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3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2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6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9081" cy="4601183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794144"/>
            <a:ext cx="4207932" cy="5218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04200" y="939800"/>
            <a:ext cx="3594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프로그램을 시작하자마자 파일입출력을 통하여 이전에 저장해 놨던 음악 목록을 불러옵니다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음악 리스트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재생목록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재생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8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레코드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95700" y="2755900"/>
            <a:ext cx="7488767" cy="3228848"/>
          </a:xfrm>
        </p:spPr>
        <p:txBody>
          <a:bodyPr/>
          <a:lstStyle/>
          <a:p>
            <a:r>
              <a:rPr lang="ko-KR" altLang="en-US" dirty="0" smtClean="0"/>
              <a:t>음악 이름</a:t>
            </a:r>
            <a:endParaRPr lang="en-US" altLang="ko-KR" dirty="0" smtClean="0"/>
          </a:p>
          <a:p>
            <a:r>
              <a:rPr lang="ko-KR" altLang="en-US" dirty="0" smtClean="0"/>
              <a:t>아티스트 이름</a:t>
            </a:r>
            <a:endParaRPr lang="en-US" altLang="ko-KR" dirty="0" smtClean="0"/>
          </a:p>
          <a:p>
            <a:r>
              <a:rPr lang="ko-KR" altLang="en-US" dirty="0" smtClean="0"/>
              <a:t>장르 </a:t>
            </a:r>
            <a:r>
              <a:rPr lang="en-US" altLang="ko-KR" dirty="0"/>
              <a:t>(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곡이 다양한 장르를 포함할 수 있음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재생시간</a:t>
            </a:r>
            <a:endParaRPr lang="en-US" altLang="ko-KR" dirty="0" smtClean="0"/>
          </a:p>
          <a:p>
            <a:r>
              <a:rPr lang="ko-KR" altLang="en-US" dirty="0" smtClean="0"/>
              <a:t>발매일</a:t>
            </a:r>
            <a:endParaRPr lang="en-US" altLang="ko-KR" dirty="0" smtClean="0"/>
          </a:p>
          <a:p>
            <a:r>
              <a:rPr lang="ko-KR" altLang="en-US" dirty="0" smtClean="0"/>
              <a:t>최근 재생 날짜와 시간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864108"/>
            <a:ext cx="6318425" cy="180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음악 리스트가 많아질 것을 대비하여 검색의 편의를 위해 다양한 검색 기능을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음악 이름으로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이름의 일부가 포함되어 있으면 모두 검색</a:t>
            </a:r>
            <a:endParaRPr lang="en-US" altLang="ko-KR" dirty="0" smtClean="0"/>
          </a:p>
          <a:p>
            <a:r>
              <a:rPr lang="ko-KR" altLang="en-US" dirty="0" smtClean="0"/>
              <a:t>아티스트 이름으로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이름의 일부가 포함되어 있으면 모두 검색</a:t>
            </a:r>
            <a:endParaRPr lang="en-US" altLang="ko-KR" dirty="0" smtClean="0"/>
          </a:p>
          <a:p>
            <a:r>
              <a:rPr lang="ko-KR" altLang="en-US" dirty="0" smtClean="0"/>
              <a:t>장르로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한 곡이 여러 장르를 포함할 수 있기 때문에 검색할 때 하나의 키워드라도 포함되어 있으면 검색이 될 수 있게 구현</a:t>
            </a:r>
            <a:endParaRPr lang="en-US" altLang="ko-KR" dirty="0" smtClean="0"/>
          </a:p>
          <a:p>
            <a:r>
              <a:rPr lang="ko-KR" altLang="en-US" dirty="0" smtClean="0"/>
              <a:t>발매 기간으로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발매 기간의 시작날짜와 끝 날짜를 입력하면 그 기간 내에 발매된 음악들을 모두 검색할 수 있게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6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9081" cy="4601183"/>
          </a:xfrm>
        </p:spPr>
        <p:txBody>
          <a:bodyPr/>
          <a:lstStyle/>
          <a:p>
            <a:r>
              <a:rPr lang="ko-KR" altLang="en-US" smtClean="0"/>
              <a:t>음악 이름으로 검색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900" y="864108"/>
            <a:ext cx="3983568" cy="5120640"/>
          </a:xfrm>
        </p:spPr>
        <p:txBody>
          <a:bodyPr/>
          <a:lstStyle/>
          <a:p>
            <a:r>
              <a:rPr lang="ko-KR" altLang="en-US" dirty="0" smtClean="0"/>
              <a:t>음악 이름에 해당 키워드가 포함되어 있는 레코드는 모두 검색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7" y="784098"/>
            <a:ext cx="3552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36381" cy="4601183"/>
          </a:xfrm>
        </p:spPr>
        <p:txBody>
          <a:bodyPr/>
          <a:lstStyle/>
          <a:p>
            <a:r>
              <a:rPr lang="ko-KR" altLang="en-US" dirty="0" smtClean="0"/>
              <a:t>음악장르로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05699" y="864108"/>
            <a:ext cx="3678769" cy="5120640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smtClean="0"/>
              <a:t>한 </a:t>
            </a:r>
            <a:r>
              <a:rPr lang="ko-KR" altLang="en-US" dirty="0"/>
              <a:t>곡이 여러 장르를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장르에 해당 키워드가 포함되어 있는 레코드는 모두 검색하여 출력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아티스트 이름으로 검색하는 기능도 위의 검색 기능과 같게 구현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47" y="1123837"/>
            <a:ext cx="3894704" cy="34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36381" cy="4601183"/>
          </a:xfrm>
        </p:spPr>
        <p:txBody>
          <a:bodyPr/>
          <a:lstStyle/>
          <a:p>
            <a:r>
              <a:rPr lang="ko-KR" altLang="en-US" smtClean="0"/>
              <a:t>발매 기간으로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3800" y="864108"/>
            <a:ext cx="3640668" cy="5120640"/>
          </a:xfrm>
        </p:spPr>
        <p:txBody>
          <a:bodyPr/>
          <a:lstStyle/>
          <a:p>
            <a:r>
              <a:rPr lang="ko-KR" altLang="en-US" dirty="0" smtClean="0"/>
              <a:t>음반 </a:t>
            </a:r>
            <a:r>
              <a:rPr lang="ko-KR" altLang="en-US" dirty="0" err="1" smtClean="0"/>
              <a:t>발매일을</a:t>
            </a:r>
            <a:r>
              <a:rPr lang="ko-KR" altLang="en-US" dirty="0" smtClean="0"/>
              <a:t> 기준으로 검색하는 기능으로써 검색할 시작 날짜와 끝 날짜를 입력하면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 기간 내에 발매된 음악을 검색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62" y="864107"/>
            <a:ext cx="4046538" cy="42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재생목록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 및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08" y="744537"/>
            <a:ext cx="4819650" cy="458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358" y="744537"/>
            <a:ext cx="3233070" cy="3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재생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663" y="806450"/>
            <a:ext cx="485775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3" y="2282825"/>
            <a:ext cx="4857750" cy="139065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776663" y="3673474"/>
            <a:ext cx="7407805" cy="231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재생목록에 담은 음악을 재생하는 기능으로써 재생목록은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로 구현하여 </a:t>
            </a:r>
            <a:r>
              <a:rPr lang="en-US" altLang="ko-KR" dirty="0" smtClean="0"/>
              <a:t>FIFO </a:t>
            </a:r>
            <a:r>
              <a:rPr lang="ko-KR" altLang="en-US" dirty="0" smtClean="0"/>
              <a:t>구조를 갖습니다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키를 눌러 각각의 곡을 재생시켜 재생목록에서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재생된 날짜와 시간을 레코드에 입력해줍니다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356100" y="1231900"/>
            <a:ext cx="389890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6663" y="1860550"/>
            <a:ext cx="3373437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56100" y="2733675"/>
            <a:ext cx="406400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878920" y="2292844"/>
            <a:ext cx="5018360" cy="1512888"/>
            <a:chOff x="3878920" y="2292844"/>
            <a:chExt cx="5018360" cy="151288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8920" y="2292844"/>
              <a:ext cx="5018360" cy="1512888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3908226" y="3336925"/>
              <a:ext cx="4346773" cy="2127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60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프레임">
  <a:themeElements>
    <a:clrScheme name="프레임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프레임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프레임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TC103457475[[fn=프레임]]</Template>
  <TotalTime>38</TotalTime>
  <Words>159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HY중고딕</vt:lpstr>
      <vt:lpstr>Corbel</vt:lpstr>
      <vt:lpstr>Wingdings 2</vt:lpstr>
      <vt:lpstr>프레임</vt:lpstr>
      <vt:lpstr>메인  인터페이스</vt:lpstr>
      <vt:lpstr>레코드 구성</vt:lpstr>
      <vt:lpstr>검색 기능</vt:lpstr>
      <vt:lpstr>음악 이름으로 검색</vt:lpstr>
      <vt:lpstr>음악장르로 검색</vt:lpstr>
      <vt:lpstr>발매 기간으로 검색</vt:lpstr>
      <vt:lpstr>재생목록 추가 및 출력</vt:lpstr>
      <vt:lpstr>음악 재생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관리 프로그램</dc:title>
  <dc:creator>HanSangyun</dc:creator>
  <cp:lastModifiedBy>SSM</cp:lastModifiedBy>
  <cp:revision>12</cp:revision>
  <dcterms:created xsi:type="dcterms:W3CDTF">2013-04-23T02:20:22Z</dcterms:created>
  <dcterms:modified xsi:type="dcterms:W3CDTF">2013-04-24T02:07:44Z</dcterms:modified>
</cp:coreProperties>
</file>