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94" r:id="rId7"/>
    <p:sldId id="295" r:id="rId8"/>
    <p:sldId id="296" r:id="rId9"/>
    <p:sldId id="263" r:id="rId10"/>
    <p:sldId id="264" r:id="rId11"/>
    <p:sldId id="29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0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1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2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2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8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0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9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5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07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15AB-31A5-4FB8-96BC-0B434C6E6C79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6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846000" y="2409756"/>
            <a:ext cx="4500000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20544" y="2748203"/>
            <a:ext cx="45509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</a:t>
            </a:r>
            <a:endParaRPr lang="en-US" altLang="ko-KR" sz="44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Programming 1</a:t>
            </a:r>
            <a:endParaRPr lang="en-US" altLang="ko-KR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846000" y="2409756"/>
            <a:ext cx="4500000" cy="14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846000" y="4473304"/>
            <a:ext cx="450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95908" y="5982484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2018102162 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컴퓨터공학과 김다희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91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681" y="230742"/>
            <a:ext cx="36486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 </a:t>
            </a:r>
            <a:r>
              <a:rPr lang="ko-KR" altLang="en-US" sz="2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ko-KR" altLang="en-US" sz="2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195145" y="683614"/>
            <a:ext cx="2169986" cy="17587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대각선 방향의 모서리가 둥근 사각형 7"/>
          <p:cNvSpPr/>
          <p:nvPr/>
        </p:nvSpPr>
        <p:spPr>
          <a:xfrm>
            <a:off x="1433052" y="2168179"/>
            <a:ext cx="3042234" cy="1229033"/>
          </a:xfrm>
          <a:prstGeom prst="round2DiagRect">
            <a:avLst>
              <a:gd name="adj1" fmla="val 16667"/>
              <a:gd name="adj2" fmla="val 50000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Sorted List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7458713" y="2177357"/>
            <a:ext cx="3042234" cy="1229033"/>
          </a:xfrm>
          <a:prstGeom prst="round2DiagRect">
            <a:avLst>
              <a:gd name="adj1" fmla="val 16667"/>
              <a:gd name="adj2" fmla="val 50000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Doubly Sorted</a:t>
            </a:r>
          </a:p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Linked List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십자형 9"/>
          <p:cNvSpPr/>
          <p:nvPr/>
        </p:nvSpPr>
        <p:spPr>
          <a:xfrm>
            <a:off x="5237238" y="2229531"/>
            <a:ext cx="1433146" cy="1106327"/>
          </a:xfrm>
          <a:prstGeom prst="plus">
            <a:avLst>
              <a:gd name="adj" fmla="val 37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60647" y="4882162"/>
            <a:ext cx="5309420" cy="1042219"/>
          </a:xfrm>
          <a:prstGeom prst="rect">
            <a:avLst/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mtClean="0">
                <a:solidFill>
                  <a:schemeClr val="tx1"/>
                </a:solidFill>
              </a:rPr>
              <a:t>추후 수정 예정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7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4" y="3044280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Q&amp;A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4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16032" y="626306"/>
            <a:ext cx="23599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b="1" spc="300" dirty="0">
                <a:solidFill>
                  <a:srgbClr val="112F41"/>
                </a:solidFill>
                <a:latin typeface="Impact" panose="020B0806030902050204" pitchFamily="34" charset="0"/>
                <a:ea typeface="나눔스퀘어 Bold" panose="020B0600000101010101" pitchFamily="50" charset="-127"/>
              </a:rPr>
              <a:t>CONTENTS</a:t>
            </a:r>
            <a:endParaRPr lang="ko-KR" altLang="en-US" sz="3600" b="1" spc="300" dirty="0">
              <a:solidFill>
                <a:srgbClr val="112F41"/>
              </a:solidFill>
              <a:latin typeface="Impact" panose="020B080603090205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8392" y="5617366"/>
            <a:ext cx="11673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ko-KR" altLang="en-US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9810" y="1503855"/>
            <a:ext cx="11673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ko-KR" altLang="en-US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4974" y="1717833"/>
            <a:ext cx="20507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</a:t>
            </a:r>
            <a:endParaRPr lang="ko-KR" altLang="en-US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-143108" y="4107493"/>
            <a:ext cx="12678937" cy="0"/>
          </a:xfrm>
          <a:prstGeom prst="line">
            <a:avLst/>
          </a:prstGeom>
          <a:ln w="38100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332995" y="2221235"/>
            <a:ext cx="0" cy="1886258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112211" y="2221235"/>
            <a:ext cx="0" cy="1911465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718356" y="4132700"/>
            <a:ext cx="0" cy="1484666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232634" y="4007133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617995" y="4007133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000699" y="4007133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9486420" y="4007133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9429026" y="5290389"/>
            <a:ext cx="12715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Q&amp;A</a:t>
            </a:r>
            <a:endParaRPr lang="ko-KR" altLang="en-US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/>
          <p:cNvCxnSpPr>
            <a:stCxn id="45" idx="4"/>
          </p:cNvCxnSpPr>
          <p:nvPr/>
        </p:nvCxnSpPr>
        <p:spPr>
          <a:xfrm>
            <a:off x="9586781" y="4207854"/>
            <a:ext cx="0" cy="1049946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3" y="3044279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 algn="ctr">
              <a:buAutoNum type="arabicPeriod"/>
            </a:pPr>
            <a:r>
              <a:rPr lang="ko-KR" altLang="en-US" sz="44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6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ko-KR" altLang="en-US" sz="2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909637"/>
            <a:ext cx="64674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4" y="3044280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ko-KR" altLang="en-US" sz="2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73" y="2050073"/>
            <a:ext cx="4229100" cy="1562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369" y="2240939"/>
            <a:ext cx="4181475" cy="1514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457" y="800649"/>
            <a:ext cx="3543300" cy="1095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837" y="4599110"/>
            <a:ext cx="5648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ko-KR" altLang="en-US" sz="2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376" y="1888151"/>
            <a:ext cx="3590925" cy="3057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617" y="2241672"/>
            <a:ext cx="3714750" cy="2638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72100" y="1050658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addmin</a:t>
            </a:r>
            <a:endParaRPr lang="ko-KR" altLang="en-US" sz="2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ko-KR" altLang="en-US" sz="2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532" y="604474"/>
            <a:ext cx="3714750" cy="2638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72100" y="1050658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</a:t>
            </a:r>
            <a:endParaRPr lang="ko-KR" altLang="en-US" sz="2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2346446"/>
            <a:ext cx="3695700" cy="2428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157" y="3829783"/>
            <a:ext cx="36671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4" y="3044280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64</Words>
  <Application>Microsoft Office PowerPoint</Application>
  <PresentationFormat>와이드스크린</PresentationFormat>
  <Paragraphs>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 Bold</vt:lpstr>
      <vt:lpstr>나눔스퀘어 ExtraBold</vt:lpstr>
      <vt:lpstr>맑은 고딕</vt:lpstr>
      <vt:lpstr>함초롬돋움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다희</dc:creator>
  <cp:lastModifiedBy>김 다희</cp:lastModifiedBy>
  <cp:revision>36</cp:revision>
  <dcterms:created xsi:type="dcterms:W3CDTF">2018-12-01T07:15:54Z</dcterms:created>
  <dcterms:modified xsi:type="dcterms:W3CDTF">2019-10-27T14:25:41Z</dcterms:modified>
</cp:coreProperties>
</file>