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7D27-23A4-43F5-B86A-73ADD9C6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6D745-1CFB-48BF-930F-EF812D07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31FCD-E6F1-4CB2-8464-98312B03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217DF-7F19-4727-B291-E34A8DA3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3EEC8-7199-41B7-BFC9-D99E9FA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71E7-689E-437B-9101-30A5F79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E2610-04B8-49D3-BF3B-8B9A8217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B46C0-6D91-45BB-A143-3EEB61A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9FCB2-CE06-4D14-ADBE-373A406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D3C4-F792-416C-A3D9-3B0A24F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9A10C-BE0B-489C-83E4-1817535BE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EC9C1-D3C1-4891-99C1-FF180D52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33956-28AE-4BB1-857E-7BCDCA6C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5B2C9-7E50-4367-8B3C-5AD75854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09AB4-9C73-40D0-9293-B9F4B5E7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459B-3F5F-4432-8917-4DB87347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6D6C4-7314-4047-9B02-0C6D8065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68FBB-BBD8-4A44-A20E-A0BA7B01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AC5F-DD95-4419-A947-76C0ADE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E2D2B-C51E-4032-9673-E8B4F43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D4EB-8297-4AAB-A0E4-83E80AF4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B2452-6171-446E-8AF2-36A832DD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03ED3-BF09-4EA2-BD06-0EE0004F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9B43D-8082-418C-851C-419C091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893A-D89D-44C9-AC1F-375D80D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4320-1BE0-4DCC-B756-7FFFAB72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8BA2-2325-45CC-8AEC-D77003558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482B7-7C7F-4F7C-92E2-1A086798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9CD5C-3817-44EE-95E1-F9891496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4F6BF-070B-4A49-AA70-8234CE5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51A76-9A16-45DA-A705-619E7B3C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5767-38C2-4EAE-89E8-92F3728C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94DFD-415C-4BFA-90D3-40306527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9AF8-5509-404A-A103-C09777E8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273454-D1FA-4F9B-8021-CCC993E7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7BA87-1E91-4C8E-A701-439CE6A8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BD96-A756-4964-8B42-ECFEFD56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297126-629F-4D79-AA1F-3051425B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26642-0DFA-49EB-98DD-F54E2278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6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78AE1-FB98-444B-B7B6-DEDD140C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87609-9ED5-45F9-ADCF-F957B07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6BBF-81C1-4803-BAD4-0B5D9D66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D5B32-9311-4983-8883-0088B5A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0E47D-EE0D-4BD8-B2D2-FA6944C6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D6711-B846-45AC-A50F-CA49F3DF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66009-9F38-4A18-B1D5-612524E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7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25F04-D7C3-4555-8022-27609F7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43371-53B2-4AD1-B532-FEB7F9FB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DCA48-E513-4614-9F9E-50C4AFC0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DD0B5-5A95-4526-AB7B-5B87C655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2EF46-B3B3-4C9E-BD63-61868C6F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5EE09-0C10-448A-BB83-D05E7315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5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C903-BB78-452C-A2B2-F5407894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F3400-CD3B-46D6-81DA-D59068BF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678A3-468E-4EE4-990D-FD874C5F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19BDF-3003-4F5E-BC17-AE5694DE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3ABAA-7320-401E-8FCB-16B3BA1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252B3-0728-4987-8012-187EB71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C89AE-37CD-44E6-9092-82EDE856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EA2E6-D5AA-4036-B2EC-535768D1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10384-6C33-467B-910C-75880B8AD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6137-A538-4CC8-A0E2-2A8A139D8C7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3A1A-CB9D-40D4-86D6-692AA1888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2E41-26D8-4B20-A3D6-3A39665A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4234-2175-4C12-8CD4-9A232714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FFF9D-D6AE-47F7-8690-5C0BF56A0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ko-KR" altLang="en-US" dirty="0"/>
              <a:t>음원관리프로그램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44D34-FE12-44D3-9F46-E97E33C74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2014104092</a:t>
            </a:r>
          </a:p>
          <a:p>
            <a:pPr algn="r"/>
            <a:r>
              <a:rPr lang="ko-KR" altLang="en-US" dirty="0"/>
              <a:t>김한주</a:t>
            </a:r>
          </a:p>
        </p:txBody>
      </p:sp>
    </p:spTree>
    <p:extLst>
      <p:ext uri="{BB962C8B-B14F-4D97-AF65-F5344CB8AC3E}">
        <p14:creationId xmlns:p14="http://schemas.microsoft.com/office/powerpoint/2010/main" val="20443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7260-C59F-44D4-B0CE-730A4046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38D0B-7A5F-4234-B823-054B0D45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검색 기록</a:t>
            </a:r>
            <a:r>
              <a:rPr lang="en-US" altLang="ko-KR" b="1" dirty="0">
                <a:highlight>
                  <a:srgbClr val="FFFF00"/>
                </a:highlight>
              </a:rPr>
              <a:t>(Recent Search List)</a:t>
            </a:r>
          </a:p>
          <a:p>
            <a:pPr marL="514350" indent="-514350">
              <a:buAutoNum type="arabicPeriod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음악 추천</a:t>
            </a:r>
            <a:r>
              <a:rPr lang="en-US" altLang="ko-KR" b="1" dirty="0">
                <a:highlight>
                  <a:srgbClr val="FFFF00"/>
                </a:highlight>
              </a:rPr>
              <a:t>(Recommend)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가수의 모든 노래 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웹에서 노래 검색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유튜브에서 노래 검색</a:t>
            </a:r>
          </a:p>
        </p:txBody>
      </p:sp>
    </p:spTree>
    <p:extLst>
      <p:ext uri="{BB962C8B-B14F-4D97-AF65-F5344CB8AC3E}">
        <p14:creationId xmlns:p14="http://schemas.microsoft.com/office/powerpoint/2010/main" val="276437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F9DE-DF81-4792-B9A8-657AB810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검색 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8D8C5-68D8-467F-8501-0423CB31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600" dirty="0"/>
              <a:t>검색한 </a:t>
            </a:r>
            <a:r>
              <a:rPr lang="en-US" altLang="ko-KR" sz="3600" dirty="0"/>
              <a:t>item</a:t>
            </a:r>
            <a:r>
              <a:rPr lang="ko-KR" altLang="en-US" sz="3600" dirty="0"/>
              <a:t>을 따로 </a:t>
            </a:r>
            <a:r>
              <a:rPr lang="en-US" altLang="ko-KR" sz="3600" dirty="0"/>
              <a:t>List</a:t>
            </a:r>
            <a:r>
              <a:rPr lang="ko-KR" altLang="en-US" sz="3600" dirty="0"/>
              <a:t>에 저장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Circular Queue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IsFull</a:t>
            </a:r>
            <a:r>
              <a:rPr lang="en-US" altLang="ko-KR" dirty="0"/>
              <a:t>()</a:t>
            </a:r>
            <a:r>
              <a:rPr lang="ko-KR" altLang="en-US" dirty="0"/>
              <a:t>이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/>
              <a:t>삽입이 빈번함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First In First Out(</a:t>
            </a:r>
            <a:r>
              <a:rPr lang="ko-KR" altLang="en-US" dirty="0"/>
              <a:t>오래된 기록부터 삭제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Cache </a:t>
            </a:r>
            <a:r>
              <a:rPr lang="ko-KR" altLang="en-US" sz="3600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1874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DA8F-8CA2-4810-8430-36F22E1D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검색 기록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F45BBE-4CB1-4BA0-925A-1881C65F5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690688"/>
            <a:ext cx="5820508" cy="435842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071B94-2C80-45E9-992D-88ED60E0DD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96000" cy="4358420"/>
          </a:xfrm>
          <a:prstGeom prst="rect">
            <a:avLst/>
          </a:prstGeom>
        </p:spPr>
      </p:pic>
      <p:sp>
        <p:nvSpPr>
          <p:cNvPr id="8" name="Oval 2">
            <a:extLst>
              <a:ext uri="{FF2B5EF4-FFF2-40B4-BE49-F238E27FC236}">
                <a16:creationId xmlns:a16="http://schemas.microsoft.com/office/drawing/2014/main" id="{56AC9A3B-B053-4241-939A-050A6CA0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75" y="5016134"/>
            <a:ext cx="1373248" cy="6461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8FD73AC2-2D7F-4718-BB31-0961C6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7162"/>
            <a:ext cx="1001468" cy="6461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4967-6365-4D16-B9D1-E572CAF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검색 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9592-64EB-40FD-B67D-8AC48A5B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2B4CC-D702-480E-A610-79CE007B8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956297"/>
          </a:xfrm>
          <a:prstGeom prst="rect">
            <a:avLst/>
          </a:prstGeom>
        </p:spPr>
      </p:pic>
      <p:sp>
        <p:nvSpPr>
          <p:cNvPr id="5" name="Oval 2">
            <a:extLst>
              <a:ext uri="{FF2B5EF4-FFF2-40B4-BE49-F238E27FC236}">
                <a16:creationId xmlns:a16="http://schemas.microsoft.com/office/drawing/2014/main" id="{52F471D4-F520-44BF-B930-9311E229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6" y="3845779"/>
            <a:ext cx="1001468" cy="6461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695DA31D-59E3-4BAD-A501-2F78387D6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6" y="5716648"/>
            <a:ext cx="1148862" cy="6461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25796-E2BF-4AFC-BA30-BF179FC9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검색 기록</a:t>
            </a:r>
            <a:r>
              <a:rPr lang="ko-KR" altLang="en-US" dirty="0"/>
              <a:t> </a:t>
            </a:r>
            <a:r>
              <a:rPr lang="en-US" altLang="ko-KR" dirty="0"/>
              <a:t>- 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9887-1317-4C35-BE97-62676BD4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E8844-8551-479E-A8CF-C350A9ACFA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483" y="1690688"/>
            <a:ext cx="5809517" cy="4486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A55C4F-19AD-4A44-A91D-AC9E4B2D69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5944" y="1690687"/>
            <a:ext cx="5809517" cy="4486275"/>
          </a:xfrm>
          <a:prstGeom prst="rect">
            <a:avLst/>
          </a:prstGeom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A66D2E26-DC2A-4A4D-9400-E8AF7C94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9" y="5292725"/>
            <a:ext cx="2736117" cy="598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8A25788A-DEFF-4C11-93B0-60F1E810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057" y="5292725"/>
            <a:ext cx="2736117" cy="598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F02F0-1511-44CA-A1FA-8734F43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음악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814BE-38FB-42A0-9C8C-52B1FC29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Play List</a:t>
            </a:r>
            <a:r>
              <a:rPr lang="ko-KR" altLang="en-US" sz="3600" dirty="0"/>
              <a:t>에 가장 많은 </a:t>
            </a:r>
            <a:r>
              <a:rPr lang="en-US" altLang="ko-KR" sz="3600" dirty="0"/>
              <a:t>Genre</a:t>
            </a:r>
            <a:r>
              <a:rPr lang="ko-KR" altLang="en-US" sz="3600" dirty="0"/>
              <a:t>의 노래 추천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기존 </a:t>
            </a:r>
            <a:r>
              <a:rPr lang="en-US" altLang="ko-KR" sz="3600" dirty="0"/>
              <a:t>Play List</a:t>
            </a:r>
            <a:r>
              <a:rPr lang="ko-KR" altLang="en-US" sz="3600" dirty="0"/>
              <a:t>에 있는 곡은 추천하지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738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B35A-2723-44ED-9C99-8A040EE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음악 추천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D1D43-6101-413D-8BC4-25964DE1F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016" y="1362074"/>
            <a:ext cx="4306399" cy="549592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D968B97-98B8-47C9-A19C-31643402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217" y="1362073"/>
            <a:ext cx="316645" cy="164489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1B63F6-F9C8-488D-AE6F-36103753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862" y="5495926"/>
            <a:ext cx="332276" cy="32458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5759F-0365-43EF-ADC5-E145F3CE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99" y="1421606"/>
            <a:ext cx="6695765" cy="42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597D-3A1F-4FC5-826E-5C468435E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326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91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음원관리프로그램</vt:lpstr>
      <vt:lpstr>추가 기능</vt:lpstr>
      <vt:lpstr>검색 기록</vt:lpstr>
      <vt:lpstr>검색 기록</vt:lpstr>
      <vt:lpstr>검색 기록</vt:lpstr>
      <vt:lpstr>검색 기록 - Cache</vt:lpstr>
      <vt:lpstr>음악 추천</vt:lpstr>
      <vt:lpstr>음악 추천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음원관리프로그램</dc:title>
  <dc:creator>kimhanju</dc:creator>
  <cp:lastModifiedBy>kimhanju</cp:lastModifiedBy>
  <cp:revision>12</cp:revision>
  <dcterms:created xsi:type="dcterms:W3CDTF">2019-10-18T06:07:17Z</dcterms:created>
  <dcterms:modified xsi:type="dcterms:W3CDTF">2019-10-22T09:15:52Z</dcterms:modified>
</cp:coreProperties>
</file>