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E6050-056F-4177-8ECA-7D79D4273CD7}"/>
              </a:ext>
            </a:extLst>
          </p:cNvPr>
          <p:cNvSpPr txBox="1"/>
          <p:nvPr/>
        </p:nvSpPr>
        <p:spPr>
          <a:xfrm>
            <a:off x="3368842" y="2286000"/>
            <a:ext cx="5089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/>
              <a:t>자료구조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F6CA8-1339-4D7B-8773-278451E04EDA}"/>
              </a:ext>
            </a:extLst>
          </p:cNvPr>
          <p:cNvSpPr txBox="1"/>
          <p:nvPr/>
        </p:nvSpPr>
        <p:spPr>
          <a:xfrm>
            <a:off x="5638800" y="4302900"/>
            <a:ext cx="5089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2017110271 </a:t>
            </a:r>
            <a:r>
              <a:rPr lang="ko-KR" altLang="en-US" sz="3000" b="1" dirty="0"/>
              <a:t>손주혜</a:t>
            </a:r>
          </a:p>
        </p:txBody>
      </p:sp>
    </p:spTree>
    <p:extLst>
      <p:ext uri="{BB962C8B-B14F-4D97-AF65-F5344CB8AC3E}">
        <p14:creationId xmlns:p14="http://schemas.microsoft.com/office/powerpoint/2010/main" val="228079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구현의 필요성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94F664-00A9-4E97-8FA5-BE17137394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3" y="1937478"/>
            <a:ext cx="5007835" cy="338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416DD8-0306-491A-A90D-6CD1510705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72" y="2161540"/>
            <a:ext cx="4712344" cy="219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631644-FD77-413C-B037-812B02A34670}"/>
              </a:ext>
            </a:extLst>
          </p:cNvPr>
          <p:cNvSpPr/>
          <p:nvPr/>
        </p:nvSpPr>
        <p:spPr>
          <a:xfrm>
            <a:off x="4272179" y="2727502"/>
            <a:ext cx="1129999" cy="225639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E2CCF6-C941-4341-9E7B-C5D1750EFAF9}"/>
              </a:ext>
            </a:extLst>
          </p:cNvPr>
          <p:cNvSpPr/>
          <p:nvPr/>
        </p:nvSpPr>
        <p:spPr>
          <a:xfrm>
            <a:off x="1034715" y="3034786"/>
            <a:ext cx="468071" cy="22577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8BE181-10EB-4830-A186-EDFA04CAA8A5}"/>
              </a:ext>
            </a:extLst>
          </p:cNvPr>
          <p:cNvSpPr/>
          <p:nvPr/>
        </p:nvSpPr>
        <p:spPr>
          <a:xfrm>
            <a:off x="6249753" y="3248526"/>
            <a:ext cx="4614763" cy="92643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구조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2ECDB4-E060-4B3D-9C25-901A0E2CC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5344" y="1163350"/>
            <a:ext cx="9869645" cy="4699633"/>
          </a:xfrm>
          <a:prstGeom prst="rect">
            <a:avLst/>
          </a:prstGeom>
        </p:spPr>
      </p:pic>
      <p:sp>
        <p:nvSpPr>
          <p:cNvPr id="2" name="같음 기호 1">
            <a:extLst>
              <a:ext uri="{FF2B5EF4-FFF2-40B4-BE49-F238E27FC236}">
                <a16:creationId xmlns:a16="http://schemas.microsoft.com/office/drawing/2014/main" id="{E14F416B-77B4-49A9-BAE7-54A0D2125365}"/>
              </a:ext>
            </a:extLst>
          </p:cNvPr>
          <p:cNvSpPr/>
          <p:nvPr/>
        </p:nvSpPr>
        <p:spPr>
          <a:xfrm>
            <a:off x="3187312" y="2108658"/>
            <a:ext cx="9060832" cy="3217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475D8-168A-4851-8E05-6DBF60F00211}"/>
              </a:ext>
            </a:extLst>
          </p:cNvPr>
          <p:cNvSpPr/>
          <p:nvPr/>
        </p:nvSpPr>
        <p:spPr>
          <a:xfrm>
            <a:off x="4499810" y="1224319"/>
            <a:ext cx="1888957" cy="86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manager</a:t>
            </a:r>
            <a:endParaRPr lang="ko-KR" altLang="en-US" sz="2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D82CD2-D3D5-43B8-B0AE-67EB34C47415}"/>
              </a:ext>
            </a:extLst>
          </p:cNvPr>
          <p:cNvSpPr/>
          <p:nvPr/>
        </p:nvSpPr>
        <p:spPr>
          <a:xfrm>
            <a:off x="4499810" y="4790890"/>
            <a:ext cx="1888957" cy="92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User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7443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프로세스 및 </a:t>
            </a:r>
            <a:r>
              <a:rPr lang="en-US" altLang="ko-KR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ADT(1)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9B6BA4-4839-414D-B610-95F86AF79F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5165" y="1212270"/>
            <a:ext cx="8759840" cy="46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프로세스 및 </a:t>
            </a:r>
            <a:r>
              <a:rPr lang="en-US" altLang="ko-KR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ADT(2)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559C45-C775-4AC8-B8D1-801BFFFD2B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6776" y="945683"/>
            <a:ext cx="8301789" cy="54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프로세스 및 </a:t>
            </a:r>
            <a:r>
              <a:rPr lang="en-US" altLang="ko-KR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ADT(3)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609657-0653-4616-8B77-C4735428B5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4464" y="865189"/>
            <a:ext cx="5631580" cy="56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프로세스 및 </a:t>
            </a:r>
            <a:r>
              <a:rPr lang="en-US" altLang="ko-KR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ADT(4)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85EADB-9744-4248-B003-60BABAA2B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5660" y="1937478"/>
            <a:ext cx="7326590" cy="22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8923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395730" y="227716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프로세스 및 </a:t>
            </a:r>
            <a:r>
              <a:rPr lang="en-US" altLang="ko-KR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ADT(4)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23733" y="921815"/>
            <a:ext cx="10456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85EADB-9744-4248-B003-60BABAA2B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5660" y="1937478"/>
            <a:ext cx="7326590" cy="22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50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39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손주혜</cp:lastModifiedBy>
  <cp:revision>41</cp:revision>
  <dcterms:created xsi:type="dcterms:W3CDTF">2019-08-22T03:33:30Z</dcterms:created>
  <dcterms:modified xsi:type="dcterms:W3CDTF">2019-10-30T14:52:30Z</dcterms:modified>
</cp:coreProperties>
</file>