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58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C53979-CB60-4DD7-B7BB-EA47EEDE7ADE}">
          <p14:sldIdLst>
            <p14:sldId id="256"/>
            <p14:sldId id="257"/>
            <p14:sldId id="265"/>
            <p14:sldId id="258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A8901-ED09-45DA-974F-B7740F75C3B8}" v="65" dt="2019-10-27T14:07:21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형진" userId="749ab467-5250-4fff-9588-00ca15b10f08" providerId="ADAL" clId="{C78A8901-ED09-45DA-974F-B7740F75C3B8}"/>
    <pc:docChg chg="undo custSel mod addSld modSld modMainMaster">
      <pc:chgData name="전형진" userId="749ab467-5250-4fff-9588-00ca15b10f08" providerId="ADAL" clId="{C78A8901-ED09-45DA-974F-B7740F75C3B8}" dt="2019-10-27T14:07:24.898" v="542" actId="1076"/>
      <pc:docMkLst>
        <pc:docMk/>
      </pc:docMkLst>
      <pc:sldChg chg="setBg">
        <pc:chgData name="전형진" userId="749ab467-5250-4fff-9588-00ca15b10f08" providerId="ADAL" clId="{C78A8901-ED09-45DA-974F-B7740F75C3B8}" dt="2019-10-27T14:01:25.283" v="538"/>
        <pc:sldMkLst>
          <pc:docMk/>
          <pc:sldMk cId="4157169674" sldId="256"/>
        </pc:sldMkLst>
      </pc:sldChg>
      <pc:sldChg chg="setBg">
        <pc:chgData name="전형진" userId="749ab467-5250-4fff-9588-00ca15b10f08" providerId="ADAL" clId="{C78A8901-ED09-45DA-974F-B7740F75C3B8}" dt="2019-10-27T14:01:25.283" v="538"/>
        <pc:sldMkLst>
          <pc:docMk/>
          <pc:sldMk cId="835631365" sldId="257"/>
        </pc:sldMkLst>
      </pc:sldChg>
      <pc:sldChg chg="setBg">
        <pc:chgData name="전형진" userId="749ab467-5250-4fff-9588-00ca15b10f08" providerId="ADAL" clId="{C78A8901-ED09-45DA-974F-B7740F75C3B8}" dt="2019-10-27T14:01:25.283" v="538"/>
        <pc:sldMkLst>
          <pc:docMk/>
          <pc:sldMk cId="1776006937" sldId="258"/>
        </pc:sldMkLst>
      </pc:sldChg>
      <pc:sldChg chg="addSp delSp modSp mod setBg setClrOvrMap">
        <pc:chgData name="전형진" userId="749ab467-5250-4fff-9588-00ca15b10f08" providerId="ADAL" clId="{C78A8901-ED09-45DA-974F-B7740F75C3B8}" dt="2019-10-27T14:01:25.283" v="538"/>
        <pc:sldMkLst>
          <pc:docMk/>
          <pc:sldMk cId="918905046" sldId="259"/>
        </pc:sldMkLst>
        <pc:spChg chg="mod">
          <ac:chgData name="전형진" userId="749ab467-5250-4fff-9588-00ca15b10f08" providerId="ADAL" clId="{C78A8901-ED09-45DA-974F-B7740F75C3B8}" dt="2019-10-27T13:59:53.278" v="528" actId="26606"/>
          <ac:spMkLst>
            <pc:docMk/>
            <pc:sldMk cId="918905046" sldId="259"/>
            <ac:spMk id="6" creationId="{F4D52CA0-BFF7-4F54-9C11-E68921DF0707}"/>
          </ac:spMkLst>
        </pc:spChg>
        <pc:spChg chg="add del">
          <ac:chgData name="전형진" userId="749ab467-5250-4fff-9588-00ca15b10f08" providerId="ADAL" clId="{C78A8901-ED09-45DA-974F-B7740F75C3B8}" dt="2019-10-27T13:59:46.950" v="521" actId="26606"/>
          <ac:spMkLst>
            <pc:docMk/>
            <pc:sldMk cId="918905046" sldId="259"/>
            <ac:spMk id="11" creationId="{66B332A4-D438-4773-A77F-5ED49A448D9D}"/>
          </ac:spMkLst>
        </pc:spChg>
        <pc:spChg chg="add del">
          <ac:chgData name="전형진" userId="749ab467-5250-4fff-9588-00ca15b10f08" providerId="ADAL" clId="{C78A8901-ED09-45DA-974F-B7740F75C3B8}" dt="2019-10-27T13:59:46.950" v="521" actId="26606"/>
          <ac:spMkLst>
            <pc:docMk/>
            <pc:sldMk cId="918905046" sldId="259"/>
            <ac:spMk id="13" creationId="{DF9AD32D-FF05-44F4-BD4D-9CEE89B71EB9}"/>
          </ac:spMkLst>
        </pc:spChg>
        <pc:spChg chg="add del">
          <ac:chgData name="전형진" userId="749ab467-5250-4fff-9588-00ca15b10f08" providerId="ADAL" clId="{C78A8901-ED09-45DA-974F-B7740F75C3B8}" dt="2019-10-27T13:59:51.831" v="523" actId="26606"/>
          <ac:spMkLst>
            <pc:docMk/>
            <pc:sldMk cId="918905046" sldId="259"/>
            <ac:spMk id="15" creationId="{3EDD119B-6BFA-4C3F-90CE-97DAFD604ECC}"/>
          </ac:spMkLst>
        </pc:spChg>
        <pc:spChg chg="add del">
          <ac:chgData name="전형진" userId="749ab467-5250-4fff-9588-00ca15b10f08" providerId="ADAL" clId="{C78A8901-ED09-45DA-974F-B7740F75C3B8}" dt="2019-10-27T13:59:52.450" v="525" actId="26606"/>
          <ac:spMkLst>
            <pc:docMk/>
            <pc:sldMk cId="918905046" sldId="259"/>
            <ac:spMk id="18" creationId="{66B332A4-D438-4773-A77F-5ED49A448D9D}"/>
          </ac:spMkLst>
        </pc:spChg>
        <pc:spChg chg="add del">
          <ac:chgData name="전형진" userId="749ab467-5250-4fff-9588-00ca15b10f08" providerId="ADAL" clId="{C78A8901-ED09-45DA-974F-B7740F75C3B8}" dt="2019-10-27T13:59:52.450" v="525" actId="26606"/>
          <ac:spMkLst>
            <pc:docMk/>
            <pc:sldMk cId="918905046" sldId="259"/>
            <ac:spMk id="19" creationId="{DF9AD32D-FF05-44F4-BD4D-9CEE89B71EB9}"/>
          </ac:spMkLst>
        </pc:spChg>
        <pc:spChg chg="add del">
          <ac:chgData name="전형진" userId="749ab467-5250-4fff-9588-00ca15b10f08" providerId="ADAL" clId="{C78A8901-ED09-45DA-974F-B7740F75C3B8}" dt="2019-10-27T13:59:53.197" v="527" actId="26606"/>
          <ac:spMkLst>
            <pc:docMk/>
            <pc:sldMk cId="918905046" sldId="259"/>
            <ac:spMk id="21" creationId="{23962611-DFD5-4092-AAFD-559E3DFCE2C9}"/>
          </ac:spMkLst>
        </pc:spChg>
        <pc:spChg chg="add">
          <ac:chgData name="전형진" userId="749ab467-5250-4fff-9588-00ca15b10f08" providerId="ADAL" clId="{C78A8901-ED09-45DA-974F-B7740F75C3B8}" dt="2019-10-27T13:59:53.278" v="528" actId="26606"/>
          <ac:spMkLst>
            <pc:docMk/>
            <pc:sldMk cId="918905046" sldId="259"/>
            <ac:spMk id="24" creationId="{3EDD119B-6BFA-4C3F-90CE-97DAFD604ECC}"/>
          </ac:spMkLst>
        </pc:spChg>
        <pc:picChg chg="add del">
          <ac:chgData name="전형진" userId="749ab467-5250-4fff-9588-00ca15b10f08" providerId="ADAL" clId="{C78A8901-ED09-45DA-974F-B7740F75C3B8}" dt="2019-10-27T13:59:53.197" v="527" actId="26606"/>
          <ac:picMkLst>
            <pc:docMk/>
            <pc:sldMk cId="918905046" sldId="259"/>
            <ac:picMk id="22" creationId="{2270F1FA-0425-408F-9861-80BF5AFB276D}"/>
          </ac:picMkLst>
        </pc:picChg>
        <pc:cxnChg chg="add del">
          <ac:chgData name="전형진" userId="749ab467-5250-4fff-9588-00ca15b10f08" providerId="ADAL" clId="{C78A8901-ED09-45DA-974F-B7740F75C3B8}" dt="2019-10-27T13:59:51.831" v="523" actId="26606"/>
          <ac:cxnSpMkLst>
            <pc:docMk/>
            <pc:sldMk cId="918905046" sldId="259"/>
            <ac:cxnSpMk id="16" creationId="{DC1572D0-F0FD-4D84-8F82-DC59140EB9BB}"/>
          </ac:cxnSpMkLst>
        </pc:cxnChg>
        <pc:cxnChg chg="add">
          <ac:chgData name="전형진" userId="749ab467-5250-4fff-9588-00ca15b10f08" providerId="ADAL" clId="{C78A8901-ED09-45DA-974F-B7740F75C3B8}" dt="2019-10-27T13:59:53.278" v="528" actId="26606"/>
          <ac:cxnSpMkLst>
            <pc:docMk/>
            <pc:sldMk cId="918905046" sldId="259"/>
            <ac:cxnSpMk id="25" creationId="{DC1572D0-F0FD-4D84-8F82-DC59140EB9BB}"/>
          </ac:cxnSpMkLst>
        </pc:cxnChg>
      </pc:sldChg>
      <pc:sldChg chg="setBg">
        <pc:chgData name="전형진" userId="749ab467-5250-4fff-9588-00ca15b10f08" providerId="ADAL" clId="{C78A8901-ED09-45DA-974F-B7740F75C3B8}" dt="2019-10-27T14:01:25.283" v="538"/>
        <pc:sldMkLst>
          <pc:docMk/>
          <pc:sldMk cId="4121801724" sldId="261"/>
        </pc:sldMkLst>
      </pc:sldChg>
      <pc:sldChg chg="setBg">
        <pc:chgData name="전형진" userId="749ab467-5250-4fff-9588-00ca15b10f08" providerId="ADAL" clId="{C78A8901-ED09-45DA-974F-B7740F75C3B8}" dt="2019-10-27T14:01:25.283" v="538"/>
        <pc:sldMkLst>
          <pc:docMk/>
          <pc:sldMk cId="1418620873" sldId="262"/>
        </pc:sldMkLst>
      </pc:sldChg>
      <pc:sldChg chg="setBg">
        <pc:chgData name="전형진" userId="749ab467-5250-4fff-9588-00ca15b10f08" providerId="ADAL" clId="{C78A8901-ED09-45DA-974F-B7740F75C3B8}" dt="2019-10-27T14:01:25.283" v="538"/>
        <pc:sldMkLst>
          <pc:docMk/>
          <pc:sldMk cId="4119606942" sldId="263"/>
        </pc:sldMkLst>
      </pc:sldChg>
      <pc:sldChg chg="setBg">
        <pc:chgData name="전형진" userId="749ab467-5250-4fff-9588-00ca15b10f08" providerId="ADAL" clId="{C78A8901-ED09-45DA-974F-B7740F75C3B8}" dt="2019-10-27T14:01:25.283" v="538"/>
        <pc:sldMkLst>
          <pc:docMk/>
          <pc:sldMk cId="2158016675" sldId="264"/>
        </pc:sldMkLst>
      </pc:sldChg>
      <pc:sldChg chg="setBg">
        <pc:chgData name="전형진" userId="749ab467-5250-4fff-9588-00ca15b10f08" providerId="ADAL" clId="{C78A8901-ED09-45DA-974F-B7740F75C3B8}" dt="2019-10-27T14:01:25.283" v="538"/>
        <pc:sldMkLst>
          <pc:docMk/>
          <pc:sldMk cId="299737845" sldId="265"/>
        </pc:sldMkLst>
      </pc:sldChg>
      <pc:sldChg chg="modSp setBg">
        <pc:chgData name="전형진" userId="749ab467-5250-4fff-9588-00ca15b10f08" providerId="ADAL" clId="{C78A8901-ED09-45DA-974F-B7740F75C3B8}" dt="2019-10-27T14:01:25.283" v="538"/>
        <pc:sldMkLst>
          <pc:docMk/>
          <pc:sldMk cId="1391071067" sldId="266"/>
        </pc:sldMkLst>
        <pc:spChg chg="mod">
          <ac:chgData name="전형진" userId="749ab467-5250-4fff-9588-00ca15b10f08" providerId="ADAL" clId="{C78A8901-ED09-45DA-974F-B7740F75C3B8}" dt="2019-10-27T13:46:27.249" v="30"/>
          <ac:spMkLst>
            <pc:docMk/>
            <pc:sldMk cId="1391071067" sldId="266"/>
            <ac:spMk id="3" creationId="{5A7B730C-F409-4BA4-85C2-29DDF3D66588}"/>
          </ac:spMkLst>
        </pc:spChg>
      </pc:sldChg>
      <pc:sldChg chg="setBg">
        <pc:chgData name="전형진" userId="749ab467-5250-4fff-9588-00ca15b10f08" providerId="ADAL" clId="{C78A8901-ED09-45DA-974F-B7740F75C3B8}" dt="2019-10-27T14:01:25.283" v="538"/>
        <pc:sldMkLst>
          <pc:docMk/>
          <pc:sldMk cId="4104555862" sldId="267"/>
        </pc:sldMkLst>
      </pc:sldChg>
      <pc:sldChg chg="modSp setBg">
        <pc:chgData name="전형진" userId="749ab467-5250-4fff-9588-00ca15b10f08" providerId="ADAL" clId="{C78A8901-ED09-45DA-974F-B7740F75C3B8}" dt="2019-10-27T14:01:25.283" v="538"/>
        <pc:sldMkLst>
          <pc:docMk/>
          <pc:sldMk cId="3949126327" sldId="268"/>
        </pc:sldMkLst>
        <pc:picChg chg="mod">
          <ac:chgData name="전형진" userId="749ab467-5250-4fff-9588-00ca15b10f08" providerId="ADAL" clId="{C78A8901-ED09-45DA-974F-B7740F75C3B8}" dt="2019-10-27T13:46:38.044" v="33" actId="14100"/>
          <ac:picMkLst>
            <pc:docMk/>
            <pc:sldMk cId="3949126327" sldId="268"/>
            <ac:picMk id="4" creationId="{385A634C-04F9-4F8F-A3C8-4270D981D377}"/>
          </ac:picMkLst>
        </pc:picChg>
      </pc:sldChg>
      <pc:sldChg chg="addSp delSp modSp setBg">
        <pc:chgData name="전형진" userId="749ab467-5250-4fff-9588-00ca15b10f08" providerId="ADAL" clId="{C78A8901-ED09-45DA-974F-B7740F75C3B8}" dt="2019-10-27T14:07:24.898" v="542" actId="1076"/>
        <pc:sldMkLst>
          <pc:docMk/>
          <pc:sldMk cId="2053213464" sldId="269"/>
        </pc:sldMkLst>
        <pc:spChg chg="mod">
          <ac:chgData name="전형진" userId="749ab467-5250-4fff-9588-00ca15b10f08" providerId="ADAL" clId="{C78A8901-ED09-45DA-974F-B7740F75C3B8}" dt="2019-10-27T13:46:48.834" v="53"/>
          <ac:spMkLst>
            <pc:docMk/>
            <pc:sldMk cId="2053213464" sldId="269"/>
            <ac:spMk id="2" creationId="{8FA3084D-9CC1-4972-817E-7BDAA02A06BE}"/>
          </ac:spMkLst>
        </pc:spChg>
        <pc:spChg chg="mod">
          <ac:chgData name="전형진" userId="749ab467-5250-4fff-9588-00ca15b10f08" providerId="ADAL" clId="{C78A8901-ED09-45DA-974F-B7740F75C3B8}" dt="2019-10-27T13:48:52.781" v="369"/>
          <ac:spMkLst>
            <pc:docMk/>
            <pc:sldMk cId="2053213464" sldId="269"/>
            <ac:spMk id="3" creationId="{5A7B730C-F409-4BA4-85C2-29DDF3D66588}"/>
          </ac:spMkLst>
        </pc:spChg>
        <pc:picChg chg="del">
          <ac:chgData name="전형진" userId="749ab467-5250-4fff-9588-00ca15b10f08" providerId="ADAL" clId="{C78A8901-ED09-45DA-974F-B7740F75C3B8}" dt="2019-10-27T13:48:55.924" v="370" actId="478"/>
          <ac:picMkLst>
            <pc:docMk/>
            <pc:sldMk cId="2053213464" sldId="269"/>
            <ac:picMk id="4" creationId="{385A634C-04F9-4F8F-A3C8-4270D981D377}"/>
          </ac:picMkLst>
        </pc:picChg>
        <pc:picChg chg="add del mod">
          <ac:chgData name="전형진" userId="749ab467-5250-4fff-9588-00ca15b10f08" providerId="ADAL" clId="{C78A8901-ED09-45DA-974F-B7740F75C3B8}" dt="2019-10-27T14:07:20.672" v="539" actId="478"/>
          <ac:picMkLst>
            <pc:docMk/>
            <pc:sldMk cId="2053213464" sldId="269"/>
            <ac:picMk id="5" creationId="{017AF87A-EB3E-4101-9772-C5D4941AB134}"/>
          </ac:picMkLst>
        </pc:picChg>
        <pc:picChg chg="add mod">
          <ac:chgData name="전형진" userId="749ab467-5250-4fff-9588-00ca15b10f08" providerId="ADAL" clId="{C78A8901-ED09-45DA-974F-B7740F75C3B8}" dt="2019-10-27T14:07:24.898" v="542" actId="1076"/>
          <ac:picMkLst>
            <pc:docMk/>
            <pc:sldMk cId="2053213464" sldId="269"/>
            <ac:picMk id="6" creationId="{A558B0D7-5D6D-46A7-9E06-6B955D32A904}"/>
          </ac:picMkLst>
        </pc:picChg>
      </pc:sldChg>
      <pc:sldChg chg="addSp delSp modSp add setBg">
        <pc:chgData name="전형진" userId="749ab467-5250-4fff-9588-00ca15b10f08" providerId="ADAL" clId="{C78A8901-ED09-45DA-974F-B7740F75C3B8}" dt="2019-10-27T14:01:25.283" v="538"/>
        <pc:sldMkLst>
          <pc:docMk/>
          <pc:sldMk cId="1395492893" sldId="270"/>
        </pc:sldMkLst>
        <pc:spChg chg="mod">
          <ac:chgData name="전형진" userId="749ab467-5250-4fff-9588-00ca15b10f08" providerId="ADAL" clId="{C78A8901-ED09-45DA-974F-B7740F75C3B8}" dt="2019-10-27T13:58:17.463" v="405" actId="20577"/>
          <ac:spMkLst>
            <pc:docMk/>
            <pc:sldMk cId="1395492893" sldId="270"/>
            <ac:spMk id="2" creationId="{8FA3084D-9CC1-4972-817E-7BDAA02A06BE}"/>
          </ac:spMkLst>
        </pc:spChg>
        <pc:spChg chg="mod">
          <ac:chgData name="전형진" userId="749ab467-5250-4fff-9588-00ca15b10f08" providerId="ADAL" clId="{C78A8901-ED09-45DA-974F-B7740F75C3B8}" dt="2019-10-27T13:58:38.379" v="514"/>
          <ac:spMkLst>
            <pc:docMk/>
            <pc:sldMk cId="1395492893" sldId="270"/>
            <ac:spMk id="3" creationId="{5A7B730C-F409-4BA4-85C2-29DDF3D66588}"/>
          </ac:spMkLst>
        </pc:spChg>
        <pc:picChg chg="add mod">
          <ac:chgData name="전형진" userId="749ab467-5250-4fff-9588-00ca15b10f08" providerId="ADAL" clId="{C78A8901-ED09-45DA-974F-B7740F75C3B8}" dt="2019-10-27T13:59:01.744" v="519" actId="1076"/>
          <ac:picMkLst>
            <pc:docMk/>
            <pc:sldMk cId="1395492893" sldId="270"/>
            <ac:picMk id="4" creationId="{F1698879-D18D-43D8-95B4-CEB8B79A8501}"/>
          </ac:picMkLst>
        </pc:picChg>
        <pc:picChg chg="del">
          <ac:chgData name="전형진" userId="749ab467-5250-4fff-9588-00ca15b10f08" providerId="ADAL" clId="{C78A8901-ED09-45DA-974F-B7740F75C3B8}" dt="2019-10-27T13:58:40.147" v="515" actId="478"/>
          <ac:picMkLst>
            <pc:docMk/>
            <pc:sldMk cId="1395492893" sldId="270"/>
            <ac:picMk id="5" creationId="{017AF87A-EB3E-4101-9772-C5D4941AB134}"/>
          </ac:picMkLst>
        </pc:picChg>
      </pc:sldChg>
      <pc:sldMasterChg chg="setBg modSldLayout">
        <pc:chgData name="전형진" userId="749ab467-5250-4fff-9588-00ca15b10f08" providerId="ADAL" clId="{C78A8901-ED09-45DA-974F-B7740F75C3B8}" dt="2019-10-27T14:01:25.283" v="538"/>
        <pc:sldMasterMkLst>
          <pc:docMk/>
          <pc:sldMasterMk cId="241178730" sldId="2147483648"/>
        </pc:sldMasterMkLst>
        <pc:sldLayoutChg chg="setBg">
          <pc:chgData name="전형진" userId="749ab467-5250-4fff-9588-00ca15b10f08" providerId="ADAL" clId="{C78A8901-ED09-45DA-974F-B7740F75C3B8}" dt="2019-10-27T14:01:25.283" v="538"/>
          <pc:sldLayoutMkLst>
            <pc:docMk/>
            <pc:sldMasterMk cId="241178730" sldId="2147483648"/>
            <pc:sldLayoutMk cId="3545869511" sldId="2147483649"/>
          </pc:sldLayoutMkLst>
        </pc:sldLayoutChg>
        <pc:sldLayoutChg chg="setBg">
          <pc:chgData name="전형진" userId="749ab467-5250-4fff-9588-00ca15b10f08" providerId="ADAL" clId="{C78A8901-ED09-45DA-974F-B7740F75C3B8}" dt="2019-10-27T14:01:25.283" v="538"/>
          <pc:sldLayoutMkLst>
            <pc:docMk/>
            <pc:sldMasterMk cId="241178730" sldId="2147483648"/>
            <pc:sldLayoutMk cId="1682194146" sldId="2147483650"/>
          </pc:sldLayoutMkLst>
        </pc:sldLayoutChg>
        <pc:sldLayoutChg chg="setBg">
          <pc:chgData name="전형진" userId="749ab467-5250-4fff-9588-00ca15b10f08" providerId="ADAL" clId="{C78A8901-ED09-45DA-974F-B7740F75C3B8}" dt="2019-10-27T14:01:25.283" v="538"/>
          <pc:sldLayoutMkLst>
            <pc:docMk/>
            <pc:sldMasterMk cId="241178730" sldId="2147483648"/>
            <pc:sldLayoutMk cId="816258122" sldId="2147483651"/>
          </pc:sldLayoutMkLst>
        </pc:sldLayoutChg>
        <pc:sldLayoutChg chg="setBg">
          <pc:chgData name="전형진" userId="749ab467-5250-4fff-9588-00ca15b10f08" providerId="ADAL" clId="{C78A8901-ED09-45DA-974F-B7740F75C3B8}" dt="2019-10-27T14:01:25.283" v="538"/>
          <pc:sldLayoutMkLst>
            <pc:docMk/>
            <pc:sldMasterMk cId="241178730" sldId="2147483648"/>
            <pc:sldLayoutMk cId="1773978308" sldId="2147483652"/>
          </pc:sldLayoutMkLst>
        </pc:sldLayoutChg>
        <pc:sldLayoutChg chg="setBg">
          <pc:chgData name="전형진" userId="749ab467-5250-4fff-9588-00ca15b10f08" providerId="ADAL" clId="{C78A8901-ED09-45DA-974F-B7740F75C3B8}" dt="2019-10-27T14:01:25.283" v="538"/>
          <pc:sldLayoutMkLst>
            <pc:docMk/>
            <pc:sldMasterMk cId="241178730" sldId="2147483648"/>
            <pc:sldLayoutMk cId="3766326392" sldId="2147483653"/>
          </pc:sldLayoutMkLst>
        </pc:sldLayoutChg>
        <pc:sldLayoutChg chg="setBg">
          <pc:chgData name="전형진" userId="749ab467-5250-4fff-9588-00ca15b10f08" providerId="ADAL" clId="{C78A8901-ED09-45DA-974F-B7740F75C3B8}" dt="2019-10-27T14:01:25.283" v="538"/>
          <pc:sldLayoutMkLst>
            <pc:docMk/>
            <pc:sldMasterMk cId="241178730" sldId="2147483648"/>
            <pc:sldLayoutMk cId="660021439" sldId="2147483654"/>
          </pc:sldLayoutMkLst>
        </pc:sldLayoutChg>
        <pc:sldLayoutChg chg="setBg">
          <pc:chgData name="전형진" userId="749ab467-5250-4fff-9588-00ca15b10f08" providerId="ADAL" clId="{C78A8901-ED09-45DA-974F-B7740F75C3B8}" dt="2019-10-27T14:01:25.283" v="538"/>
          <pc:sldLayoutMkLst>
            <pc:docMk/>
            <pc:sldMasterMk cId="241178730" sldId="2147483648"/>
            <pc:sldLayoutMk cId="909736371" sldId="2147483655"/>
          </pc:sldLayoutMkLst>
        </pc:sldLayoutChg>
        <pc:sldLayoutChg chg="setBg">
          <pc:chgData name="전형진" userId="749ab467-5250-4fff-9588-00ca15b10f08" providerId="ADAL" clId="{C78A8901-ED09-45DA-974F-B7740F75C3B8}" dt="2019-10-27T14:01:25.283" v="538"/>
          <pc:sldLayoutMkLst>
            <pc:docMk/>
            <pc:sldMasterMk cId="241178730" sldId="2147483648"/>
            <pc:sldLayoutMk cId="2766743863" sldId="2147483656"/>
          </pc:sldLayoutMkLst>
        </pc:sldLayoutChg>
        <pc:sldLayoutChg chg="setBg">
          <pc:chgData name="전형진" userId="749ab467-5250-4fff-9588-00ca15b10f08" providerId="ADAL" clId="{C78A8901-ED09-45DA-974F-B7740F75C3B8}" dt="2019-10-27T14:01:25.283" v="538"/>
          <pc:sldLayoutMkLst>
            <pc:docMk/>
            <pc:sldMasterMk cId="241178730" sldId="2147483648"/>
            <pc:sldLayoutMk cId="3822571637" sldId="2147483657"/>
          </pc:sldLayoutMkLst>
        </pc:sldLayoutChg>
        <pc:sldLayoutChg chg="setBg">
          <pc:chgData name="전형진" userId="749ab467-5250-4fff-9588-00ca15b10f08" providerId="ADAL" clId="{C78A8901-ED09-45DA-974F-B7740F75C3B8}" dt="2019-10-27T14:01:25.283" v="538"/>
          <pc:sldLayoutMkLst>
            <pc:docMk/>
            <pc:sldMasterMk cId="241178730" sldId="2147483648"/>
            <pc:sldLayoutMk cId="75854871" sldId="2147483658"/>
          </pc:sldLayoutMkLst>
        </pc:sldLayoutChg>
        <pc:sldLayoutChg chg="setBg">
          <pc:chgData name="전형진" userId="749ab467-5250-4fff-9588-00ca15b10f08" providerId="ADAL" clId="{C78A8901-ED09-45DA-974F-B7740F75C3B8}" dt="2019-10-27T14:01:25.283" v="538"/>
          <pc:sldLayoutMkLst>
            <pc:docMk/>
            <pc:sldMasterMk cId="241178730" sldId="2147483648"/>
            <pc:sldLayoutMk cId="337639259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1B949-E69E-47F8-832F-F94654E80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176445-4A10-49E9-B0DA-887672D45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49B76-1E43-4828-B7C3-102B1BAD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F9330-80A5-4093-9359-48383005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CC339-0A74-4871-BA34-97A713E3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6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5BB99-FC37-4309-A7AA-E65D9842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ABC7E4-82E6-4967-91DD-D8DA7B11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7D88F-9953-4FB0-BA84-7E081F8D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3FC6B-02A6-4174-A092-6629B661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99522-CC75-45C6-B8F6-CB72CEC3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7DBCF6-5CDD-4C21-B243-E708DDD8C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E4325-C2BE-4A19-8A86-28385F759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C110C-6E3B-46AE-AB07-3F1601E0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96A5C-5163-4BBD-AA10-57D439A0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BC83D-8BE4-4A64-9726-E41874DC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5F1A-3832-43D7-A9E9-55EB17C5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762F7-B79D-4B70-8EC2-EB9AA999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5A6E7-F46F-4467-B0B8-AFE443D8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B6EB9-F31C-4F7F-AC53-CF619CDF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39403-C228-4C10-835D-AB58A8CB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9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399A2-BD39-450D-B70B-C0005266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1B84F-7DE0-4E2D-B12F-402ABBBF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E3F46-C0DB-48A2-8B8A-17F31ED5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A4C25-17A7-4184-9EF7-AFC539F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69AD5-F814-4415-A2ED-2748376E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A62A-FC8A-4E19-AD2F-CB4FFCE4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DF6DB-61BE-4273-B8E2-E78425FD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518C4-1974-4306-B528-3DC73D32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AADF3-44EC-4DA8-B355-60A9D114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BEA79-F52A-44CC-89B1-43E29FA9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96C69-0992-46BA-AB4D-6080858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14713-D0D3-4E83-9440-9EF402FF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C1570-BB2B-4FAE-A0C4-FF9BDDDF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D25036-04E3-41B6-82AC-57B2280F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448530-A92C-437F-BE97-FC4D06A7E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419558-AEE3-4261-9A18-FE9439854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D331EC-2B0C-43F9-9114-F72FCAFC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F9ADE3-7101-449F-BAAE-2D117A4F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A80B51-D684-4CD6-818C-87B8E52A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2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748C4-941D-48F3-AB37-8EFBD351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4B7E20-71CC-4D0E-BF73-02A6DDFF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65A651-C03F-4857-A60A-1B603A7B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428D56-BC82-4DE9-8225-AC6D0253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2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9EEA6-044A-4FF0-BD50-89C12F01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2299E-5771-48E0-86E2-D98A22E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06D8A-E152-4E87-8448-AD4E6B6E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3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6E8DC-AFC7-4077-998F-C47C5445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74C97-41FA-4684-B030-6BB22DF61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946BD-0BF9-4735-8078-D5B6E46BA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197D6-02CB-4B0B-89AC-17C54621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1049C-003C-4AD7-8786-AAD46F20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D9F65-DF70-46A6-A5C2-B07FF539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51D6A-6124-49F8-863E-82AA6F19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C173CC-A9E1-432C-822F-92343A4C1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8CE05-3750-463A-A8A2-0C0FDF6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5E645-9D56-4BAD-BD06-E8D3382E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2C6EE-FBE6-45E1-A8C2-27270B0C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DD4CD-AA36-4B0C-B768-2A5D68E0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7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7854E7-7E78-4A03-9BB6-0B42ECD9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EDA93-78C0-4D3A-89B9-9F00483D1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F14FB-BE5F-430B-A63E-C0F2B1205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0A27-9DDA-4D56-9C9B-87221306138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488F7-C636-46A8-83FD-45919BE4E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10B34-678E-449C-8236-B4EABF455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4425-AD29-4AAC-A090-3D6CE6105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23F3AC-4E2E-49E2-BB3D-A5F29D245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sz="5800"/>
              <a:t>음원관리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90F04C-C8F7-4FC6-84E2-163E471C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chemeClr val="accent1"/>
                </a:solidFill>
              </a:rPr>
              <a:t>2015101094</a:t>
            </a:r>
          </a:p>
          <a:p>
            <a:r>
              <a:rPr lang="ko-KR" altLang="en-US" sz="2400">
                <a:solidFill>
                  <a:schemeClr val="accent1"/>
                </a:solidFill>
              </a:rPr>
              <a:t>전형진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69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A3084D-9CC1-4972-817E-7BDAA02A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 dirty="0"/>
              <a:t>가수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B730C-F409-4BA4-85C2-29DDF3D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가수 사진 및 다양한 정보를 추가해 구분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E7F03E-9289-44D5-97A0-BFA55AEC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46640"/>
            <a:ext cx="6250769" cy="50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5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A3084D-9CC1-4972-817E-7BDAA02A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 dirty="0"/>
              <a:t>곡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B730C-F409-4BA4-85C2-29DDF3D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앨범 커버 사진</a:t>
            </a:r>
            <a:r>
              <a:rPr lang="en-US" altLang="ko-KR" sz="2000" dirty="0"/>
              <a:t>, </a:t>
            </a:r>
            <a:r>
              <a:rPr lang="ko-KR" altLang="en-US" sz="2000" dirty="0"/>
              <a:t>가사 정보를 추가해 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5A634C-04F9-4F8F-A3C8-4270D981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701553"/>
            <a:ext cx="6250768" cy="47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2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A3084D-9CC1-4972-817E-7BDAA02A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 dirty="0"/>
              <a:t>메인 윈도우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B730C-F409-4BA4-85C2-29DDF3D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가사 버튼을 통해 가사 확인</a:t>
            </a:r>
            <a:endParaRPr lang="en-US" altLang="ko-KR" sz="2000" dirty="0"/>
          </a:p>
          <a:p>
            <a:r>
              <a:rPr lang="ko-KR" altLang="en-US" sz="2000" dirty="0"/>
              <a:t>체크박스 선택 삭제 기능</a:t>
            </a:r>
            <a:endParaRPr lang="en-US" altLang="ko-KR" sz="2000" dirty="0"/>
          </a:p>
          <a:p>
            <a:r>
              <a:rPr lang="en-US" altLang="ko-KR" sz="2000" dirty="0"/>
              <a:t>Add </a:t>
            </a:r>
            <a:r>
              <a:rPr lang="ko-KR" altLang="en-US" sz="2000" dirty="0"/>
              <a:t>버튼을 통해 플레이리스트 추가 기능</a:t>
            </a:r>
            <a:endParaRPr lang="en-US" altLang="ko-KR" sz="2000" dirty="0"/>
          </a:p>
          <a:p>
            <a:r>
              <a:rPr lang="ko-KR" altLang="en-US" sz="2000" dirty="0"/>
              <a:t>검색창에서 검색 도메인 설정 후 곡 검색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8B0D7-5D6D-46A7-9E06-6B955D32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35" y="1279123"/>
            <a:ext cx="71913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1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A3084D-9CC1-4972-817E-7BDAA02A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 dirty="0"/>
              <a:t>가사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B730C-F409-4BA4-85C2-29DDF3D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가사 버튼을 통해 앨범 커버</a:t>
            </a:r>
            <a:r>
              <a:rPr lang="en-US" altLang="ko-KR" sz="2000" dirty="0"/>
              <a:t>, </a:t>
            </a:r>
            <a:r>
              <a:rPr lang="ko-KR" altLang="en-US" sz="2000" dirty="0"/>
              <a:t>노래 제목</a:t>
            </a:r>
            <a:r>
              <a:rPr lang="en-US" altLang="ko-KR" sz="2000" dirty="0"/>
              <a:t>, </a:t>
            </a:r>
            <a:r>
              <a:rPr lang="ko-KR" altLang="en-US" sz="2000" dirty="0"/>
              <a:t>가수 이름</a:t>
            </a:r>
            <a:r>
              <a:rPr lang="en-US" altLang="ko-KR" sz="2000" dirty="0"/>
              <a:t> </a:t>
            </a:r>
            <a:r>
              <a:rPr lang="ko-KR" altLang="en-US" sz="2000" dirty="0"/>
              <a:t>및 가사 확인 기능 추가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698879-D18D-43D8-95B4-CEB8B79A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954" y="386712"/>
            <a:ext cx="3808848" cy="60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9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4D52CA0-BFF7-4F54-9C11-E68921DF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800">
                <a:solidFill>
                  <a:schemeClr val="bg1"/>
                </a:solidFill>
              </a:rPr>
              <a:t>들어주셔서</a:t>
            </a:r>
            <a:br>
              <a:rPr lang="en-US" altLang="ko-KR" sz="4800">
                <a:solidFill>
                  <a:schemeClr val="bg1"/>
                </a:solidFill>
              </a:rPr>
            </a:br>
            <a:r>
              <a:rPr lang="ko-KR" altLang="en-US" sz="4800">
                <a:solidFill>
                  <a:schemeClr val="bg1"/>
                </a:solidFill>
              </a:rPr>
              <a:t>감사드립니다</a:t>
            </a:r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0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71BC08-F516-4B20-913D-1DA07D13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0DC4C-9B40-4F9B-9330-806D500B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ko-KR" altLang="en-US" sz="2000"/>
              <a:t>사용한 자료구조 및 응용</a:t>
            </a:r>
            <a:endParaRPr lang="en-US" altLang="ko-KR" sz="2000"/>
          </a:p>
          <a:p>
            <a:r>
              <a:rPr lang="ko-KR" altLang="en-US" sz="2000"/>
              <a:t>추가기능 및 실행화면 설명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83563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C30ECF-B593-4EAB-B31B-A0D41FCE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사용한 자료구조 및 응용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DB8E7-2C43-4F69-8F3D-DFA8C9C8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4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7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F4042E-1641-43AB-B753-AE3BD9EB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Master MusicList </a:t>
            </a:r>
            <a:endParaRPr lang="ko-KR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D24EB-4573-43E0-83A9-66AC7D17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사용한 자료구조 </a:t>
            </a:r>
            <a:r>
              <a:rPr lang="en-US" altLang="ko-KR" sz="2000" dirty="0"/>
              <a:t>: “</a:t>
            </a:r>
            <a:r>
              <a:rPr lang="en-US" altLang="ko-KR" sz="2000" dirty="0" err="1"/>
              <a:t>SortedList</a:t>
            </a:r>
            <a:r>
              <a:rPr lang="en-US" altLang="ko-KR" sz="2000" dirty="0"/>
              <a:t>”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이유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/>
              <a:t>Binary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가 자주 사용되는 리스트로서 검색 시간을 최대로 단축하기 위해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/>
              <a:t>Index</a:t>
            </a:r>
            <a:r>
              <a:rPr lang="ko-KR" altLang="en-US" sz="2000" dirty="0"/>
              <a:t> 접근이 용이해 삭제와 활용하기가 쉬움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r>
              <a:rPr lang="ko-KR" altLang="en-US" sz="2000" dirty="0"/>
              <a:t>추가한 기능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/>
              <a:t>at(int index) : index </a:t>
            </a:r>
            <a:r>
              <a:rPr lang="ko-KR" altLang="en-US" sz="2000" dirty="0"/>
              <a:t>접근을 통해 선택한 음원의 수정과 삭제 용이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600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F4042E-1641-43AB-B753-AE3BD9EB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playlist</a:t>
            </a:r>
            <a:endParaRPr lang="ko-KR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D24EB-4573-43E0-83A9-66AC7D17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사용한 자료구조 </a:t>
            </a:r>
            <a:r>
              <a:rPr lang="en-US" altLang="ko-KR" sz="1600" dirty="0"/>
              <a:t>: “</a:t>
            </a:r>
            <a:r>
              <a:rPr lang="en-US" altLang="ko-KR" sz="1600" dirty="0" err="1"/>
              <a:t>CircularDoubleLinkedList</a:t>
            </a:r>
            <a:r>
              <a:rPr lang="en-US" altLang="ko-KR" sz="1600" dirty="0"/>
              <a:t>”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이유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/>
              <a:t>반복재생이 쉽도록 </a:t>
            </a:r>
            <a:r>
              <a:rPr lang="en-US" altLang="ko-KR" sz="1600" dirty="0"/>
              <a:t>Circular List </a:t>
            </a:r>
            <a:r>
              <a:rPr lang="ko-KR" altLang="en-US" sz="1600" dirty="0"/>
              <a:t>채택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/>
              <a:t>메모리 낭비 최소화하는 </a:t>
            </a:r>
            <a:r>
              <a:rPr lang="en-US" altLang="ko-KR" sz="1600" dirty="0"/>
              <a:t>LinkedList </a:t>
            </a:r>
            <a:r>
              <a:rPr lang="ko-KR" altLang="en-US" sz="1600" dirty="0"/>
              <a:t>채택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Previous item</a:t>
            </a:r>
            <a:r>
              <a:rPr lang="ko-KR" altLang="en-US" sz="1600" dirty="0"/>
              <a:t>으로 접근이 편하여 삭제나 순서 바꿈이 편한 </a:t>
            </a:r>
            <a:r>
              <a:rPr lang="en-US" altLang="ko-KR" sz="1600" dirty="0"/>
              <a:t>Double-LinkedList </a:t>
            </a:r>
            <a:r>
              <a:rPr lang="ko-KR" altLang="en-US" sz="1600" dirty="0"/>
              <a:t>채택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600" dirty="0"/>
              <a:t>추가한 기능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at(int index) : index </a:t>
            </a:r>
            <a:r>
              <a:rPr lang="ko-KR" altLang="en-US" sz="1600" dirty="0"/>
              <a:t>접근을 통해 선택한 음원의 수정과 삭제 용이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ChangeSequence</a:t>
            </a:r>
            <a:r>
              <a:rPr lang="en-US" altLang="ko-KR" sz="1600" dirty="0"/>
              <a:t>(index1, index2): index 1</a:t>
            </a:r>
            <a:r>
              <a:rPr lang="ko-KR" altLang="en-US" sz="1600" dirty="0"/>
              <a:t>에 위치한 </a:t>
            </a:r>
            <a:r>
              <a:rPr lang="en-US" altLang="ko-KR" sz="1600" dirty="0"/>
              <a:t>data</a:t>
            </a:r>
            <a:r>
              <a:rPr lang="ko-KR" altLang="en-US" sz="1600" dirty="0"/>
              <a:t>와 </a:t>
            </a:r>
            <a:r>
              <a:rPr lang="en-US" altLang="ko-KR" sz="1600" dirty="0"/>
              <a:t>index2</a:t>
            </a:r>
            <a:r>
              <a:rPr lang="ko-KR" altLang="en-US" sz="1600" dirty="0"/>
              <a:t>에 위치한 </a:t>
            </a:r>
            <a:r>
              <a:rPr lang="en-US" altLang="ko-KR" sz="1600" dirty="0"/>
              <a:t>data</a:t>
            </a:r>
            <a:r>
              <a:rPr lang="ko-KR" altLang="en-US" sz="1600" dirty="0"/>
              <a:t>를 바꿔 플레이리스트 내의 순서 바꿈 기능 제공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180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F4042E-1641-43AB-B753-AE3BD9EB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SingerList, MemberList(</a:t>
            </a:r>
            <a:r>
              <a:rPr lang="ko-KR" altLang="en-US" sz="4000"/>
              <a:t>회원목록</a:t>
            </a:r>
            <a:r>
              <a:rPr lang="en-US" altLang="ko-KR" sz="4000"/>
              <a:t>)</a:t>
            </a:r>
            <a:endParaRPr lang="ko-KR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D24EB-4573-43E0-83A9-66AC7D17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사용한 자료구조 </a:t>
            </a:r>
            <a:r>
              <a:rPr lang="en-US" altLang="ko-KR" sz="2000" dirty="0"/>
              <a:t>: “</a:t>
            </a:r>
            <a:r>
              <a:rPr lang="en-US" altLang="ko-KR" sz="2000" dirty="0" err="1"/>
              <a:t>SingleLinkedList</a:t>
            </a:r>
            <a:r>
              <a:rPr lang="en-US" altLang="ko-KR" sz="2000" dirty="0"/>
              <a:t>”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이유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dirty="0"/>
              <a:t>메모리 낭비 최소화하는 </a:t>
            </a:r>
            <a:r>
              <a:rPr lang="en-US" altLang="ko-KR" sz="2000" dirty="0"/>
              <a:t>LinkedList </a:t>
            </a:r>
            <a:r>
              <a:rPr lang="ko-KR" altLang="en-US" sz="2000" dirty="0"/>
              <a:t>채택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dirty="0"/>
              <a:t>삭제 수정 기능이 없어 </a:t>
            </a:r>
            <a:r>
              <a:rPr lang="en-US" altLang="ko-KR" sz="2000" dirty="0"/>
              <a:t>Single-LinkedList</a:t>
            </a:r>
            <a:r>
              <a:rPr lang="ko-KR" altLang="en-US" sz="2000" dirty="0"/>
              <a:t>로 채택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8620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F4042E-1641-43AB-B753-AE3BD9EB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SongList(</a:t>
            </a:r>
            <a:r>
              <a:rPr lang="ko-KR" altLang="en-US" sz="4000"/>
              <a:t>가수 발매곡 리스트</a:t>
            </a:r>
            <a:r>
              <a:rPr lang="en-US" altLang="ko-KR" sz="4000"/>
              <a:t>)</a:t>
            </a:r>
            <a:endParaRPr lang="ko-KR" altLang="en-US" sz="4000"/>
          </a:p>
        </p:txBody>
      </p: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D24EB-4573-43E0-83A9-66AC7D17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사용한 자료구조 </a:t>
            </a:r>
            <a:r>
              <a:rPr lang="en-US" altLang="ko-KR" sz="2000" dirty="0"/>
              <a:t>: “</a:t>
            </a:r>
            <a:r>
              <a:rPr lang="en-US" altLang="ko-KR" sz="2000" dirty="0" err="1"/>
              <a:t>UnsortedList</a:t>
            </a:r>
            <a:r>
              <a:rPr lang="en-US" altLang="ko-KR" sz="2000" dirty="0"/>
              <a:t>”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이유</a:t>
            </a:r>
            <a:endParaRPr lang="en-US" altLang="ko-KR" sz="20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2000" dirty="0"/>
              <a:t>검색 기능이 불필요하여 </a:t>
            </a:r>
            <a:r>
              <a:rPr lang="en-US" altLang="ko-KR" sz="2000" dirty="0" err="1"/>
              <a:t>UnsortedList</a:t>
            </a:r>
            <a:r>
              <a:rPr lang="en-US" altLang="ko-KR" sz="2000" dirty="0"/>
              <a:t> </a:t>
            </a:r>
            <a:r>
              <a:rPr lang="ko-KR" altLang="en-US" sz="2000" dirty="0"/>
              <a:t>채택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9606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9E8E53-B874-4385-B7C0-CECC3120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추가기능 및 실행화면 설명</a:t>
            </a:r>
            <a:br>
              <a:rPr lang="en-US" altLang="ko-KR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ko-KR" sz="5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5E75300-0163-4FDF-B023-4A2BF318D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4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1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A3084D-9CC1-4972-817E-7BDAA02A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/>
              <a:t>회원가입 및 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B730C-F409-4BA4-85C2-29DDF3D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회원가입과 로그인을 통해 개인만의 음원 관리 프로그램 사용</a:t>
            </a:r>
            <a:endParaRPr lang="en-US" altLang="ko-KR" sz="2000" dirty="0"/>
          </a:p>
          <a:p>
            <a:r>
              <a:rPr lang="ko-KR" altLang="en-US" sz="2000" dirty="0"/>
              <a:t>로그인을 하면 전에 저장한 데이터 자동 로드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EB6E8-F0AA-4555-9A0C-8591CAB4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41831"/>
            <a:ext cx="6250769" cy="50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71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3890BAD0A23B42822B68E470611377" ma:contentTypeVersion="7" ma:contentTypeDescription="새 문서를 만듭니다." ma:contentTypeScope="" ma:versionID="42d20cae0f5dd29062bb1ea4a9efec0d">
  <xsd:schema xmlns:xsd="http://www.w3.org/2001/XMLSchema" xmlns:xs="http://www.w3.org/2001/XMLSchema" xmlns:p="http://schemas.microsoft.com/office/2006/metadata/properties" xmlns:ns3="d81a0770-a802-4eab-8f92-41b0d82c435b" targetNamespace="http://schemas.microsoft.com/office/2006/metadata/properties" ma:root="true" ma:fieldsID="5c00953bd92709bc6e4559be4faf59b1" ns3:_="">
    <xsd:import namespace="d81a0770-a802-4eab-8f92-41b0d82c43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a0770-a802-4eab-8f92-41b0d82c43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884870-24B7-4A2B-B12A-DEBFF931D6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a0770-a802-4eab-8f92-41b0d82c43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38430D-BFC4-4F12-AF38-7397FDA71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6B621D-1CCD-4032-A511-770294CA488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259</Words>
  <Application>Microsoft Office PowerPoint</Application>
  <PresentationFormat>와이드스크린</PresentationFormat>
  <Paragraphs>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Wingdings</vt:lpstr>
      <vt:lpstr>Office 테마</vt:lpstr>
      <vt:lpstr>음원관리 프로그램</vt:lpstr>
      <vt:lpstr>목차</vt:lpstr>
      <vt:lpstr>사용한 자료구조 및 응용</vt:lpstr>
      <vt:lpstr>Master MusicList </vt:lpstr>
      <vt:lpstr>playlist</vt:lpstr>
      <vt:lpstr>SingerList, MemberList(회원목록)</vt:lpstr>
      <vt:lpstr>SongList(가수 발매곡 리스트)</vt:lpstr>
      <vt:lpstr>추가기능 및 실행화면 설명 </vt:lpstr>
      <vt:lpstr>회원가입 및 로그인</vt:lpstr>
      <vt:lpstr>가수 추가</vt:lpstr>
      <vt:lpstr>곡 추가</vt:lpstr>
      <vt:lpstr>메인 윈도우</vt:lpstr>
      <vt:lpstr>가사 출력</vt:lpstr>
      <vt:lpstr>들어주셔서 감사드립니다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음원관리 프로그램</dc:title>
  <dc:creator>전형진</dc:creator>
  <cp:lastModifiedBy>전형진</cp:lastModifiedBy>
  <cp:revision>1</cp:revision>
  <dcterms:created xsi:type="dcterms:W3CDTF">2019-10-27T13:59:53Z</dcterms:created>
  <dcterms:modified xsi:type="dcterms:W3CDTF">2019-10-27T14:07:26Z</dcterms:modified>
</cp:coreProperties>
</file>