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9" r:id="rId3"/>
    <p:sldId id="278" r:id="rId4"/>
    <p:sldId id="273" r:id="rId5"/>
    <p:sldId id="275" r:id="rId6"/>
    <p:sldId id="274" r:id="rId7"/>
    <p:sldId id="276" r:id="rId8"/>
    <p:sldId id="277" r:id="rId9"/>
    <p:sldId id="280" r:id="rId10"/>
    <p:sldId id="281" r:id="rId11"/>
    <p:sldId id="270" r:id="rId12"/>
    <p:sldId id="271" r:id="rId13"/>
    <p:sldId id="272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52" d="100"/>
          <a:sy n="52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BAF36-47B0-4EEC-8495-3384FA4A8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E259A7-A4B3-4E88-9C4E-A177685B8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B07D1-AD87-441F-9831-7B983CCE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AA5-74C0-491B-89B4-2F0CE94FCB7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007F6-3DB3-4209-8F53-789979EB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493C-6E07-4C60-A3D8-162D04AE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1C5A-A4E9-470C-89F6-7BEFCA313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5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A9D33-7B17-4362-83E8-3D7B2341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019B3D-3636-4D8C-98FC-319352C37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54ADA-C52B-45C1-B767-AE2B1A9C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AA5-74C0-491B-89B4-2F0CE94FCB7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89A79-5D31-44F6-83C5-7C070DC6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003E0-CBE7-4DBF-9D14-B85288B3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1C5A-A4E9-470C-89F6-7BEFCA313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1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275710-A3F5-486F-88A9-28B9262F2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31FE4-1063-428A-AB73-B84D6F765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4240F-E7BA-4D48-8B5A-1FD6E227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AA5-74C0-491B-89B4-2F0CE94FCB7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54CB9-DE9B-4846-B45A-FFF3ED38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42E29-9237-461E-8FE5-B2174982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1C5A-A4E9-470C-89F6-7BEFCA313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1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68493-9D8E-4FEC-9B03-F5B6B04E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F71D-2049-43D0-9EF9-429C2874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11EE2-38CC-4533-B0EA-60D82595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AA5-74C0-491B-89B4-2F0CE94FCB7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2EB9D-F0C3-4497-B8DD-AABBD3D4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AF700-6A21-4679-9E19-2910A3C2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1C5A-A4E9-470C-89F6-7BEFCA313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1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F00F0-D623-4036-9084-F7DDE9B6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6EDA9-E812-49F4-A892-85A427910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1BB9F-2001-4B9F-8818-B85991F7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AA5-74C0-491B-89B4-2F0CE94FCB7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2241-F5BD-4E83-85E2-7635DC1E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23381-E138-4CA2-9C3E-A16CD072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1C5A-A4E9-470C-89F6-7BEFCA313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AB794-5664-41FC-A21F-FA34969B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2B98E-3E8A-40A5-9025-B91DF7721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B0675F-81BA-472E-B138-38439607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CEFEB8-DF85-4D11-B4BD-CF6C2129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AA5-74C0-491B-89B4-2F0CE94FCB7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47C982-4908-4247-820E-F7FFC63A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8B16A-9AE8-4BBA-A31E-90F0D9D3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1C5A-A4E9-470C-89F6-7BEFCA313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2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9B52C-C9DD-45B0-83EA-C150FCCE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05E43-EC09-400D-A62D-88A092F0D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C13D36-0D33-4D38-80A6-54314CF06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5E1BB8-5463-4B30-938B-97A04DF8D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9697F-B177-48AD-80EB-87B9796D2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9716F7-D5F4-41B3-B297-29DAC1EE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AA5-74C0-491B-89B4-2F0CE94FCB7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84290B-D8AE-4DE2-A7D0-8148E13E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1A6D5-EA63-473B-A9DD-6338559F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1C5A-A4E9-470C-89F6-7BEFCA313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4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9B333-E486-421E-8D82-84767899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41FABA-D2BB-4442-B1EC-77C4A1CA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AA5-74C0-491B-89B4-2F0CE94FCB7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BD66AD-44F3-404C-A997-55094D24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DF6D4-AA2D-4B4C-A3AA-F19D0743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1C5A-A4E9-470C-89F6-7BEFCA313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0C9DC2-FAC0-4931-9298-EFF620D7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AA5-74C0-491B-89B4-2F0CE94FCB7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12B31B-21D0-4558-A68C-3ACC95ED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936FD3-F27D-4AC3-8650-B5886604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1C5A-A4E9-470C-89F6-7BEFCA313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BC657-EFE7-4B71-8BD7-772EC059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B5718-E3A0-4DD3-98EF-109BF01A5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A51F92-C30D-4FF8-AF07-1FCE95D13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A0631-ED4B-49BD-88E7-99A0820F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AA5-74C0-491B-89B4-2F0CE94FCB7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93C16-53BD-471F-A46C-7D4B5294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DFF852-67B6-4FB6-944F-07FB475F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1C5A-A4E9-470C-89F6-7BEFCA313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6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C9CEA-86D6-448B-B663-FBADCEEA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57F114-8EE9-4C9A-B014-CBC3AEB33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58B46D-E300-40CA-8792-EC333D030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BE5AB-55AA-4424-B450-ABEA0216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6AA5-74C0-491B-89B4-2F0CE94FCB7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0BC9C-6514-49B2-B7F5-2A17C4C0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1B3160-030B-4F0C-9FDD-DD5A3478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E1C5A-A4E9-470C-89F6-7BEFCA313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10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FA6AF3-9473-42D3-BFEE-70F2C05A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08EDC4-5356-44C4-BA6C-8557F3E77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AF909-FA4D-48EA-8E69-B6290A191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6AA5-74C0-491B-89B4-2F0CE94FCB7B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E3AC4-FAF0-4BE3-862C-B2E59ECA7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B1039-F116-4ED6-AE07-A6EB9F7B2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1C5A-A4E9-470C-89F6-7BEFCA313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1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Implementation Spec</a:t>
            </a:r>
            <a:r>
              <a:rPr lang="en-US" altLang="ko-KR" dirty="0"/>
              <a:t>(1)-HTTP</a:t>
            </a:r>
            <a:endParaRPr dirty="0"/>
          </a:p>
        </p:txBody>
      </p:sp>
      <p:sp>
        <p:nvSpPr>
          <p:cNvPr id="6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1942" y="6496019"/>
            <a:ext cx="2234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1</a:t>
            </a:fld>
            <a:endParaRPr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D87FF1-4810-48CC-AB72-51A64E1DDABB}"/>
              </a:ext>
            </a:extLst>
          </p:cNvPr>
          <p:cNvSpPr/>
          <p:nvPr/>
        </p:nvSpPr>
        <p:spPr>
          <a:xfrm>
            <a:off x="2152650" y="1706273"/>
            <a:ext cx="6200413" cy="4051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[Used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Modules]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HTTP Method : GET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다운로드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뷰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검색 기능 구현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HTTP Method : POST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로그아웃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회원가입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회원탈퇴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 정보 변경 기능 구현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HTTP Method : PUT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업로드 기능 구현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HTTP Method : DELETE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삭제 기능 구현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 txBox="1">
            <a:spLocks noGrp="1"/>
          </p:cNvSpPr>
          <p:nvPr>
            <p:ph type="title"/>
          </p:nvPr>
        </p:nvSpPr>
        <p:spPr>
          <a:xfrm>
            <a:off x="1885950" y="18100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Implementation Spec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53650"/>
            <a:ext cx="754380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981" y="1037492"/>
            <a:ext cx="76676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2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697"/>
          <a:stretch/>
        </p:blipFill>
        <p:spPr>
          <a:xfrm>
            <a:off x="2077550" y="1547447"/>
            <a:ext cx="8183317" cy="39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31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31" y="131886"/>
            <a:ext cx="7424371" cy="626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3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88" y="550985"/>
            <a:ext cx="78867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9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869" y="123092"/>
            <a:ext cx="7077808" cy="47070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495" y="4724399"/>
            <a:ext cx="6826128" cy="15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63" y="205520"/>
            <a:ext cx="71437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2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13" y="339725"/>
            <a:ext cx="7998027" cy="57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9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75" y="895350"/>
            <a:ext cx="8806558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7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314325"/>
            <a:ext cx="7918154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2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Implementation Spec</a:t>
            </a:r>
            <a:r>
              <a:rPr lang="en-US" altLang="ko-KR" dirty="0"/>
              <a:t>(2)-</a:t>
            </a:r>
            <a:r>
              <a:rPr lang="en-US" altLang="ko-KR" dirty="0" err="1"/>
              <a:t>django</a:t>
            </a:r>
            <a:endParaRPr dirty="0"/>
          </a:p>
        </p:txBody>
      </p:sp>
      <p:sp>
        <p:nvSpPr>
          <p:cNvPr id="6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1942" y="6496019"/>
            <a:ext cx="2234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2</a:t>
            </a:fld>
            <a:endParaRPr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D87FF1-4810-48CC-AB72-51A64E1DDABB}"/>
              </a:ext>
            </a:extLst>
          </p:cNvPr>
          <p:cNvSpPr/>
          <p:nvPr/>
        </p:nvSpPr>
        <p:spPr>
          <a:xfrm>
            <a:off x="2152650" y="1706272"/>
            <a:ext cx="6200413" cy="322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django’s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basic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modules]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django.db.models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django.contrib.auth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django.views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django.templates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django.core.wsgi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django.shortcuts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django.apps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5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63" y="242888"/>
            <a:ext cx="7944651" cy="61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1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8827866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Implementation Spec</a:t>
            </a:r>
            <a:r>
              <a:rPr lang="en-US" altLang="ko-KR" dirty="0"/>
              <a:t> : </a:t>
            </a:r>
            <a:r>
              <a:rPr lang="ko-KR" altLang="en-US" sz="3200" dirty="0"/>
              <a:t>파일 다운로드</a:t>
            </a:r>
            <a:endParaRPr sz="3200" dirty="0"/>
          </a:p>
        </p:txBody>
      </p:sp>
      <p:sp>
        <p:nvSpPr>
          <p:cNvPr id="6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1942" y="6496019"/>
            <a:ext cx="2234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3</a:t>
            </a:fld>
            <a:endParaRPr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D87FF1-4810-48CC-AB72-51A64E1DDABB}"/>
              </a:ext>
            </a:extLst>
          </p:cNvPr>
          <p:cNvSpPr/>
          <p:nvPr/>
        </p:nvSpPr>
        <p:spPr>
          <a:xfrm>
            <a:off x="2152650" y="1706272"/>
            <a:ext cx="4572000" cy="8283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 Method : GET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URL : /folders/{Path}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6C3FEE-765F-45A1-9A58-D7933F84F400}"/>
              </a:ext>
            </a:extLst>
          </p:cNvPr>
          <p:cNvSpPr/>
          <p:nvPr/>
        </p:nvSpPr>
        <p:spPr>
          <a:xfrm>
            <a:off x="2197835" y="2723857"/>
            <a:ext cx="6138219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>
              <a:lnSpc>
                <a:spcPct val="115000"/>
              </a:lnSpc>
              <a:spcAft>
                <a:spcPts val="1000"/>
              </a:spcAft>
              <a:buSzPts val="1000"/>
              <a:tabLst>
                <a:tab pos="1371600" algn="l"/>
              </a:tabLst>
            </a:pPr>
            <a:r>
              <a:rPr lang="en-US" altLang="ko-KR" sz="1600" b="1" i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 Request Example : {Path} = /test/2019/sample.jpg</a:t>
            </a:r>
            <a:endParaRPr lang="ko-KR" altLang="ko-KR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0EE56D41-07CF-4EDE-9A1A-A56122D19B36}"/>
              </a:ext>
            </a:extLst>
          </p:cNvPr>
          <p:cNvSpPr/>
          <p:nvPr/>
        </p:nvSpPr>
        <p:spPr>
          <a:xfrm>
            <a:off x="2197834" y="3321340"/>
            <a:ext cx="7841516" cy="230832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just">
              <a:buSzPts val="1000"/>
              <a:tabLst>
                <a:tab pos="457200" algn="l"/>
              </a:tabLst>
            </a:pPr>
            <a:r>
              <a:rPr lang="en-US" altLang="ko-KR" b="1" i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GET /folders/test/2019/sample.jpg HTTP/1.1</a:t>
            </a:r>
            <a:endParaRPr lang="ko-KR" altLang="ko-KR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buSzPts val="1000"/>
              <a:tabLst>
                <a:tab pos="457200" algn="l"/>
              </a:tabLst>
            </a:pPr>
            <a:r>
              <a:rPr lang="en-US" altLang="ko-KR" b="1" i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Authorization: Bearer ZxGJCe4PXhvHsORmS9q8KiQYXiaoXu174549hjCipH0gOUt0ln9ZyqGTdp+r/xO9 </a:t>
            </a:r>
            <a:endParaRPr lang="ko-KR" altLang="ko-KR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buSzPts val="1000"/>
              <a:tabLst>
                <a:tab pos="457200" algn="l"/>
              </a:tabLst>
            </a:pPr>
            <a:r>
              <a:rPr lang="en-US" altLang="ko-KR" b="1" i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Data : </a:t>
            </a:r>
            <a:endParaRPr lang="ko-KR" altLang="ko-KR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buSzPts val="1000"/>
              <a:tabLst>
                <a:tab pos="457200" algn="l"/>
              </a:tabLst>
            </a:pPr>
            <a:r>
              <a:rPr lang="en-US" altLang="ko-KR" b="1" i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{</a:t>
            </a:r>
            <a:endParaRPr lang="ko-KR" altLang="ko-KR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buSzPts val="1000"/>
              <a:tabLst>
                <a:tab pos="457200" algn="l"/>
              </a:tabLst>
            </a:pPr>
            <a:r>
              <a:rPr lang="en-US" altLang="ko-KR" b="1" i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“path” : test/2019/sample.jpg</a:t>
            </a:r>
            <a:endParaRPr lang="ko-KR" altLang="ko-KR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ko-KR" b="1" i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>
              <a:solidFill>
                <a:srgbClr val="000000"/>
              </a:solidFill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736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1942" y="6496019"/>
            <a:ext cx="2234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4</a:t>
            </a:fld>
            <a:endParaRPr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D87FF1-4810-48CC-AB72-51A64E1DDABB}"/>
              </a:ext>
            </a:extLst>
          </p:cNvPr>
          <p:cNvSpPr/>
          <p:nvPr/>
        </p:nvSpPr>
        <p:spPr>
          <a:xfrm>
            <a:off x="2152650" y="1706272"/>
            <a:ext cx="4572000" cy="8283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 Method : GET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URL : /folders/{Path}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6C3FEE-765F-45A1-9A58-D7933F84F400}"/>
              </a:ext>
            </a:extLst>
          </p:cNvPr>
          <p:cNvSpPr/>
          <p:nvPr/>
        </p:nvSpPr>
        <p:spPr>
          <a:xfrm>
            <a:off x="2197834" y="2723857"/>
            <a:ext cx="383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b="1" i="1"/>
              <a:t>Response Data (Success)</a:t>
            </a:r>
            <a:endParaRPr lang="ko-KR" altLang="ko-KR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0EE56D41-07CF-4EDE-9A1A-A56122D19B36}"/>
              </a:ext>
            </a:extLst>
          </p:cNvPr>
          <p:cNvSpPr/>
          <p:nvPr/>
        </p:nvSpPr>
        <p:spPr>
          <a:xfrm>
            <a:off x="2152650" y="3185600"/>
            <a:ext cx="8470166" cy="258532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/>
            <a:r>
              <a:rPr lang="en-US" altLang="ko-KR" b="1" i="1" dirty="0"/>
              <a:t>HTTP/1.1 200 OK</a:t>
            </a:r>
            <a:endParaRPr lang="ko-KR" altLang="ko-KR" dirty="0"/>
          </a:p>
          <a:p>
            <a:pPr lvl="0"/>
            <a:r>
              <a:rPr lang="en-US" altLang="ko-KR" b="1" i="1" dirty="0"/>
              <a:t>{ </a:t>
            </a:r>
            <a:endParaRPr lang="ko-KR" altLang="ko-KR" dirty="0"/>
          </a:p>
          <a:p>
            <a:pPr lvl="0"/>
            <a:r>
              <a:rPr lang="en-US" altLang="ko-KR" b="1" i="1" dirty="0"/>
              <a:t>	"name": "/test/2019/sample.jpg",		// </a:t>
            </a:r>
            <a:r>
              <a:rPr lang="ko-KR" altLang="ko-KR" b="1" i="1" dirty="0"/>
              <a:t>파일경로</a:t>
            </a:r>
            <a:endParaRPr lang="ko-KR" altLang="ko-KR" dirty="0"/>
          </a:p>
          <a:p>
            <a:pPr lvl="0"/>
            <a:r>
              <a:rPr lang="en-US" altLang="ko-KR" b="1" i="1" dirty="0"/>
              <a:t> 	“content-type”: “image/jpg”</a:t>
            </a:r>
            <a:endParaRPr lang="ko-KR" altLang="ko-KR" dirty="0"/>
          </a:p>
          <a:p>
            <a:pPr lvl="0"/>
            <a:r>
              <a:rPr lang="en-US" altLang="ko-KR" b="1" i="1" dirty="0"/>
              <a:t>	"created": "2019-04-13T08:39:44Z",		// </a:t>
            </a:r>
            <a:r>
              <a:rPr lang="ko-KR" altLang="ko-KR" b="1" i="1" dirty="0"/>
              <a:t>파일 생성일</a:t>
            </a:r>
            <a:endParaRPr lang="ko-KR" altLang="ko-KR" dirty="0"/>
          </a:p>
          <a:p>
            <a:pPr lvl="0"/>
            <a:r>
              <a:rPr lang="en-US" altLang="ko-KR" b="1" i="1" dirty="0"/>
              <a:t>	"last-modified": "2019-04-14T08:40:44Z",		// </a:t>
            </a:r>
            <a:r>
              <a:rPr lang="ko-KR" altLang="ko-KR" b="1" i="1" dirty="0"/>
              <a:t>파일 수정일</a:t>
            </a:r>
            <a:endParaRPr lang="ko-KR" altLang="ko-KR" dirty="0"/>
          </a:p>
          <a:p>
            <a:pPr lvl="0"/>
            <a:r>
              <a:rPr lang="en-US" altLang="ko-KR" b="1" i="1" dirty="0"/>
              <a:t> 	“content-length”: 105                         // </a:t>
            </a:r>
            <a:r>
              <a:rPr lang="ko-KR" altLang="ko-KR" b="1" i="1" dirty="0"/>
              <a:t>요청과 응답 메세지의 본문 크기</a:t>
            </a:r>
            <a:endParaRPr lang="ko-KR" altLang="ko-KR" dirty="0"/>
          </a:p>
          <a:p>
            <a:r>
              <a:rPr lang="en-US" altLang="ko-KR" b="1" i="1" dirty="0"/>
              <a:t>}</a:t>
            </a:r>
            <a:endParaRPr lang="ko-KR" altLang="en-US" dirty="0">
              <a:solidFill>
                <a:srgbClr val="000000"/>
              </a:solidFill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1C49557-6F55-4655-AABD-3B67B50EC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8827866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Implementation Spec</a:t>
            </a:r>
            <a:r>
              <a:rPr lang="en-US" altLang="ko-KR" dirty="0"/>
              <a:t> : </a:t>
            </a:r>
            <a:r>
              <a:rPr lang="ko-KR" altLang="en-US" sz="3200" dirty="0"/>
              <a:t>파일 다운로드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12357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1942" y="6496019"/>
            <a:ext cx="2234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5</a:t>
            </a:fld>
            <a:endParaRPr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D87FF1-4810-48CC-AB72-51A64E1DDABB}"/>
              </a:ext>
            </a:extLst>
          </p:cNvPr>
          <p:cNvSpPr/>
          <p:nvPr/>
        </p:nvSpPr>
        <p:spPr>
          <a:xfrm>
            <a:off x="2152650" y="1706272"/>
            <a:ext cx="4572000" cy="8283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 Method : GET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URL : /folders/{Path}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6C3FEE-765F-45A1-9A58-D7933F84F400}"/>
              </a:ext>
            </a:extLst>
          </p:cNvPr>
          <p:cNvSpPr/>
          <p:nvPr/>
        </p:nvSpPr>
        <p:spPr>
          <a:xfrm>
            <a:off x="2197834" y="2723857"/>
            <a:ext cx="5129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600" b="1" i="1" dirty="0"/>
              <a:t>- Request Example : {Path} = /test/2018/</a:t>
            </a:r>
            <a:endParaRPr lang="ko-KR" altLang="ko-KR" sz="1600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0EE56D41-07CF-4EDE-9A1A-A56122D19B36}"/>
              </a:ext>
            </a:extLst>
          </p:cNvPr>
          <p:cNvSpPr/>
          <p:nvPr/>
        </p:nvSpPr>
        <p:spPr>
          <a:xfrm>
            <a:off x="2197834" y="3321340"/>
            <a:ext cx="7841516" cy="230832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/>
            <a:r>
              <a:rPr lang="en-US" altLang="ko-KR" b="1" i="1" dirty="0"/>
              <a:t>GET/folders/test/2019/  HTTPS/1.1</a:t>
            </a:r>
            <a:endParaRPr lang="ko-KR" altLang="ko-KR" dirty="0"/>
          </a:p>
          <a:p>
            <a:pPr lvl="0"/>
            <a:r>
              <a:rPr lang="en-US" altLang="ko-KR" b="1" i="1" dirty="0"/>
              <a:t>Authorization: Bearer ZxGJCe4PXhvHsORmS9q8KiQYXiaoXu174549hjCipH0gOUt0ln9ZyqGTdp+r/xO9 </a:t>
            </a:r>
            <a:endParaRPr lang="ko-KR" altLang="ko-KR" dirty="0"/>
          </a:p>
          <a:p>
            <a:pPr lvl="0"/>
            <a:r>
              <a:rPr lang="en-US" altLang="ko-KR" b="1" i="1" dirty="0"/>
              <a:t>Data:</a:t>
            </a:r>
            <a:endParaRPr lang="ko-KR" altLang="ko-KR" dirty="0"/>
          </a:p>
          <a:p>
            <a:pPr lvl="0"/>
            <a:r>
              <a:rPr lang="en-US" altLang="ko-KR" b="1" i="1" dirty="0"/>
              <a:t>{</a:t>
            </a:r>
            <a:endParaRPr lang="ko-KR" altLang="ko-KR" dirty="0"/>
          </a:p>
          <a:p>
            <a:pPr lvl="0"/>
            <a:r>
              <a:rPr lang="en-US" altLang="ko-KR" b="1" i="1" dirty="0"/>
              <a:t>    "path": "/test/2018/”,</a:t>
            </a:r>
            <a:endParaRPr lang="ko-KR" altLang="ko-KR" dirty="0"/>
          </a:p>
          <a:p>
            <a:r>
              <a:rPr lang="en-US" altLang="ko-KR" b="1" i="1" dirty="0"/>
              <a:t>}</a:t>
            </a:r>
            <a:endParaRPr lang="ko-KR" altLang="en-US" dirty="0">
              <a:solidFill>
                <a:srgbClr val="000000"/>
              </a:solidFill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AD0129F-69C5-4D16-865A-8A0CD89275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8827866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Implementation Spec</a:t>
            </a:r>
            <a:r>
              <a:rPr lang="en-US" altLang="ko-KR" dirty="0"/>
              <a:t> : </a:t>
            </a:r>
            <a:r>
              <a:rPr lang="ko-KR" altLang="en-US" sz="3200" dirty="0"/>
              <a:t>파일 다운로드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2500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1942" y="6496019"/>
            <a:ext cx="2234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6</a:t>
            </a:fld>
            <a:endParaRPr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D87FF1-4810-48CC-AB72-51A64E1DDABB}"/>
              </a:ext>
            </a:extLst>
          </p:cNvPr>
          <p:cNvSpPr/>
          <p:nvPr/>
        </p:nvSpPr>
        <p:spPr>
          <a:xfrm>
            <a:off x="2152650" y="1706272"/>
            <a:ext cx="4572000" cy="8283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 Method : GET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URL : /folders/{Path}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6C3FEE-765F-45A1-9A58-D7933F84F400}"/>
              </a:ext>
            </a:extLst>
          </p:cNvPr>
          <p:cNvSpPr/>
          <p:nvPr/>
        </p:nvSpPr>
        <p:spPr>
          <a:xfrm>
            <a:off x="2197834" y="2723857"/>
            <a:ext cx="383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b="1" i="1"/>
              <a:t>Response Data (Success)</a:t>
            </a:r>
            <a:endParaRPr lang="ko-KR" altLang="ko-KR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0EE56D41-07CF-4EDE-9A1A-A56122D19B36}"/>
              </a:ext>
            </a:extLst>
          </p:cNvPr>
          <p:cNvSpPr/>
          <p:nvPr/>
        </p:nvSpPr>
        <p:spPr>
          <a:xfrm>
            <a:off x="2152650" y="2538519"/>
            <a:ext cx="8247127" cy="4247315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/>
            <a:r>
              <a:rPr lang="en-US" altLang="ko-KR" b="1" i="1" dirty="0"/>
              <a:t>HTTPS/1.1 200 OK</a:t>
            </a:r>
            <a:endParaRPr lang="ko-KR" altLang="ko-KR" dirty="0"/>
          </a:p>
          <a:p>
            <a:pPr lvl="0"/>
            <a:r>
              <a:rPr lang="en-US" altLang="ko-KR" b="1" i="1" dirty="0"/>
              <a:t>{</a:t>
            </a:r>
            <a:br>
              <a:rPr lang="en-US" altLang="ko-KR" b="1" i="1" dirty="0"/>
            </a:br>
            <a:r>
              <a:rPr lang="en-US" altLang="ko-KR" b="1" i="1" dirty="0"/>
              <a:t>    "path": "/test/2019/",</a:t>
            </a:r>
            <a:br>
              <a:rPr lang="en-US" altLang="ko-KR" b="1" i="1" dirty="0"/>
            </a:br>
            <a:r>
              <a:rPr lang="en-US" altLang="ko-KR" b="1" i="1" dirty="0"/>
              <a:t>    "content-type": "directory",</a:t>
            </a:r>
            <a:endParaRPr lang="ko-KR" altLang="ko-KR" dirty="0"/>
          </a:p>
          <a:p>
            <a:pPr lvl="0"/>
            <a:r>
              <a:rPr lang="en-US" altLang="ko-KR" b="1" i="1" dirty="0"/>
              <a:t>    "created": "2019-04-13T08:39:44Z ",                  // </a:t>
            </a:r>
            <a:r>
              <a:rPr lang="ko-KR" altLang="ko-KR" b="1" i="1" dirty="0"/>
              <a:t>폴더 생성일</a:t>
            </a:r>
            <a:endParaRPr lang="ko-KR" altLang="ko-KR" dirty="0"/>
          </a:p>
          <a:p>
            <a:pPr lvl="0"/>
            <a:r>
              <a:rPr lang="en-US" altLang="ko-KR" b="1" i="1" dirty="0"/>
              <a:t>    "last-modified": "2019-04-14T08:40:44Z",		// </a:t>
            </a:r>
            <a:r>
              <a:rPr lang="ko-KR" altLang="ko-KR" b="1" i="1" dirty="0"/>
              <a:t>폴더 수정일</a:t>
            </a:r>
            <a:endParaRPr lang="ko-KR" altLang="ko-KR" dirty="0"/>
          </a:p>
          <a:p>
            <a:pPr lvl="0"/>
            <a:r>
              <a:rPr lang="en-US" altLang="ko-KR" b="1" i="1" dirty="0"/>
              <a:t>     “content-length”: 105                     // </a:t>
            </a:r>
            <a:r>
              <a:rPr lang="ko-KR" altLang="ko-KR" b="1" i="1" dirty="0"/>
              <a:t>요청과 응답 메세지의 본문 크기</a:t>
            </a:r>
            <a:endParaRPr lang="ko-KR" altLang="ko-KR" dirty="0"/>
          </a:p>
          <a:p>
            <a:pPr lvl="0"/>
            <a:r>
              <a:rPr lang="en-US" altLang="ko-KR" b="1" i="1" dirty="0"/>
              <a:t> </a:t>
            </a:r>
            <a:endParaRPr lang="ko-KR" altLang="ko-KR" dirty="0"/>
          </a:p>
          <a:p>
            <a:pPr lvl="0"/>
            <a:r>
              <a:rPr lang="en-US" altLang="ko-KR" b="1" i="1" dirty="0"/>
              <a:t>    "size": 1345, 		// </a:t>
            </a:r>
            <a:r>
              <a:rPr lang="ko-KR" altLang="ko-KR" b="1" i="1" dirty="0"/>
              <a:t>폴더 내 파일 용량</a:t>
            </a:r>
            <a:r>
              <a:rPr lang="en-US" altLang="ko-KR" b="1" i="1" dirty="0"/>
              <a:t>(bytes) – </a:t>
            </a:r>
            <a:r>
              <a:rPr lang="ko-KR" altLang="ko-KR" b="1" i="1" dirty="0"/>
              <a:t>하위 폴더 제외</a:t>
            </a:r>
            <a:endParaRPr lang="ko-KR" altLang="ko-KR" dirty="0"/>
          </a:p>
          <a:p>
            <a:pPr lvl="0"/>
            <a:r>
              <a:rPr lang="en-US" altLang="ko-KR" b="1" i="1" dirty="0"/>
              <a:t>    "</a:t>
            </a:r>
            <a:r>
              <a:rPr lang="en-US" altLang="ko-KR" b="1" i="1" dirty="0" err="1"/>
              <a:t>available_size</a:t>
            </a:r>
            <a:r>
              <a:rPr lang="en-US" altLang="ko-KR" b="1" i="1" dirty="0"/>
              <a:t>": 1073740479,	                   // </a:t>
            </a:r>
            <a:r>
              <a:rPr lang="ko-KR" altLang="ko-KR" b="1" i="1" dirty="0"/>
              <a:t>사용 가능 용량</a:t>
            </a:r>
            <a:r>
              <a:rPr lang="en-US" altLang="ko-KR" b="1" i="1" dirty="0"/>
              <a:t>(bytes)</a:t>
            </a:r>
            <a:endParaRPr lang="ko-KR" altLang="ko-KR" dirty="0"/>
          </a:p>
          <a:p>
            <a:pPr lvl="0"/>
            <a:r>
              <a:rPr lang="en-US" altLang="ko-KR" b="1" i="1" dirty="0"/>
              <a:t>    "</a:t>
            </a:r>
            <a:r>
              <a:rPr lang="en-US" altLang="ko-KR" b="1" i="1" dirty="0" err="1"/>
              <a:t>used_size</a:t>
            </a:r>
            <a:r>
              <a:rPr lang="en-US" altLang="ko-KR" b="1" i="1" dirty="0"/>
              <a:t>": 1345,		                  // </a:t>
            </a:r>
            <a:r>
              <a:rPr lang="ko-KR" altLang="ko-KR" b="1" i="1" dirty="0"/>
              <a:t>현재 사용량</a:t>
            </a:r>
            <a:r>
              <a:rPr lang="en-US" altLang="ko-KR" b="1" i="1" dirty="0"/>
              <a:t>(bytes)</a:t>
            </a:r>
            <a:endParaRPr lang="ko-KR" altLang="ko-KR" dirty="0"/>
          </a:p>
          <a:p>
            <a:pPr lvl="0"/>
            <a:r>
              <a:rPr lang="en-US" altLang="ko-KR" b="1" i="1" dirty="0"/>
              <a:t>	   "count": {</a:t>
            </a:r>
            <a:endParaRPr lang="ko-KR" altLang="ko-KR" dirty="0"/>
          </a:p>
          <a:p>
            <a:r>
              <a:rPr lang="en-US" altLang="ko-KR" b="1" i="1" dirty="0"/>
              <a:t>         "folder": 1,			        // </a:t>
            </a:r>
            <a:r>
              <a:rPr lang="ko-KR" altLang="ko-KR" b="1" i="1" dirty="0"/>
              <a:t>폴더 내 하위 폴더 수</a:t>
            </a:r>
            <a:endParaRPr lang="ko-KR" altLang="ko-KR" dirty="0"/>
          </a:p>
          <a:p>
            <a:r>
              <a:rPr lang="en-US" altLang="ko-KR" b="1" i="1" dirty="0"/>
              <a:t>         "file": 5			         	// </a:t>
            </a:r>
            <a:r>
              <a:rPr lang="ko-KR" altLang="ko-KR" b="1" i="1" dirty="0"/>
              <a:t>폴더 내 파일 수</a:t>
            </a:r>
            <a:r>
              <a:rPr lang="en-US" altLang="ko-KR" b="1" i="1" dirty="0"/>
              <a:t>     }</a:t>
            </a:r>
          </a:p>
          <a:p>
            <a:r>
              <a:rPr lang="en-US" altLang="ko-KR" b="1" i="1" dirty="0"/>
              <a:t>}</a:t>
            </a:r>
            <a:endParaRPr lang="ko-KR" altLang="en-US" dirty="0">
              <a:solidFill>
                <a:srgbClr val="000000"/>
              </a:solidFill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E7E30C-8547-4518-A73E-F307E6950192}"/>
              </a:ext>
            </a:extLst>
          </p:cNvPr>
          <p:cNvSpPr/>
          <p:nvPr/>
        </p:nvSpPr>
        <p:spPr>
          <a:xfrm>
            <a:off x="3910810" y="2180892"/>
            <a:ext cx="383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b="1" i="1"/>
              <a:t>Response Data (Success)</a:t>
            </a:r>
            <a:endParaRPr lang="ko-KR" altLang="ko-KR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228DB6C-1068-4070-ACEB-103A87ABF1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8827866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Implementation Spec</a:t>
            </a:r>
            <a:r>
              <a:rPr lang="en-US" altLang="ko-KR" dirty="0"/>
              <a:t> : </a:t>
            </a:r>
            <a:r>
              <a:rPr lang="ko-KR" altLang="en-US" sz="3200" dirty="0"/>
              <a:t>파일 다운로드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23609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1942" y="6496019"/>
            <a:ext cx="2234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7</a:t>
            </a:fld>
            <a:endParaRPr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D87FF1-4810-48CC-AB72-51A64E1DDABB}"/>
              </a:ext>
            </a:extLst>
          </p:cNvPr>
          <p:cNvSpPr/>
          <p:nvPr/>
        </p:nvSpPr>
        <p:spPr>
          <a:xfrm>
            <a:off x="2152650" y="1706272"/>
            <a:ext cx="4572000" cy="8283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 Method : GET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URL : /folders/{Path}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6C3FEE-765F-45A1-9A58-D7933F84F400}"/>
              </a:ext>
            </a:extLst>
          </p:cNvPr>
          <p:cNvSpPr/>
          <p:nvPr/>
        </p:nvSpPr>
        <p:spPr>
          <a:xfrm>
            <a:off x="2197834" y="2723857"/>
            <a:ext cx="460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b="1" i="1" dirty="0"/>
              <a:t>Response Data (No Permission)</a:t>
            </a:r>
            <a:endParaRPr lang="ko-KR" altLang="ko-KR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0EE56D41-07CF-4EDE-9A1A-A56122D19B36}"/>
              </a:ext>
            </a:extLst>
          </p:cNvPr>
          <p:cNvSpPr/>
          <p:nvPr/>
        </p:nvSpPr>
        <p:spPr>
          <a:xfrm>
            <a:off x="2197835" y="3216191"/>
            <a:ext cx="8247127" cy="175432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/>
            <a:r>
              <a:rPr lang="en-US" altLang="ko-KR" b="1" i="1" dirty="0"/>
              <a:t>HTTPS/1.1 403 Forbidden</a:t>
            </a:r>
            <a:endParaRPr lang="ko-KR" altLang="ko-KR" dirty="0"/>
          </a:p>
          <a:p>
            <a:pPr lvl="0"/>
            <a:r>
              <a:rPr lang="en-US" altLang="ko-KR" b="1" i="1" dirty="0"/>
              <a:t>{ </a:t>
            </a:r>
            <a:endParaRPr lang="ko-KR" altLang="ko-KR" dirty="0"/>
          </a:p>
          <a:p>
            <a:r>
              <a:rPr lang="en-US" altLang="ko-KR" b="1" i="1" dirty="0"/>
              <a:t>    “code” : 403,</a:t>
            </a:r>
            <a:endParaRPr lang="ko-KR" altLang="ko-KR" dirty="0"/>
          </a:p>
          <a:p>
            <a:r>
              <a:rPr lang="en-US" altLang="ko-KR" b="1" i="1" dirty="0"/>
              <a:t>    “error” : “forbidden”,</a:t>
            </a:r>
            <a:endParaRPr lang="ko-KR" altLang="ko-KR" dirty="0"/>
          </a:p>
          <a:p>
            <a:r>
              <a:rPr lang="en-US" altLang="ko-KR" b="1" i="1" dirty="0"/>
              <a:t>    “detail” : “no permission to access {path}”</a:t>
            </a:r>
            <a:br>
              <a:rPr lang="en-US" altLang="ko-KR" b="1" i="1" dirty="0"/>
            </a:br>
            <a:r>
              <a:rPr lang="en-US" altLang="ko-KR" b="1" i="1" dirty="0"/>
              <a:t>}</a:t>
            </a:r>
            <a:endParaRPr lang="ko-KR" altLang="en-US" dirty="0">
              <a:solidFill>
                <a:srgbClr val="000000"/>
              </a:solidFill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E85393C-A34A-44FD-93F1-7ECFBA23F6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8827866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Implementation Spec</a:t>
            </a:r>
            <a:r>
              <a:rPr lang="en-US" altLang="ko-KR" dirty="0"/>
              <a:t> : </a:t>
            </a:r>
            <a:r>
              <a:rPr lang="ko-KR" altLang="en-US" sz="3200" dirty="0"/>
              <a:t>파일 다운로드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35960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1942" y="6496019"/>
            <a:ext cx="22340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8</a:t>
            </a:fld>
            <a:endParaRPr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D87FF1-4810-48CC-AB72-51A64E1DDABB}"/>
              </a:ext>
            </a:extLst>
          </p:cNvPr>
          <p:cNvSpPr/>
          <p:nvPr/>
        </p:nvSpPr>
        <p:spPr>
          <a:xfrm>
            <a:off x="2152650" y="1706272"/>
            <a:ext cx="4572000" cy="8283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 Method : GET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URL : /folders/{Path}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6C3FEE-765F-45A1-9A58-D7933F84F400}"/>
              </a:ext>
            </a:extLst>
          </p:cNvPr>
          <p:cNvSpPr/>
          <p:nvPr/>
        </p:nvSpPr>
        <p:spPr>
          <a:xfrm>
            <a:off x="2197835" y="2723857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b="1" i="1" dirty="0"/>
              <a:t>Response Data (Not Found)</a:t>
            </a:r>
            <a:endParaRPr lang="ko-KR" altLang="ko-KR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0EE56D41-07CF-4EDE-9A1A-A56122D19B36}"/>
              </a:ext>
            </a:extLst>
          </p:cNvPr>
          <p:cNvSpPr/>
          <p:nvPr/>
        </p:nvSpPr>
        <p:spPr>
          <a:xfrm>
            <a:off x="2197835" y="3216191"/>
            <a:ext cx="8247127" cy="175432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/>
            <a:r>
              <a:rPr lang="en-US" altLang="ko-KR" b="1" i="1" dirty="0"/>
              <a:t>HTTPS/1.1 404 Not Found</a:t>
            </a:r>
            <a:endParaRPr lang="ko-KR" altLang="ko-KR" dirty="0"/>
          </a:p>
          <a:p>
            <a:pPr lvl="0"/>
            <a:r>
              <a:rPr lang="en-US" altLang="ko-KR" b="1" i="1" dirty="0"/>
              <a:t>{</a:t>
            </a:r>
            <a:endParaRPr lang="ko-KR" altLang="ko-KR" dirty="0"/>
          </a:p>
          <a:p>
            <a:r>
              <a:rPr lang="en-US" altLang="ko-KR" b="1" i="1" dirty="0"/>
              <a:t>    “code” : 404,</a:t>
            </a:r>
            <a:endParaRPr lang="ko-KR" altLang="ko-KR" dirty="0"/>
          </a:p>
          <a:p>
            <a:r>
              <a:rPr lang="en-US" altLang="ko-KR" b="1" i="1" dirty="0"/>
              <a:t>    “error” : “not found”,</a:t>
            </a:r>
            <a:endParaRPr lang="ko-KR" altLang="ko-KR" dirty="0"/>
          </a:p>
          <a:p>
            <a:r>
              <a:rPr lang="en-US" altLang="ko-KR" b="1" i="1" dirty="0"/>
              <a:t>    “detail” : “{path} is not founded”</a:t>
            </a:r>
            <a:br>
              <a:rPr lang="en-US" altLang="ko-KR" b="1" i="1" dirty="0"/>
            </a:br>
            <a:r>
              <a:rPr lang="en-US" altLang="ko-KR" b="1" i="1" dirty="0"/>
              <a:t>}</a:t>
            </a:r>
            <a:endParaRPr lang="ko-KR" altLang="en-US" dirty="0">
              <a:solidFill>
                <a:srgbClr val="000000"/>
              </a:solidFill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7FDC9F6-C7DB-41A0-A55D-2C8DD4846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8827866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Implementation Spec</a:t>
            </a:r>
            <a:r>
              <a:rPr lang="en-US" altLang="ko-KR" dirty="0"/>
              <a:t> : </a:t>
            </a:r>
            <a:r>
              <a:rPr lang="ko-KR" altLang="en-US" sz="3200" dirty="0"/>
              <a:t>파일 다운로드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75580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94942-BA3D-49F3-8666-11DD9804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D6559-BF12-4EF9-8430-CC091096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와이드스크린</PresentationFormat>
  <Paragraphs>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Georgia</vt:lpstr>
      <vt:lpstr>Office 테마</vt:lpstr>
      <vt:lpstr>Implementation Spec(1)-HTTP</vt:lpstr>
      <vt:lpstr>Implementation Spec(2)-django</vt:lpstr>
      <vt:lpstr>Implementation Spec : 파일 다운로드</vt:lpstr>
      <vt:lpstr>Implementation Spec : 파일 다운로드</vt:lpstr>
      <vt:lpstr>Implementation Spec : 파일 다운로드</vt:lpstr>
      <vt:lpstr>Implementation Spec : 파일 다운로드</vt:lpstr>
      <vt:lpstr>Implementation Spec : 파일 다운로드</vt:lpstr>
      <vt:lpstr>Implementation Spec : 파일 다운로드</vt:lpstr>
      <vt:lpstr>PowerPoint 프레젠테이션</vt:lpstr>
      <vt:lpstr>Implementation Spec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Spec(1)-HTTP</dc:title>
  <dc:creator>재혁</dc:creator>
  <cp:lastModifiedBy>재혁</cp:lastModifiedBy>
  <cp:revision>1</cp:revision>
  <dcterms:created xsi:type="dcterms:W3CDTF">2020-05-09T12:23:48Z</dcterms:created>
  <dcterms:modified xsi:type="dcterms:W3CDTF">2020-05-09T12:24:42Z</dcterms:modified>
</cp:coreProperties>
</file>