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3" r:id="rId2"/>
    <p:sldMasterId id="2147483708" r:id="rId3"/>
  </p:sldMasterIdLst>
  <p:notesMasterIdLst>
    <p:notesMasterId r:id="rId8"/>
  </p:notesMasterIdLst>
  <p:sldIdLst>
    <p:sldId id="282" r:id="rId4"/>
    <p:sldId id="283" r:id="rId5"/>
    <p:sldId id="284" r:id="rId6"/>
    <p:sldId id="274"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A22"/>
    <a:srgbClr val="1E273B"/>
    <a:srgbClr val="ECECEC"/>
    <a:srgbClr val="0C3554"/>
    <a:srgbClr val="B3B14C"/>
    <a:srgbClr val="D3423B"/>
    <a:srgbClr val="121B2A"/>
    <a:srgbClr val="990000"/>
    <a:srgbClr val="ECF0F4"/>
    <a:srgbClr val="D3DB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01" autoAdjust="0"/>
  </p:normalViewPr>
  <p:slideViewPr>
    <p:cSldViewPr snapToGrid="0" showGuides="1">
      <p:cViewPr varScale="1">
        <p:scale>
          <a:sx n="111" d="100"/>
          <a:sy n="111" d="100"/>
        </p:scale>
        <p:origin x="1680"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15705094"/>
      </p:ext>
    </p:extLst>
  </p:cSld>
  <p:clrMap bg1="lt1" tx1="dk1" bg2="dk2" tx2="lt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library</a:t>
            </a:r>
          </a:p>
        </p:txBody>
      </p:sp>
    </p:spTree>
    <p:extLst>
      <p:ext uri="{BB962C8B-B14F-4D97-AF65-F5344CB8AC3E}">
        <p14:creationId xmlns:p14="http://schemas.microsoft.com/office/powerpoint/2010/main" val="336598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library</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1239692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 PresentationGO">
    <p:bg>
      <p:bgPr>
        <a:solidFill>
          <a:srgbClr val="FFFFFF"/>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9295"/>
          <a:stretch/>
        </p:blipFill>
        <p:spPr>
          <a:xfrm>
            <a:off x="1143000" y="904267"/>
            <a:ext cx="6858000" cy="4151075"/>
          </a:xfrm>
          <a:prstGeom prst="rect">
            <a:avLst/>
          </a:prstGeom>
        </p:spPr>
      </p:pic>
      <p:sp>
        <p:nvSpPr>
          <p:cNvPr id="14" name="Freeform 13"/>
          <p:cNvSpPr/>
          <p:nvPr userDrawn="1"/>
        </p:nvSpPr>
        <p:spPr>
          <a:xfrm>
            <a:off x="0" y="2816968"/>
            <a:ext cx="9144000" cy="4041033"/>
          </a:xfrm>
          <a:custGeom>
            <a:avLst/>
            <a:gdLst>
              <a:gd name="connsiteX0" fmla="*/ 0 w 9144000"/>
              <a:gd name="connsiteY0" fmla="*/ 0 h 4041033"/>
              <a:gd name="connsiteX1" fmla="*/ 3171549 w 9144000"/>
              <a:gd name="connsiteY1" fmla="*/ 0 h 4041033"/>
              <a:gd name="connsiteX2" fmla="*/ 3209378 w 9144000"/>
              <a:gd name="connsiteY2" fmla="*/ 33217 h 4041033"/>
              <a:gd name="connsiteX3" fmla="*/ 4199051 w 9144000"/>
              <a:gd name="connsiteY3" fmla="*/ 376464 h 4041033"/>
              <a:gd name="connsiteX4" fmla="*/ 4856521 w 9144000"/>
              <a:gd name="connsiteY4" fmla="*/ 236056 h 4041033"/>
              <a:gd name="connsiteX5" fmla="*/ 4969826 w 9144000"/>
              <a:gd name="connsiteY5" fmla="*/ 179155 h 4041033"/>
              <a:gd name="connsiteX6" fmla="*/ 4973767 w 9144000"/>
              <a:gd name="connsiteY6" fmla="*/ 203678 h 4041033"/>
              <a:gd name="connsiteX7" fmla="*/ 5028157 w 9144000"/>
              <a:gd name="connsiteY7" fmla="*/ 277384 h 4041033"/>
              <a:gd name="connsiteX8" fmla="*/ 5258756 w 9144000"/>
              <a:gd name="connsiteY8" fmla="*/ 49066 h 4041033"/>
              <a:gd name="connsiteX9" fmla="*/ 5271851 w 9144000"/>
              <a:gd name="connsiteY9" fmla="*/ 0 h 4041033"/>
              <a:gd name="connsiteX10" fmla="*/ 9144000 w 9144000"/>
              <a:gd name="connsiteY10" fmla="*/ 0 h 4041033"/>
              <a:gd name="connsiteX11" fmla="*/ 9144000 w 9144000"/>
              <a:gd name="connsiteY11" fmla="*/ 725725 h 4041033"/>
              <a:gd name="connsiteX12" fmla="*/ 9144000 w 9144000"/>
              <a:gd name="connsiteY12" fmla="*/ 1136965 h 4041033"/>
              <a:gd name="connsiteX13" fmla="*/ 9144000 w 9144000"/>
              <a:gd name="connsiteY13" fmla="*/ 1832350 h 4041033"/>
              <a:gd name="connsiteX14" fmla="*/ 9144000 w 9144000"/>
              <a:gd name="connsiteY14" fmla="*/ 2305050 h 4041033"/>
              <a:gd name="connsiteX15" fmla="*/ 9144000 w 9144000"/>
              <a:gd name="connsiteY15" fmla="*/ 3030775 h 4041033"/>
              <a:gd name="connsiteX16" fmla="*/ 9144000 w 9144000"/>
              <a:gd name="connsiteY16" fmla="*/ 3345648 h 4041033"/>
              <a:gd name="connsiteX17" fmla="*/ 9144000 w 9144000"/>
              <a:gd name="connsiteY17" fmla="*/ 4041033 h 4041033"/>
              <a:gd name="connsiteX18" fmla="*/ 0 w 9144000"/>
              <a:gd name="connsiteY18" fmla="*/ 4041033 h 4041033"/>
              <a:gd name="connsiteX19" fmla="*/ 0 w 9144000"/>
              <a:gd name="connsiteY19" fmla="*/ 3345648 h 4041033"/>
              <a:gd name="connsiteX20" fmla="*/ 0 w 9144000"/>
              <a:gd name="connsiteY20" fmla="*/ 3030775 h 4041033"/>
              <a:gd name="connsiteX21" fmla="*/ 0 w 9144000"/>
              <a:gd name="connsiteY21" fmla="*/ 2305050 h 4041033"/>
              <a:gd name="connsiteX22" fmla="*/ 0 w 9144000"/>
              <a:gd name="connsiteY22" fmla="*/ 1832350 h 4041033"/>
              <a:gd name="connsiteX23" fmla="*/ 0 w 9144000"/>
              <a:gd name="connsiteY23" fmla="*/ 1136965 h 4041033"/>
              <a:gd name="connsiteX24" fmla="*/ 0 w 9144000"/>
              <a:gd name="connsiteY24" fmla="*/ 725725 h 404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4000" h="4041033">
                <a:moveTo>
                  <a:pt x="0" y="0"/>
                </a:moveTo>
                <a:lnTo>
                  <a:pt x="3171549" y="0"/>
                </a:lnTo>
                <a:lnTo>
                  <a:pt x="3209378" y="33217"/>
                </a:lnTo>
                <a:cubicBezTo>
                  <a:pt x="3478323" y="247651"/>
                  <a:pt x="3823117" y="376464"/>
                  <a:pt x="4199051" y="376464"/>
                </a:cubicBezTo>
                <a:cubicBezTo>
                  <a:pt x="4434011" y="376464"/>
                  <a:pt x="4656806" y="326147"/>
                  <a:pt x="4856521" y="236056"/>
                </a:cubicBezTo>
                <a:lnTo>
                  <a:pt x="4969826" y="179155"/>
                </a:lnTo>
                <a:lnTo>
                  <a:pt x="4973767" y="203678"/>
                </a:lnTo>
                <a:cubicBezTo>
                  <a:pt x="4983260" y="241015"/>
                  <a:pt x="5001549" y="267535"/>
                  <a:pt x="5028157" y="277384"/>
                </a:cubicBezTo>
                <a:cubicBezTo>
                  <a:pt x="5099111" y="303650"/>
                  <a:pt x="5202354" y="201429"/>
                  <a:pt x="5258756" y="49066"/>
                </a:cubicBezTo>
                <a:lnTo>
                  <a:pt x="5271851" y="0"/>
                </a:lnTo>
                <a:lnTo>
                  <a:pt x="9144000" y="0"/>
                </a:lnTo>
                <a:lnTo>
                  <a:pt x="9144000" y="725725"/>
                </a:lnTo>
                <a:lnTo>
                  <a:pt x="9144000" y="1136965"/>
                </a:lnTo>
                <a:lnTo>
                  <a:pt x="9144000" y="1832350"/>
                </a:lnTo>
                <a:lnTo>
                  <a:pt x="9144000" y="2305050"/>
                </a:lnTo>
                <a:lnTo>
                  <a:pt x="9144000" y="3030775"/>
                </a:lnTo>
                <a:lnTo>
                  <a:pt x="9144000" y="3345648"/>
                </a:lnTo>
                <a:lnTo>
                  <a:pt x="9144000" y="4041033"/>
                </a:lnTo>
                <a:lnTo>
                  <a:pt x="0" y="4041033"/>
                </a:lnTo>
                <a:lnTo>
                  <a:pt x="0" y="3345648"/>
                </a:lnTo>
                <a:lnTo>
                  <a:pt x="0" y="3030775"/>
                </a:lnTo>
                <a:lnTo>
                  <a:pt x="0" y="2305050"/>
                </a:lnTo>
                <a:lnTo>
                  <a:pt x="0" y="1832350"/>
                </a:lnTo>
                <a:lnTo>
                  <a:pt x="0" y="1136965"/>
                </a:lnTo>
                <a:lnTo>
                  <a:pt x="0" y="725725"/>
                </a:lnTo>
                <a:close/>
              </a:path>
            </a:pathLst>
          </a:cu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28650" y="3747187"/>
            <a:ext cx="7886700" cy="1199727"/>
          </a:xfrm>
        </p:spPr>
        <p:txBody>
          <a:bodyPr anchor="b">
            <a:noAutofit/>
          </a:bodyPr>
          <a:lstStyle>
            <a:lvl1pPr algn="l">
              <a:defRPr sz="4800">
                <a:solidFill>
                  <a:schemeClr val="bg1"/>
                </a:solidFill>
                <a:latin typeface="+mn-lt"/>
              </a:defRPr>
            </a:lvl1pPr>
          </a:lstStyle>
          <a:p>
            <a:r>
              <a:rPr lang="ko-KR" altLang="en-US"/>
              <a:t>마스터 제목 스타일 편집</a:t>
            </a:r>
            <a:endParaRPr lang="en-US"/>
          </a:p>
        </p:txBody>
      </p:sp>
      <p:sp>
        <p:nvSpPr>
          <p:cNvPr id="3" name="Subtitle 2"/>
          <p:cNvSpPr>
            <a:spLocks noGrp="1"/>
          </p:cNvSpPr>
          <p:nvPr>
            <p:ph type="subTitle" idx="1"/>
          </p:nvPr>
        </p:nvSpPr>
        <p:spPr>
          <a:xfrm>
            <a:off x="628650" y="5162813"/>
            <a:ext cx="7886700" cy="953771"/>
          </a:xfrm>
        </p:spPr>
        <p:txBody>
          <a:bodyPr/>
          <a:lstStyle>
            <a:lvl1pPr marL="0" indent="0" algn="l">
              <a:buNone/>
              <a:defRPr sz="2400">
                <a:solidFill>
                  <a:srgbClr val="CCCCCC"/>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Tree>
    <p:extLst>
      <p:ext uri="{BB962C8B-B14F-4D97-AF65-F5344CB8AC3E}">
        <p14:creationId xmlns:p14="http://schemas.microsoft.com/office/powerpoint/2010/main" val="769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PresentationGO">
    <p:spTree>
      <p:nvGrpSpPr>
        <p:cNvPr id="1" name=""/>
        <p:cNvGrpSpPr/>
        <p:nvPr/>
      </p:nvGrpSpPr>
      <p:grpSpPr>
        <a:xfrm>
          <a:off x="0" y="0"/>
          <a:ext cx="0" cy="0"/>
          <a:chOff x="0" y="0"/>
          <a:chExt cx="0" cy="0"/>
        </a:xfrm>
      </p:grpSpPr>
      <p:sp>
        <p:nvSpPr>
          <p:cNvPr id="7" name="Rectangle 6"/>
          <p:cNvSpPr/>
          <p:nvPr userDrawn="1"/>
        </p:nvSpPr>
        <p:spPr>
          <a:xfrm>
            <a:off x="0" y="6019800"/>
            <a:ext cx="9144000" cy="8382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2" name="Title 1"/>
          <p:cNvSpPr>
            <a:spLocks noGrp="1"/>
          </p:cNvSpPr>
          <p:nvPr>
            <p:ph type="title"/>
          </p:nvPr>
        </p:nvSpPr>
        <p:spPr>
          <a:xfrm>
            <a:off x="628650" y="135469"/>
            <a:ext cx="7886700" cy="1325033"/>
          </a:xfrm>
        </p:spPr>
        <p:txBody>
          <a:bodyPr/>
          <a:lstStyle>
            <a:lvl1pPr>
              <a:defRPr b="1">
                <a:solidFill>
                  <a:srgbClr val="131A22"/>
                </a:solidFill>
                <a:latin typeface="+mn-lt"/>
              </a:defRPr>
            </a:lvl1pPr>
          </a:lstStyle>
          <a:p>
            <a:r>
              <a:rPr lang="ko-KR" altLang="en-US"/>
              <a:t>마스터 제목 스타일 편집</a:t>
            </a:r>
            <a:endParaRPr lang="en-US"/>
          </a:p>
        </p:txBody>
      </p:sp>
      <p:sp>
        <p:nvSpPr>
          <p:cNvPr id="3" name="Content Placeholder 2"/>
          <p:cNvSpPr>
            <a:spLocks noGrp="1"/>
          </p:cNvSpPr>
          <p:nvPr>
            <p:ph idx="1"/>
          </p:nvPr>
        </p:nvSpPr>
        <p:spPr>
          <a:xfrm>
            <a:off x="628650" y="1797053"/>
            <a:ext cx="7886700" cy="4087281"/>
          </a:xfrm>
        </p:spPr>
        <p:txBody>
          <a:bodyPr/>
          <a:lstStyle>
            <a:lvl1pPr>
              <a:defRPr>
                <a:solidFill>
                  <a:srgbClr val="131A22"/>
                </a:solidFill>
              </a:defRPr>
            </a:lvl1pPr>
            <a:lvl2pPr>
              <a:defRPr>
                <a:solidFill>
                  <a:srgbClr val="131A22"/>
                </a:solidFill>
              </a:defRPr>
            </a:lvl2pPr>
            <a:lvl3pPr>
              <a:defRPr>
                <a:solidFill>
                  <a:srgbClr val="131A22"/>
                </a:solidFill>
              </a:defRPr>
            </a:lvl3pPr>
            <a:lvl4pPr>
              <a:defRPr>
                <a:solidFill>
                  <a:srgbClr val="131A22"/>
                </a:solidFill>
              </a:defRPr>
            </a:lvl4pPr>
            <a:lvl5pPr>
              <a:defRPr>
                <a:solidFill>
                  <a:srgbClr val="131A2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Footer Placeholder 4"/>
          <p:cNvSpPr>
            <a:spLocks noGrp="1"/>
          </p:cNvSpPr>
          <p:nvPr>
            <p:ph type="ftr" sz="quarter" idx="11"/>
          </p:nvPr>
        </p:nvSpPr>
        <p:spPr>
          <a:xfrm>
            <a:off x="628650" y="6168002"/>
            <a:ext cx="3086100" cy="366183"/>
          </a:xfrm>
        </p:spPr>
        <p:txBody>
          <a:bodyPr/>
          <a:lstStyle>
            <a:lvl1pPr algn="l">
              <a:defRPr>
                <a:solidFill>
                  <a:srgbClr val="CCCCCC"/>
                </a:solidFill>
              </a:defRPr>
            </a:lvl1pPr>
          </a:lstStyle>
          <a:p>
            <a:endParaRPr lang="en-US"/>
          </a:p>
        </p:txBody>
      </p:sp>
      <p:sp>
        <p:nvSpPr>
          <p:cNvPr id="6" name="Slide Number Placeholder 5"/>
          <p:cNvSpPr>
            <a:spLocks noGrp="1"/>
          </p:cNvSpPr>
          <p:nvPr>
            <p:ph type="sldNum" sz="quarter" idx="12"/>
          </p:nvPr>
        </p:nvSpPr>
        <p:spPr>
          <a:xfrm>
            <a:off x="6457950" y="6168002"/>
            <a:ext cx="2057400" cy="366183"/>
          </a:xfrm>
        </p:spPr>
        <p:txBody>
          <a:bodyPr/>
          <a:lstStyle>
            <a:lvl1pPr>
              <a:defRPr>
                <a:solidFill>
                  <a:srgbClr val="CCCCCC"/>
                </a:solidFill>
              </a:defRPr>
            </a:lvl1pPr>
          </a:lstStyle>
          <a:p>
            <a:fld id="{035B257D-CA60-43FB-8693-D95F29EB1A45}"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0208" y="6225118"/>
            <a:ext cx="1243584" cy="365760"/>
          </a:xfrm>
          <a:prstGeom prst="rect">
            <a:avLst/>
          </a:prstGeom>
        </p:spPr>
      </p:pic>
    </p:spTree>
    <p:extLst>
      <p:ext uri="{BB962C8B-B14F-4D97-AF65-F5344CB8AC3E}">
        <p14:creationId xmlns:p14="http://schemas.microsoft.com/office/powerpoint/2010/main" val="112471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7" name="TextBox 6"/>
          <p:cNvSpPr txBox="1"/>
          <p:nvPr userDrawn="1"/>
        </p:nvSpPr>
        <p:spPr>
          <a:xfrm>
            <a:off x="3906369" y="2633133"/>
            <a:ext cx="1331262" cy="369332"/>
          </a:xfrm>
          <a:prstGeom prst="rect">
            <a:avLst/>
          </a:prstGeom>
          <a:noFill/>
        </p:spPr>
        <p:txBody>
          <a:bodyPr wrap="none" rtlCol="0" anchor="ctr">
            <a:spAutoFit/>
          </a:bodyPr>
          <a:lstStyle/>
          <a:p>
            <a:pPr algn="ctr"/>
            <a:r>
              <a:rPr lang="en-US" dirty="0">
                <a:solidFill>
                  <a:schemeClr val="bg1"/>
                </a:solidFill>
                <a:effectLst/>
              </a:rPr>
              <a:t>Designed</a:t>
            </a:r>
            <a:r>
              <a:rPr lang="en-US" baseline="0" dirty="0">
                <a:solidFill>
                  <a:schemeClr val="bg1"/>
                </a:solidFill>
                <a:effectLst/>
              </a:rPr>
              <a:t> by</a:t>
            </a:r>
            <a:endParaRPr lang="en-US" dirty="0">
              <a:solidFill>
                <a:schemeClr val="bg1"/>
              </a:solidFill>
              <a:effectLst/>
            </a:endParaRPr>
          </a:p>
        </p:txBody>
      </p:sp>
      <p:sp>
        <p:nvSpPr>
          <p:cNvPr id="5" name="Rectangle 4"/>
          <p:cNvSpPr/>
          <p:nvPr userDrawn="1"/>
        </p:nvSpPr>
        <p:spPr>
          <a:xfrm>
            <a:off x="0" y="3152955"/>
            <a:ext cx="9144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048933" y="3071723"/>
            <a:ext cx="5046133"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userDrawn="1"/>
        </p:nvSpPr>
        <p:spPr>
          <a:xfrm>
            <a:off x="2540043" y="6116237"/>
            <a:ext cx="4063933" cy="379656"/>
          </a:xfrm>
          <a:prstGeom prst="rect">
            <a:avLst/>
          </a:prstGeom>
          <a:noFill/>
        </p:spPr>
        <p:txBody>
          <a:bodyPr wrap="none" rtlCol="0" anchor="ctr">
            <a:spAutoFit/>
          </a:bodyPr>
          <a:lstStyle/>
          <a:p>
            <a:pPr algn="ctr"/>
            <a:r>
              <a:rPr lang="en-US" dirty="0">
                <a:solidFill>
                  <a:srgbClr val="A5CD00"/>
                </a:solidFill>
              </a:rPr>
              <a:t>T</a:t>
            </a:r>
            <a:r>
              <a:rPr lang="en-US" baseline="0" dirty="0">
                <a:solidFill>
                  <a:srgbClr val="A5CD00"/>
                </a:solidFill>
              </a:rPr>
              <a:t>he free </a:t>
            </a:r>
            <a:r>
              <a:rPr lang="en-US" baseline="0">
                <a:solidFill>
                  <a:srgbClr val="A5CD00"/>
                </a:solidFill>
              </a:rPr>
              <a:t>PowerPoint template library</a:t>
            </a:r>
            <a:endParaRPr lang="en-US" dirty="0">
              <a:solidFill>
                <a:srgbClr val="A5CD00"/>
              </a:solidFill>
            </a:endParaRPr>
          </a:p>
        </p:txBody>
      </p:sp>
    </p:spTree>
    <p:extLst>
      <p:ext uri="{BB962C8B-B14F-4D97-AF65-F5344CB8AC3E}">
        <p14:creationId xmlns:p14="http://schemas.microsoft.com/office/powerpoint/2010/main" val="1138448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www.presentationgo.com/"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392B6-3E0B-4583-A4D5-7F190AD860A4}" type="slidenum">
              <a:rPr lang="en-US" smtClean="0"/>
              <a:t>‹#›</a:t>
            </a:fld>
            <a:endParaRPr lang="en-US"/>
          </a:p>
        </p:txBody>
      </p:sp>
      <p:sp>
        <p:nvSpPr>
          <p:cNvPr id="7" name="Rectangle 6"/>
          <p:cNvSpPr/>
          <p:nvPr userDrawn="1"/>
        </p:nvSpPr>
        <p:spPr>
          <a:xfrm>
            <a:off x="-88899" y="6959601"/>
            <a:ext cx="1625766"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grpSp>
        <p:nvGrpSpPr>
          <p:cNvPr id="8" name="Group 7"/>
          <p:cNvGrpSpPr/>
          <p:nvPr userDrawn="1"/>
        </p:nvGrpSpPr>
        <p:grpSpPr>
          <a:xfrm>
            <a:off x="-1654908" y="-73804"/>
            <a:ext cx="1569183" cy="612144"/>
            <a:chOff x="-2096383" y="21447"/>
            <a:chExt cx="1569183" cy="612144"/>
          </a:xfrm>
        </p:grpSpPr>
        <p:sp>
          <p:nvSpPr>
            <p:cNvPr id="9" name="TextBox 8"/>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p:cNvPicPr>
              <a:picLocks noChangeAspect="1"/>
            </p:cNvPicPr>
            <p:nvPr userDrawn="1"/>
          </p:nvPicPr>
          <p:blipFill>
            <a:blip r:embed="rId5"/>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05312730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5F34-DAA2-455F-8047-F996DA87F05F}" type="slidenum">
              <a:rPr lang="en-US" smtClean="0"/>
              <a:t>‹#›</a:t>
            </a:fld>
            <a:endParaRPr lang="en-US"/>
          </a:p>
        </p:txBody>
      </p:sp>
    </p:spTree>
    <p:extLst>
      <p:ext uri="{BB962C8B-B14F-4D97-AF65-F5344CB8AC3E}">
        <p14:creationId xmlns:p14="http://schemas.microsoft.com/office/powerpoint/2010/main" val="4097375834"/>
      </p:ext>
    </p:extLst>
  </p:cSld>
  <p:clrMap bg1="lt1" tx1="dk1" bg2="lt2" tx2="dk2" accent1="accent1" accent2="accent2" accent3="accent3" accent4="accent4" accent5="accent5" accent6="accent6" hlink="hlink" folHlink="folHlink"/>
  <p:sldLayoutIdLst>
    <p:sldLayoutId id="2147483682"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185"/>
            <a:ext cx="7886700" cy="13250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6684"/>
            <a:ext cx="78867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E198D554-23A8-4EB2-B8BE-BA3D17196C40}" type="datetime1">
              <a:rPr lang="en-US" smtClean="0">
                <a:solidFill>
                  <a:prstClr val="black">
                    <a:tint val="75000"/>
                  </a:prstClr>
                </a:solidFill>
              </a:rPr>
              <a:pPr/>
              <a:t>6/6/20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1C0DB9A4-7C00-41BB-B303-4E91C20728D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66675" y="6959600"/>
            <a:ext cx="1263487" cy="215444"/>
          </a:xfrm>
          <a:prstGeom prst="rect">
            <a:avLst/>
          </a:prstGeom>
        </p:spPr>
        <p:txBody>
          <a:bodyPr wrap="none">
            <a:spAutoFit/>
          </a:bodyPr>
          <a:lstStyle/>
          <a:p>
            <a:r>
              <a:rPr lang="en-US" sz="800" dirty="0">
                <a:solidFill>
                  <a:srgbClr val="555555"/>
                </a:solidFill>
                <a:latin typeface="Open Sans" panose="020B0606030504020204" pitchFamily="34" charset="0"/>
              </a:rPr>
              <a:t>© </a:t>
            </a:r>
            <a:r>
              <a:rPr lang="en-US" sz="800" dirty="0">
                <a:solidFill>
                  <a:srgbClr val="A5CD28"/>
                </a:solidFill>
                <a:latin typeface="Open Sans" panose="020B0606030504020204" pitchFamily="34" charset="0"/>
                <a:hlinkClick r:id="rId2" tooltip="PresentationGo!"/>
              </a:rPr>
              <a:t>presentationgo.com</a:t>
            </a:r>
            <a:endParaRPr lang="en-US" sz="800" dirty="0"/>
          </a:p>
        </p:txBody>
      </p:sp>
      <p:grpSp>
        <p:nvGrpSpPr>
          <p:cNvPr id="8" name="Group 7"/>
          <p:cNvGrpSpPr/>
          <p:nvPr userDrawn="1"/>
        </p:nvGrpSpPr>
        <p:grpSpPr>
          <a:xfrm>
            <a:off x="-1654908" y="-98405"/>
            <a:ext cx="1569183" cy="734119"/>
            <a:chOff x="-2096383" y="21447"/>
            <a:chExt cx="1569183" cy="550589"/>
          </a:xfrm>
        </p:grpSpPr>
        <p:sp>
          <p:nvSpPr>
            <p:cNvPr id="9" name="TextBox 8"/>
            <p:cNvSpPr txBox="1"/>
            <p:nvPr userDrawn="1"/>
          </p:nvSpPr>
          <p:spPr>
            <a:xfrm>
              <a:off x="-2096383" y="21447"/>
              <a:ext cx="365806" cy="184666"/>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p:cNvSpPr txBox="1"/>
            <p:nvPr userDrawn="1"/>
          </p:nvSpPr>
          <p:spPr>
            <a:xfrm>
              <a:off x="-1002010" y="387370"/>
              <a:ext cx="474810" cy="184666"/>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p:cNvPicPr>
              <a:picLocks noChangeAspect="1"/>
            </p:cNvPicPr>
            <p:nvPr userDrawn="1"/>
          </p:nvPicPr>
          <p:blipFill>
            <a:blip r:embed="rId3"/>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3224532978"/>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Autofit/>
          </a:bodyPr>
          <a:lstStyle/>
          <a:p>
            <a:r>
              <a:rPr lang="en-US" sz="3600"/>
              <a:t>My presentation about: </a:t>
            </a:r>
            <a:r>
              <a:rPr lang="en-US" b="1" cap="all"/>
              <a:t>AMAZON</a:t>
            </a:r>
            <a:endParaRPr lang="en-US" sz="3600" b="1" cap="all" dirty="0"/>
          </a:p>
        </p:txBody>
      </p:sp>
      <p:sp>
        <p:nvSpPr>
          <p:cNvPr id="6" name="Subtitle 5"/>
          <p:cNvSpPr>
            <a:spLocks noGrp="1"/>
          </p:cNvSpPr>
          <p:nvPr>
            <p:ph type="subTitle" idx="1"/>
          </p:nvPr>
        </p:nvSpPr>
        <p:spPr/>
        <p:txBody>
          <a:bodyPr/>
          <a:lstStyle/>
          <a:p>
            <a:r>
              <a:rPr lang="en-US" dirty="0"/>
              <a:t>A PowerPoint Template</a:t>
            </a:r>
          </a:p>
        </p:txBody>
      </p:sp>
    </p:spTree>
    <p:extLst>
      <p:ext uri="{BB962C8B-B14F-4D97-AF65-F5344CB8AC3E}">
        <p14:creationId xmlns:p14="http://schemas.microsoft.com/office/powerpoint/2010/main" val="314241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Title of your slide</a:t>
            </a:r>
          </a:p>
        </p:txBody>
      </p:sp>
      <p:sp>
        <p:nvSpPr>
          <p:cNvPr id="3" name="Content Placeholder 2"/>
          <p:cNvSpPr>
            <a:spLocks noGrp="1"/>
          </p:cNvSpPr>
          <p:nvPr>
            <p:ph idx="1"/>
          </p:nvPr>
        </p:nvSpPr>
        <p:spPr/>
        <p:txBody>
          <a:bodyPr vert="horz" lIns="91440" tIns="45720" rIns="91440" bIns="45720" rtlCol="0">
            <a:noAutofit/>
          </a:bodyPr>
          <a:lstStyle/>
          <a:p>
            <a:pPr algn="just"/>
            <a:r>
              <a:rPr lang="en-US" sz="2000"/>
              <a:t>Lorem ipsum dolor sit amet, tollit epicuri est ex, exerci accumsan singulis ei mel. Agam aperiri no has, id mel delenit voluptatum. Esse sententiae scribentur pri an. Nisl vocent aeterno ad ius, mea cu affert electram. Cum habemus adolescens complectitur ea, cu.</a:t>
            </a:r>
          </a:p>
          <a:p>
            <a:pPr algn="just"/>
            <a:endParaRPr lang="en-US" sz="2000"/>
          </a:p>
          <a:p>
            <a:pPr algn="just"/>
            <a:r>
              <a:rPr lang="en-US" sz="2000"/>
              <a:t>Te qui primis doctus audiam. Ut has cotidieque disputando, quo choro appareat conclusionemque ad, laudem delicatissimi an eos. Te ius errem denique. Probatus complectitur ut pri, et discere partiendo voluptaria pro. No menandri vulputate sed, eam ei diceret praesent, ad alienum sapientem eam. Te pri nibh illum munere, at sit agam option. Te vis vitae labores definiebas, eum ex.</a:t>
            </a:r>
          </a:p>
        </p:txBody>
      </p:sp>
      <p:sp>
        <p:nvSpPr>
          <p:cNvPr id="4" name="Footer Placeholder 3"/>
          <p:cNvSpPr>
            <a:spLocks noGrp="1"/>
          </p:cNvSpPr>
          <p:nvPr>
            <p:ph type="ftr" sz="quarter" idx="11"/>
          </p:nvPr>
        </p:nvSpPr>
        <p:spPr/>
        <p:txBody>
          <a:bodyPr/>
          <a:lstStyle/>
          <a:p>
            <a:r>
              <a:rPr lang="en-US"/>
              <a:t>Your Footer</a:t>
            </a:r>
          </a:p>
        </p:txBody>
      </p:sp>
      <p:sp>
        <p:nvSpPr>
          <p:cNvPr id="5" name="Slide Number Placeholder 4"/>
          <p:cNvSpPr>
            <a:spLocks noGrp="1"/>
          </p:cNvSpPr>
          <p:nvPr>
            <p:ph type="sldNum" sz="quarter" idx="12"/>
          </p:nvPr>
        </p:nvSpPr>
        <p:spPr/>
        <p:txBody>
          <a:bodyPr/>
          <a:lstStyle/>
          <a:p>
            <a:fld id="{035B257D-CA60-43FB-8693-D95F29EB1A45}" type="slidenum">
              <a:rPr lang="en-US" smtClean="0"/>
              <a:pPr/>
              <a:t>2</a:t>
            </a:fld>
            <a:endParaRPr lang="en-US"/>
          </a:p>
        </p:txBody>
      </p:sp>
    </p:spTree>
    <p:extLst>
      <p:ext uri="{BB962C8B-B14F-4D97-AF65-F5344CB8AC3E}">
        <p14:creationId xmlns:p14="http://schemas.microsoft.com/office/powerpoint/2010/main" val="64850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Amazon’s Vision</a:t>
            </a:r>
          </a:p>
        </p:txBody>
      </p:sp>
      <p:sp>
        <p:nvSpPr>
          <p:cNvPr id="3" name="Content Placeholder 2"/>
          <p:cNvSpPr>
            <a:spLocks noGrp="1"/>
          </p:cNvSpPr>
          <p:nvPr>
            <p:ph idx="1"/>
          </p:nvPr>
        </p:nvSpPr>
        <p:spPr/>
        <p:txBody>
          <a:bodyPr vert="horz" lIns="91440" tIns="822960" rIns="91440" bIns="45720" rtlCol="0" anchor="t">
            <a:noAutofit/>
          </a:bodyPr>
          <a:lstStyle/>
          <a:p>
            <a:pPr marL="0" indent="0" algn="ctr">
              <a:buNone/>
            </a:pPr>
            <a:r>
              <a:rPr lang="en-US" sz="3600"/>
              <a:t>To be earth's most customer centric company; to build a place where people can come to find and discover anything they might want to buy online.</a:t>
            </a:r>
          </a:p>
        </p:txBody>
      </p:sp>
      <p:sp>
        <p:nvSpPr>
          <p:cNvPr id="4" name="Footer Placeholder 3"/>
          <p:cNvSpPr>
            <a:spLocks noGrp="1"/>
          </p:cNvSpPr>
          <p:nvPr>
            <p:ph type="ftr" sz="quarter" idx="11"/>
          </p:nvPr>
        </p:nvSpPr>
        <p:spPr/>
        <p:txBody>
          <a:bodyPr/>
          <a:lstStyle/>
          <a:p>
            <a:r>
              <a:rPr lang="en-US"/>
              <a:t>Your Footer</a:t>
            </a:r>
          </a:p>
        </p:txBody>
      </p:sp>
      <p:sp>
        <p:nvSpPr>
          <p:cNvPr id="5" name="Slide Number Placeholder 4"/>
          <p:cNvSpPr>
            <a:spLocks noGrp="1"/>
          </p:cNvSpPr>
          <p:nvPr>
            <p:ph type="sldNum" sz="quarter" idx="12"/>
          </p:nvPr>
        </p:nvSpPr>
        <p:spPr/>
        <p:txBody>
          <a:bodyPr/>
          <a:lstStyle/>
          <a:p>
            <a:fld id="{035B257D-CA60-43FB-8693-D95F29EB1A45}" type="slidenum">
              <a:rPr lang="en-US" smtClean="0"/>
              <a:pPr/>
              <a:t>3</a:t>
            </a:fld>
            <a:endParaRPr lang="en-US"/>
          </a:p>
        </p:txBody>
      </p:sp>
      <p:sp>
        <p:nvSpPr>
          <p:cNvPr id="6" name="TextBox 5"/>
          <p:cNvSpPr txBox="1"/>
          <p:nvPr/>
        </p:nvSpPr>
        <p:spPr>
          <a:xfrm>
            <a:off x="182054" y="1552575"/>
            <a:ext cx="893193" cy="2646878"/>
          </a:xfrm>
          <a:prstGeom prst="rect">
            <a:avLst/>
          </a:prstGeom>
          <a:noFill/>
        </p:spPr>
        <p:txBody>
          <a:bodyPr wrap="none" rtlCol="0">
            <a:spAutoFit/>
          </a:bodyPr>
          <a:lstStyle/>
          <a:p>
            <a:r>
              <a:rPr lang="en-US" sz="16600">
                <a:solidFill>
                  <a:srgbClr val="37475A"/>
                </a:solidFill>
              </a:rPr>
              <a:t>“</a:t>
            </a:r>
          </a:p>
        </p:txBody>
      </p:sp>
      <p:sp>
        <p:nvSpPr>
          <p:cNvPr id="7" name="TextBox 6"/>
          <p:cNvSpPr txBox="1"/>
          <p:nvPr/>
        </p:nvSpPr>
        <p:spPr>
          <a:xfrm>
            <a:off x="8068754" y="3737769"/>
            <a:ext cx="893193" cy="2646878"/>
          </a:xfrm>
          <a:prstGeom prst="rect">
            <a:avLst/>
          </a:prstGeom>
          <a:noFill/>
        </p:spPr>
        <p:txBody>
          <a:bodyPr wrap="none" rtlCol="0">
            <a:spAutoFit/>
          </a:bodyPr>
          <a:lstStyle/>
          <a:p>
            <a:r>
              <a:rPr lang="en-US" sz="16600">
                <a:solidFill>
                  <a:srgbClr val="37475A"/>
                </a:solidFill>
              </a:rPr>
              <a:t>”</a:t>
            </a:r>
          </a:p>
        </p:txBody>
      </p:sp>
    </p:spTree>
    <p:extLst>
      <p:ext uri="{BB962C8B-B14F-4D97-AF65-F5344CB8AC3E}">
        <p14:creationId xmlns:p14="http://schemas.microsoft.com/office/powerpoint/2010/main" val="369100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025087"/>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7A97E1E5-B9E1-4332-97C9-F004C2EDE7B9}"/>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60A57C30-7628-4622-96FA-7CD2B04F731D}"/>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E931C8C5-1BF0-42DC-A673-D8D5B4905629}"/>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2_Custom Design</Template>
  <TotalTime>0</TotalTime>
  <Words>196</Words>
  <Application>Microsoft Macintosh PowerPoint</Application>
  <PresentationFormat>화면 슬라이드 쇼(4:3)</PresentationFormat>
  <Paragraphs>17</Paragraphs>
  <Slides>4</Slides>
  <Notes>2</Notes>
  <HiddenSlides>0</HiddenSlides>
  <MMClips>0</MMClips>
  <ScaleCrop>false</ScaleCrop>
  <HeadingPairs>
    <vt:vector size="6" baseType="variant">
      <vt:variant>
        <vt:lpstr>사용한 글꼴</vt:lpstr>
      </vt:variant>
      <vt:variant>
        <vt:i4>4</vt:i4>
      </vt:variant>
      <vt:variant>
        <vt:lpstr>테마</vt:lpstr>
      </vt:variant>
      <vt:variant>
        <vt:i4>3</vt:i4>
      </vt:variant>
      <vt:variant>
        <vt:lpstr>슬라이드 제목</vt:lpstr>
      </vt:variant>
      <vt:variant>
        <vt:i4>4</vt:i4>
      </vt:variant>
    </vt:vector>
  </HeadingPairs>
  <TitlesOfParts>
    <vt:vector size="11" baseType="lpstr">
      <vt:lpstr>Open Sans</vt:lpstr>
      <vt:lpstr>Arial</vt:lpstr>
      <vt:lpstr>Calibri</vt:lpstr>
      <vt:lpstr>Calibri Light</vt:lpstr>
      <vt:lpstr>2_Custom Design</vt:lpstr>
      <vt:lpstr>1_Custom Design</vt:lpstr>
      <vt:lpstr>Custom Design</vt:lpstr>
      <vt:lpstr>My presentation about: AMAZON</vt:lpstr>
      <vt:lpstr>Title of your slide</vt:lpstr>
      <vt:lpstr>Amazon’s Vision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presentation about: AMAZON</dc:title>
  <dc:creator>정수연</dc:creator>
  <dc:description>© Copyright PresentationGo.com</dc:description>
  <cp:lastModifiedBy>정수연</cp:lastModifiedBy>
  <cp:revision>1</cp:revision>
  <dcterms:created xsi:type="dcterms:W3CDTF">2020-06-06T14:46:15Z</dcterms:created>
  <dcterms:modified xsi:type="dcterms:W3CDTF">2020-06-06T14:46:25Z</dcterms:modified>
</cp:coreProperties>
</file>