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9" r:id="rId6"/>
    <p:sldId id="337" r:id="rId7"/>
    <p:sldId id="317" r:id="rId8"/>
    <p:sldId id="299" r:id="rId9"/>
    <p:sldId id="326" r:id="rId10"/>
    <p:sldId id="318" r:id="rId11"/>
    <p:sldId id="327" r:id="rId12"/>
    <p:sldId id="328" r:id="rId13"/>
    <p:sldId id="330" r:id="rId14"/>
    <p:sldId id="332" r:id="rId15"/>
    <p:sldId id="333" r:id="rId16"/>
    <p:sldId id="334" r:id="rId17"/>
    <p:sldId id="335" r:id="rId18"/>
    <p:sldId id="336" r:id="rId19"/>
    <p:sldId id="340" r:id="rId20"/>
    <p:sldId id="33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6" id="{07BE3D46-5DB0-4E5E-9052-39218CADE6E2}">
          <p14:sldIdLst>
            <p14:sldId id="256"/>
            <p14:sldId id="279"/>
            <p14:sldId id="337"/>
            <p14:sldId id="317"/>
            <p14:sldId id="299"/>
            <p14:sldId id="326"/>
            <p14:sldId id="318"/>
            <p14:sldId id="327"/>
            <p14:sldId id="328"/>
            <p14:sldId id="330"/>
            <p14:sldId id="332"/>
            <p14:sldId id="333"/>
            <p14:sldId id="334"/>
            <p14:sldId id="335"/>
            <p14:sldId id="336"/>
            <p14:sldId id="340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459"/>
    <a:srgbClr val="4002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863" autoAdjust="0"/>
  </p:normalViewPr>
  <p:slideViewPr>
    <p:cSldViewPr snapToGrid="0" snapToObjects="1">
      <p:cViewPr varScale="1">
        <p:scale>
          <a:sx n="155" d="100"/>
          <a:sy n="155" d="100"/>
        </p:scale>
        <p:origin x="16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7A995-261F-D647-AA41-750A47C50B49}" type="datetimeFigureOut">
              <a:rPr lang="en-US" smtClean="0"/>
              <a:pPr/>
              <a:t>9/20/20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D7E8A-BF46-7448-BA28-4F9990997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A376-35C3-4E1E-ABD7-18A727BB463A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BB06A-E44B-4483-A9C4-56EAE433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8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8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47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type is 4 bytes </a:t>
            </a:r>
          </a:p>
          <a:p>
            <a:endParaRPr lang="en-US" dirty="0"/>
          </a:p>
          <a:p>
            <a:r>
              <a:rPr lang="en-US" dirty="0"/>
              <a:t>Remove -&gt; overwrite ( by moving sp)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9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74448" y="322593"/>
            <a:ext cx="6469552" cy="685482"/>
          </a:xfrm>
          <a:prstGeom prst="rect">
            <a:avLst/>
          </a:prstGeom>
        </p:spPr>
        <p:txBody>
          <a:bodyPr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chemeClr val="bg1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12" y="1255735"/>
            <a:ext cx="8380854" cy="4525963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Ø"/>
              <a:defRPr/>
            </a:lvl1pPr>
            <a:lvl2pPr>
              <a:spcBef>
                <a:spcPts val="300"/>
              </a:spcBef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3224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322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53224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WW_GrayPPPinside.ps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Horizontal2cNew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21366" y="426011"/>
            <a:ext cx="2435337" cy="5196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WW_GrayPPP.ps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Vertical2cN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758" y="4798560"/>
            <a:ext cx="2323376" cy="12634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0828" y="2241597"/>
            <a:ext cx="7444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ajan Pro"/>
                <a:cs typeface="Trajan Pro"/>
              </a:rPr>
              <a:t>Procedure Call Stack </a:t>
            </a:r>
            <a:br>
              <a:rPr lang="en-US" sz="3600" dirty="0">
                <a:latin typeface="Trajan Pro"/>
                <a:cs typeface="Trajan Pro"/>
              </a:rPr>
            </a:br>
            <a:r>
              <a:rPr lang="en-US" sz="3600" dirty="0">
                <a:latin typeface="Trajan Pro"/>
                <a:cs typeface="Trajan Pro"/>
              </a:rPr>
              <a:t>(FP Register)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49" y="3566245"/>
            <a:ext cx="574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rbel"/>
                <a:cs typeface="Corbel"/>
              </a:rPr>
              <a:t>sunh@uww.edu</a:t>
            </a:r>
            <a:endParaRPr lang="en-US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A503FB4B-F568-4A8D-B710-EE50811754F0}"/>
              </a:ext>
            </a:extLst>
          </p:cNvPr>
          <p:cNvSpPr/>
          <p:nvPr/>
        </p:nvSpPr>
        <p:spPr>
          <a:xfrm>
            <a:off x="1915704" y="484639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04866E2-DC4C-4001-987F-04EDA459565E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C02C0DB-5C9F-4952-B812-BB2679002C2E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66B6E4C-A82F-4A30-9D8D-10A14131B982}"/>
              </a:ext>
            </a:extLst>
          </p:cNvPr>
          <p:cNvSpPr/>
          <p:nvPr/>
        </p:nvSpPr>
        <p:spPr>
          <a:xfrm>
            <a:off x="1903644" y="484432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E09F1-9D5F-4A93-A7D0-16E2DFC1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SP with FP 5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3B543-A0B1-44A1-89BB-E59792037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 Point </a:t>
            </a:r>
            <a:r>
              <a:rPr lang="en-US" b="1" dirty="0"/>
              <a:t>next</a:t>
            </a:r>
            <a:r>
              <a:rPr lang="en-US" dirty="0"/>
              <a:t> address and request backup to </a:t>
            </a:r>
            <a:r>
              <a:rPr lang="en-US" dirty="0" err="1"/>
              <a:t>fp</a:t>
            </a:r>
            <a:endParaRPr lang="en-US" dirty="0"/>
          </a:p>
          <a:p>
            <a:r>
              <a:rPr lang="en-US" dirty="0"/>
              <a:t>FP backup the address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39BC84-B104-4EAF-805F-3A7892D1F2FE}"/>
              </a:ext>
            </a:extLst>
          </p:cNvPr>
          <p:cNvSpPr/>
          <p:nvPr/>
        </p:nvSpPr>
        <p:spPr>
          <a:xfrm>
            <a:off x="1401547" y="2358745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a = 1;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b = 2;</a:t>
            </a:r>
          </a:p>
          <a:p>
            <a:r>
              <a:rPr lang="en-US" sz="1400" dirty="0"/>
              <a:t>	fc1();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1169C2-5438-44F0-B1A2-DDA0687928D1}"/>
              </a:ext>
            </a:extLst>
          </p:cNvPr>
          <p:cNvSpPr/>
          <p:nvPr/>
        </p:nvSpPr>
        <p:spPr>
          <a:xfrm>
            <a:off x="1401547" y="3921174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fc1(void)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c = 3;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d = 4;</a:t>
            </a:r>
          </a:p>
          <a:p>
            <a:r>
              <a:rPr lang="en-US" sz="1400" dirty="0"/>
              <a:t>	fc2();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F12B0AC-DDC5-4D17-91EA-F2E6259A3158}"/>
              </a:ext>
            </a:extLst>
          </p:cNvPr>
          <p:cNvSpPr/>
          <p:nvPr/>
        </p:nvSpPr>
        <p:spPr>
          <a:xfrm>
            <a:off x="1401547" y="5378717"/>
            <a:ext cx="1653309" cy="1275612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fc2(void)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e = 5;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f = 6;</a:t>
            </a:r>
          </a:p>
          <a:p>
            <a:r>
              <a:rPr lang="en-US" sz="1400" dirty="0"/>
              <a:t>}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1F19736-4161-4BAF-8482-0B54E73581A9}"/>
              </a:ext>
            </a:extLst>
          </p:cNvPr>
          <p:cNvGrpSpPr/>
          <p:nvPr/>
        </p:nvGrpSpPr>
        <p:grpSpPr>
          <a:xfrm>
            <a:off x="4342861" y="2961160"/>
            <a:ext cx="1043709" cy="2364119"/>
            <a:chOff x="3899804" y="2687782"/>
            <a:chExt cx="1043709" cy="236411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C5D7F8C-50C1-47C4-87DA-BF0DFF20A5F0}"/>
                </a:ext>
              </a:extLst>
            </p:cNvPr>
            <p:cNvSpPr/>
            <p:nvPr/>
          </p:nvSpPr>
          <p:spPr>
            <a:xfrm>
              <a:off x="3899804" y="268778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r0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DED92FC-7172-4F93-A66F-115A3F6443D6}"/>
                </a:ext>
              </a:extLst>
            </p:cNvPr>
            <p:cNvSpPr/>
            <p:nvPr/>
          </p:nvSpPr>
          <p:spPr>
            <a:xfrm>
              <a:off x="3899804" y="298329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97F4C07-A50E-4D8E-962C-DD6879CE93A6}"/>
                </a:ext>
              </a:extLst>
            </p:cNvPr>
            <p:cNvSpPr/>
            <p:nvPr/>
          </p:nvSpPr>
          <p:spPr>
            <a:xfrm>
              <a:off x="3899804" y="327879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5D966-0B22-4B43-ACAE-88819DA7D5CD}"/>
                </a:ext>
              </a:extLst>
            </p:cNvPr>
            <p:cNvSpPr/>
            <p:nvPr/>
          </p:nvSpPr>
          <p:spPr>
            <a:xfrm>
              <a:off x="3899804" y="3574306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EB91A04-B98D-4F31-A486-7DF0508261B0}"/>
                </a:ext>
              </a:extLst>
            </p:cNvPr>
            <p:cNvSpPr/>
            <p:nvPr/>
          </p:nvSpPr>
          <p:spPr>
            <a:xfrm>
              <a:off x="3899804" y="3869814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r4	ir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9408F6D-0FD4-4115-9044-F6F0CD0BC825}"/>
                </a:ext>
              </a:extLst>
            </p:cNvPr>
            <p:cNvSpPr/>
            <p:nvPr/>
          </p:nvSpPr>
          <p:spPr>
            <a:xfrm>
              <a:off x="3899804" y="416532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r5	sp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F0299FB-70F7-4607-9F84-1852C7AA9194}"/>
                </a:ext>
              </a:extLst>
            </p:cNvPr>
            <p:cNvSpPr/>
            <p:nvPr/>
          </p:nvSpPr>
          <p:spPr>
            <a:xfrm>
              <a:off x="3899804" y="446083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r6	lr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00A168-78D8-47A6-8689-69D78DA46370}"/>
                </a:ext>
              </a:extLst>
            </p:cNvPr>
            <p:cNvSpPr/>
            <p:nvPr/>
          </p:nvSpPr>
          <p:spPr>
            <a:xfrm>
              <a:off x="3899804" y="475633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r7	pc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62FCEDA-537C-4648-A6DB-410E77FF21EC}"/>
              </a:ext>
            </a:extLst>
          </p:cNvPr>
          <p:cNvGrpSpPr/>
          <p:nvPr/>
        </p:nvGrpSpPr>
        <p:grpSpPr>
          <a:xfrm>
            <a:off x="6542966" y="2644703"/>
            <a:ext cx="1043709" cy="2955032"/>
            <a:chOff x="5581431" y="2644703"/>
            <a:chExt cx="1043709" cy="295503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93901B3-E617-466D-B66F-5C561F838891}"/>
                </a:ext>
              </a:extLst>
            </p:cNvPr>
            <p:cNvSpPr/>
            <p:nvPr/>
          </p:nvSpPr>
          <p:spPr>
            <a:xfrm>
              <a:off x="5581431" y="323561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8D36053-D859-4E21-9F8E-A505B1AA002C}"/>
                </a:ext>
              </a:extLst>
            </p:cNvPr>
            <p:cNvSpPr/>
            <p:nvPr/>
          </p:nvSpPr>
          <p:spPr>
            <a:xfrm>
              <a:off x="5581431" y="353112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25823ED-1B1D-4708-A9C3-FF2DE99D7D77}"/>
                </a:ext>
              </a:extLst>
            </p:cNvPr>
            <p:cNvSpPr/>
            <p:nvPr/>
          </p:nvSpPr>
          <p:spPr>
            <a:xfrm>
              <a:off x="5581431" y="382663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6A30523-37AD-44C4-9F72-B118E9312DA4}"/>
                </a:ext>
              </a:extLst>
            </p:cNvPr>
            <p:cNvSpPr/>
            <p:nvPr/>
          </p:nvSpPr>
          <p:spPr>
            <a:xfrm>
              <a:off x="5581431" y="4122140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A6F62C0-1CA2-4E1F-8C01-82DB3AFDB605}"/>
                </a:ext>
              </a:extLst>
            </p:cNvPr>
            <p:cNvSpPr/>
            <p:nvPr/>
          </p:nvSpPr>
          <p:spPr>
            <a:xfrm>
              <a:off x="5581431" y="4417648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d = 4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C90AFE3-51C5-4964-A058-5225C5A095C0}"/>
                </a:ext>
              </a:extLst>
            </p:cNvPr>
            <p:cNvSpPr/>
            <p:nvPr/>
          </p:nvSpPr>
          <p:spPr>
            <a:xfrm>
              <a:off x="5581431" y="471315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 = 3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9F45CA6-F721-4046-BD9B-FFEE331D34DD}"/>
                </a:ext>
              </a:extLst>
            </p:cNvPr>
            <p:cNvSpPr/>
            <p:nvPr/>
          </p:nvSpPr>
          <p:spPr>
            <a:xfrm>
              <a:off x="5581431" y="500866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b = 2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711E428-564D-45B2-97DE-9EC13A319BD5}"/>
                </a:ext>
              </a:extLst>
            </p:cNvPr>
            <p:cNvSpPr/>
            <p:nvPr/>
          </p:nvSpPr>
          <p:spPr>
            <a:xfrm>
              <a:off x="5581431" y="530417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 = 1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9351D28-6924-49C0-951F-157230B76035}"/>
                </a:ext>
              </a:extLst>
            </p:cNvPr>
            <p:cNvSpPr/>
            <p:nvPr/>
          </p:nvSpPr>
          <p:spPr>
            <a:xfrm>
              <a:off x="5581431" y="294002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78D4632-53FF-405D-8E50-776EA4AF4672}"/>
                </a:ext>
              </a:extLst>
            </p:cNvPr>
            <p:cNvSpPr/>
            <p:nvPr/>
          </p:nvSpPr>
          <p:spPr>
            <a:xfrm>
              <a:off x="5581431" y="2644703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7A9D0AC7-1A4D-478F-A4B9-D78D5FE90C2D}"/>
              </a:ext>
            </a:extLst>
          </p:cNvPr>
          <p:cNvSpPr/>
          <p:nvPr/>
        </p:nvSpPr>
        <p:spPr>
          <a:xfrm>
            <a:off x="475522" y="2513625"/>
            <a:ext cx="602595" cy="379900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Flow of  code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822E36-845C-489C-9439-F9E46C516D4E}"/>
              </a:ext>
            </a:extLst>
          </p:cNvPr>
          <p:cNvSpPr txBox="1"/>
          <p:nvPr/>
        </p:nvSpPr>
        <p:spPr>
          <a:xfrm rot="21061243">
            <a:off x="5458911" y="4158741"/>
            <a:ext cx="123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increase sp value</a:t>
            </a:r>
          </a:p>
        </p:txBody>
      </p:sp>
      <p:cxnSp>
        <p:nvCxnSpPr>
          <p:cNvPr id="76" name="Straight Arrow Connector 19">
            <a:extLst>
              <a:ext uri="{FF2B5EF4-FFF2-40B4-BE49-F238E27FC236}">
                <a16:creationId xmlns:a16="http://schemas.microsoft.com/office/drawing/2014/main" id="{3D859B5F-2C9C-4032-BACE-D3AB18CFC0CA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5386570" y="4417648"/>
            <a:ext cx="1156396" cy="168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7">
            <a:extLst>
              <a:ext uri="{FF2B5EF4-FFF2-40B4-BE49-F238E27FC236}">
                <a16:creationId xmlns:a16="http://schemas.microsoft.com/office/drawing/2014/main" id="{D4EC979A-6FC7-49B1-9845-E2B97A4277AB}"/>
              </a:ext>
            </a:extLst>
          </p:cNvPr>
          <p:cNvSpPr/>
          <p:nvPr/>
        </p:nvSpPr>
        <p:spPr>
          <a:xfrm>
            <a:off x="4201796" y="5575151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B2F9EA-D378-44CF-821A-1B759C186315}"/>
              </a:ext>
            </a:extLst>
          </p:cNvPr>
          <p:cNvSpPr txBox="1"/>
          <p:nvPr/>
        </p:nvSpPr>
        <p:spPr>
          <a:xfrm>
            <a:off x="7551027" y="54118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D6B0AE-8C9C-40D4-ABC4-E2CA86A00306}"/>
              </a:ext>
            </a:extLst>
          </p:cNvPr>
          <p:cNvSpPr txBox="1"/>
          <p:nvPr/>
        </p:nvSpPr>
        <p:spPr>
          <a:xfrm>
            <a:off x="7551027" y="51373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BFAED0-3809-4BAD-B101-833696B693EC}"/>
              </a:ext>
            </a:extLst>
          </p:cNvPr>
          <p:cNvSpPr txBox="1"/>
          <p:nvPr/>
        </p:nvSpPr>
        <p:spPr>
          <a:xfrm>
            <a:off x="7551027" y="4861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B7AE3E-5C13-4166-B7DF-5FA2D1B7B737}"/>
              </a:ext>
            </a:extLst>
          </p:cNvPr>
          <p:cNvSpPr txBox="1"/>
          <p:nvPr/>
        </p:nvSpPr>
        <p:spPr>
          <a:xfrm>
            <a:off x="7551027" y="45688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5D00BB-96BB-4AF9-AB59-BFAF5E9EBE76}"/>
              </a:ext>
            </a:extLst>
          </p:cNvPr>
          <p:cNvSpPr txBox="1"/>
          <p:nvPr/>
        </p:nvSpPr>
        <p:spPr>
          <a:xfrm>
            <a:off x="7529071" y="42356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196B9F-8B49-45BD-89FE-B867CFD36BCA}"/>
              </a:ext>
            </a:extLst>
          </p:cNvPr>
          <p:cNvSpPr txBox="1"/>
          <p:nvPr/>
        </p:nvSpPr>
        <p:spPr>
          <a:xfrm>
            <a:off x="7529071" y="39611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E9655A-D027-4BB3-84A8-168D50C0598A}"/>
              </a:ext>
            </a:extLst>
          </p:cNvPr>
          <p:cNvSpPr txBox="1"/>
          <p:nvPr/>
        </p:nvSpPr>
        <p:spPr>
          <a:xfrm>
            <a:off x="7529071" y="36854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867BCA-E2A5-4999-B8B6-A130E772DD28}"/>
              </a:ext>
            </a:extLst>
          </p:cNvPr>
          <p:cNvSpPr txBox="1"/>
          <p:nvPr/>
        </p:nvSpPr>
        <p:spPr>
          <a:xfrm>
            <a:off x="7529071" y="33926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0028</a:t>
            </a:r>
          </a:p>
        </p:txBody>
      </p:sp>
      <p:sp>
        <p:nvSpPr>
          <p:cNvPr id="51" name="Rectangle: Rounded Corners 7">
            <a:extLst>
              <a:ext uri="{FF2B5EF4-FFF2-40B4-BE49-F238E27FC236}">
                <a16:creationId xmlns:a16="http://schemas.microsoft.com/office/drawing/2014/main" id="{791BC31F-F361-45CE-97BA-849C355F1AA0}"/>
              </a:ext>
            </a:extLst>
          </p:cNvPr>
          <p:cNvSpPr/>
          <p:nvPr/>
        </p:nvSpPr>
        <p:spPr>
          <a:xfrm>
            <a:off x="4201796" y="5575151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5CD8ADF1-3A49-4B50-A69C-C1737F6CFDFB}"/>
              </a:ext>
            </a:extLst>
          </p:cNvPr>
          <p:cNvCxnSpPr>
            <a:cxnSpLocks/>
            <a:endCxn id="51" idx="1"/>
          </p:cNvCxnSpPr>
          <p:nvPr/>
        </p:nvCxnSpPr>
        <p:spPr>
          <a:xfrm rot="10800000" flipV="1">
            <a:off x="4201797" y="4586482"/>
            <a:ext cx="141065" cy="1207744"/>
          </a:xfrm>
          <a:prstGeom prst="curvedConnector3">
            <a:avLst>
              <a:gd name="adj1" fmla="val 262053"/>
            </a:avLst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D6BBBC6-3CDB-409A-B94C-0D81DA9862A4}"/>
              </a:ext>
            </a:extLst>
          </p:cNvPr>
          <p:cNvSpPr txBox="1"/>
          <p:nvPr/>
        </p:nvSpPr>
        <p:spPr>
          <a:xfrm>
            <a:off x="3221339" y="4801575"/>
            <a:ext cx="1352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backup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C85638D-8A4E-4484-895D-6A867CD9946F}"/>
              </a:ext>
            </a:extLst>
          </p:cNvPr>
          <p:cNvSpPr txBox="1"/>
          <p:nvPr/>
        </p:nvSpPr>
        <p:spPr>
          <a:xfrm>
            <a:off x="3845248" y="6040267"/>
            <a:ext cx="239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0000 -&gt; 0008 -&gt; 0016</a:t>
            </a:r>
          </a:p>
        </p:txBody>
      </p:sp>
      <p:cxnSp>
        <p:nvCxnSpPr>
          <p:cNvPr id="78" name="Straight Arrow Connector 19">
            <a:extLst>
              <a:ext uri="{FF2B5EF4-FFF2-40B4-BE49-F238E27FC236}">
                <a16:creationId xmlns:a16="http://schemas.microsoft.com/office/drawing/2014/main" id="{62B078B5-5672-4F9A-A911-4F3131F71950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5527634" y="4417703"/>
            <a:ext cx="1015332" cy="1376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5305DC2-663D-41FE-A850-40A745CA12AF}"/>
              </a:ext>
            </a:extLst>
          </p:cNvPr>
          <p:cNvCxnSpPr/>
          <p:nvPr/>
        </p:nvCxnSpPr>
        <p:spPr>
          <a:xfrm>
            <a:off x="2366122" y="3375944"/>
            <a:ext cx="698630" cy="1258162"/>
          </a:xfrm>
          <a:prstGeom prst="bentConnector3">
            <a:avLst>
              <a:gd name="adj1" fmla="val 13272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2599BA7F-D223-446A-8621-49C9D244573F}"/>
              </a:ext>
            </a:extLst>
          </p:cNvPr>
          <p:cNvCxnSpPr/>
          <p:nvPr/>
        </p:nvCxnSpPr>
        <p:spPr>
          <a:xfrm>
            <a:off x="2378182" y="4952667"/>
            <a:ext cx="698630" cy="1258162"/>
          </a:xfrm>
          <a:prstGeom prst="bentConnector3">
            <a:avLst>
              <a:gd name="adj1" fmla="val 13272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372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A503FB4B-F568-4A8D-B710-EE50811754F0}"/>
              </a:ext>
            </a:extLst>
          </p:cNvPr>
          <p:cNvSpPr/>
          <p:nvPr/>
        </p:nvSpPr>
        <p:spPr>
          <a:xfrm>
            <a:off x="1915704" y="484639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04866E2-DC4C-4001-987F-04EDA459565E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C02C0DB-5C9F-4952-B812-BB2679002C2E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66B6E4C-A82F-4A30-9D8D-10A14131B982}"/>
              </a:ext>
            </a:extLst>
          </p:cNvPr>
          <p:cNvSpPr/>
          <p:nvPr/>
        </p:nvSpPr>
        <p:spPr>
          <a:xfrm>
            <a:off x="1903644" y="484432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E09F1-9D5F-4A93-A7D0-16E2DFC1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SP with FP 6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3B543-A0B1-44A1-89BB-E59792037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Pointer (SP) register</a:t>
            </a:r>
          </a:p>
          <a:p>
            <a:pPr lvl="1"/>
            <a:r>
              <a:rPr lang="en-US" dirty="0"/>
              <a:t>Point </a:t>
            </a:r>
            <a:r>
              <a:rPr lang="en-US" b="1" dirty="0"/>
              <a:t>next</a:t>
            </a:r>
            <a:r>
              <a:rPr lang="en-US" dirty="0"/>
              <a:t> address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39BC84-B104-4EAF-805F-3A7892D1F2FE}"/>
              </a:ext>
            </a:extLst>
          </p:cNvPr>
          <p:cNvSpPr/>
          <p:nvPr/>
        </p:nvSpPr>
        <p:spPr>
          <a:xfrm>
            <a:off x="1401547" y="2358745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a = 1;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b = 2;</a:t>
            </a:r>
          </a:p>
          <a:p>
            <a:r>
              <a:rPr lang="en-US" sz="1400" dirty="0"/>
              <a:t>	fc1();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1169C2-5438-44F0-B1A2-DDA0687928D1}"/>
              </a:ext>
            </a:extLst>
          </p:cNvPr>
          <p:cNvSpPr/>
          <p:nvPr/>
        </p:nvSpPr>
        <p:spPr>
          <a:xfrm>
            <a:off x="1401547" y="3921174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fc1(void)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c = 3;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d = 4;</a:t>
            </a:r>
          </a:p>
          <a:p>
            <a:r>
              <a:rPr lang="en-US" sz="1400" dirty="0"/>
              <a:t>	fc2();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F12B0AC-DDC5-4D17-91EA-F2E6259A3158}"/>
              </a:ext>
            </a:extLst>
          </p:cNvPr>
          <p:cNvSpPr/>
          <p:nvPr/>
        </p:nvSpPr>
        <p:spPr>
          <a:xfrm>
            <a:off x="1401547" y="5378717"/>
            <a:ext cx="1653309" cy="1275612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fc2(void)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e = 5;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f = 6;</a:t>
            </a:r>
          </a:p>
          <a:p>
            <a:r>
              <a:rPr lang="en-US" sz="1400" dirty="0"/>
              <a:t>}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1F19736-4161-4BAF-8482-0B54E73581A9}"/>
              </a:ext>
            </a:extLst>
          </p:cNvPr>
          <p:cNvGrpSpPr/>
          <p:nvPr/>
        </p:nvGrpSpPr>
        <p:grpSpPr>
          <a:xfrm>
            <a:off x="4342861" y="2961160"/>
            <a:ext cx="1043709" cy="2364119"/>
            <a:chOff x="3899804" y="2687782"/>
            <a:chExt cx="1043709" cy="236411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C5D7F8C-50C1-47C4-87DA-BF0DFF20A5F0}"/>
                </a:ext>
              </a:extLst>
            </p:cNvPr>
            <p:cNvSpPr/>
            <p:nvPr/>
          </p:nvSpPr>
          <p:spPr>
            <a:xfrm>
              <a:off x="3899804" y="268778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r0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DED92FC-7172-4F93-A66F-115A3F6443D6}"/>
                </a:ext>
              </a:extLst>
            </p:cNvPr>
            <p:cNvSpPr/>
            <p:nvPr/>
          </p:nvSpPr>
          <p:spPr>
            <a:xfrm>
              <a:off x="3899804" y="298329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97F4C07-A50E-4D8E-962C-DD6879CE93A6}"/>
                </a:ext>
              </a:extLst>
            </p:cNvPr>
            <p:cNvSpPr/>
            <p:nvPr/>
          </p:nvSpPr>
          <p:spPr>
            <a:xfrm>
              <a:off x="3899804" y="327879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5D966-0B22-4B43-ACAE-88819DA7D5CD}"/>
                </a:ext>
              </a:extLst>
            </p:cNvPr>
            <p:cNvSpPr/>
            <p:nvPr/>
          </p:nvSpPr>
          <p:spPr>
            <a:xfrm>
              <a:off x="3899804" y="3574306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EB91A04-B98D-4F31-A486-7DF0508261B0}"/>
                </a:ext>
              </a:extLst>
            </p:cNvPr>
            <p:cNvSpPr/>
            <p:nvPr/>
          </p:nvSpPr>
          <p:spPr>
            <a:xfrm>
              <a:off x="3899804" y="3869814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r4	ir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9408F6D-0FD4-4115-9044-F6F0CD0BC825}"/>
                </a:ext>
              </a:extLst>
            </p:cNvPr>
            <p:cNvSpPr/>
            <p:nvPr/>
          </p:nvSpPr>
          <p:spPr>
            <a:xfrm>
              <a:off x="3899804" y="416532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r5	sp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F0299FB-70F7-4607-9F84-1852C7AA9194}"/>
                </a:ext>
              </a:extLst>
            </p:cNvPr>
            <p:cNvSpPr/>
            <p:nvPr/>
          </p:nvSpPr>
          <p:spPr>
            <a:xfrm>
              <a:off x="3899804" y="446083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r6	lr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00A168-78D8-47A6-8689-69D78DA46370}"/>
                </a:ext>
              </a:extLst>
            </p:cNvPr>
            <p:cNvSpPr/>
            <p:nvPr/>
          </p:nvSpPr>
          <p:spPr>
            <a:xfrm>
              <a:off x="3899804" y="475633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r7	pc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62FCEDA-537C-4648-A6DB-410E77FF21EC}"/>
              </a:ext>
            </a:extLst>
          </p:cNvPr>
          <p:cNvGrpSpPr/>
          <p:nvPr/>
        </p:nvGrpSpPr>
        <p:grpSpPr>
          <a:xfrm>
            <a:off x="6542966" y="2644703"/>
            <a:ext cx="1043709" cy="2955032"/>
            <a:chOff x="5581431" y="2644703"/>
            <a:chExt cx="1043709" cy="295503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93901B3-E617-466D-B66F-5C561F838891}"/>
                </a:ext>
              </a:extLst>
            </p:cNvPr>
            <p:cNvSpPr/>
            <p:nvPr/>
          </p:nvSpPr>
          <p:spPr>
            <a:xfrm>
              <a:off x="5581431" y="323561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8D36053-D859-4E21-9F8E-A505B1AA002C}"/>
                </a:ext>
              </a:extLst>
            </p:cNvPr>
            <p:cNvSpPr/>
            <p:nvPr/>
          </p:nvSpPr>
          <p:spPr>
            <a:xfrm>
              <a:off x="5581431" y="353112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25823ED-1B1D-4708-A9C3-FF2DE99D7D77}"/>
                </a:ext>
              </a:extLst>
            </p:cNvPr>
            <p:cNvSpPr/>
            <p:nvPr/>
          </p:nvSpPr>
          <p:spPr>
            <a:xfrm>
              <a:off x="5581431" y="382663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6A30523-37AD-44C4-9F72-B118E9312DA4}"/>
                </a:ext>
              </a:extLst>
            </p:cNvPr>
            <p:cNvSpPr/>
            <p:nvPr/>
          </p:nvSpPr>
          <p:spPr>
            <a:xfrm>
              <a:off x="5581431" y="4122140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e = 5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A6F62C0-1CA2-4E1F-8C01-82DB3AFDB605}"/>
                </a:ext>
              </a:extLst>
            </p:cNvPr>
            <p:cNvSpPr/>
            <p:nvPr/>
          </p:nvSpPr>
          <p:spPr>
            <a:xfrm>
              <a:off x="5581431" y="4417648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d = 4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C90AFE3-51C5-4964-A058-5225C5A095C0}"/>
                </a:ext>
              </a:extLst>
            </p:cNvPr>
            <p:cNvSpPr/>
            <p:nvPr/>
          </p:nvSpPr>
          <p:spPr>
            <a:xfrm>
              <a:off x="5581431" y="471315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 = 3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9F45CA6-F721-4046-BD9B-FFEE331D34DD}"/>
                </a:ext>
              </a:extLst>
            </p:cNvPr>
            <p:cNvSpPr/>
            <p:nvPr/>
          </p:nvSpPr>
          <p:spPr>
            <a:xfrm>
              <a:off x="5581431" y="500866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b = 2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711E428-564D-45B2-97DE-9EC13A319BD5}"/>
                </a:ext>
              </a:extLst>
            </p:cNvPr>
            <p:cNvSpPr/>
            <p:nvPr/>
          </p:nvSpPr>
          <p:spPr>
            <a:xfrm>
              <a:off x="5581431" y="530417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 = 1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9351D28-6924-49C0-951F-157230B76035}"/>
                </a:ext>
              </a:extLst>
            </p:cNvPr>
            <p:cNvSpPr/>
            <p:nvPr/>
          </p:nvSpPr>
          <p:spPr>
            <a:xfrm>
              <a:off x="5581431" y="294002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78D4632-53FF-405D-8E50-776EA4AF4672}"/>
                </a:ext>
              </a:extLst>
            </p:cNvPr>
            <p:cNvSpPr/>
            <p:nvPr/>
          </p:nvSpPr>
          <p:spPr>
            <a:xfrm>
              <a:off x="5581431" y="2644703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7A9D0AC7-1A4D-478F-A4B9-D78D5FE90C2D}"/>
              </a:ext>
            </a:extLst>
          </p:cNvPr>
          <p:cNvSpPr/>
          <p:nvPr/>
        </p:nvSpPr>
        <p:spPr>
          <a:xfrm>
            <a:off x="475522" y="2513625"/>
            <a:ext cx="602595" cy="379900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Flow of  code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822E36-845C-489C-9439-F9E46C516D4E}"/>
              </a:ext>
            </a:extLst>
          </p:cNvPr>
          <p:cNvSpPr txBox="1"/>
          <p:nvPr/>
        </p:nvSpPr>
        <p:spPr>
          <a:xfrm rot="20113828">
            <a:off x="5458910" y="3984912"/>
            <a:ext cx="123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increase sp value</a:t>
            </a:r>
          </a:p>
        </p:txBody>
      </p:sp>
      <p:cxnSp>
        <p:nvCxnSpPr>
          <p:cNvPr id="76" name="Straight Arrow Connector 19">
            <a:extLst>
              <a:ext uri="{FF2B5EF4-FFF2-40B4-BE49-F238E27FC236}">
                <a16:creationId xmlns:a16="http://schemas.microsoft.com/office/drawing/2014/main" id="{3D859B5F-2C9C-4032-BACE-D3AB18CFC0CA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5386570" y="4122195"/>
            <a:ext cx="1156396" cy="464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7">
            <a:extLst>
              <a:ext uri="{FF2B5EF4-FFF2-40B4-BE49-F238E27FC236}">
                <a16:creationId xmlns:a16="http://schemas.microsoft.com/office/drawing/2014/main" id="{D4EC979A-6FC7-49B1-9845-E2B97A4277AB}"/>
              </a:ext>
            </a:extLst>
          </p:cNvPr>
          <p:cNvSpPr/>
          <p:nvPr/>
        </p:nvSpPr>
        <p:spPr>
          <a:xfrm>
            <a:off x="4201796" y="5575151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B2F9EA-D378-44CF-821A-1B759C186315}"/>
              </a:ext>
            </a:extLst>
          </p:cNvPr>
          <p:cNvSpPr txBox="1"/>
          <p:nvPr/>
        </p:nvSpPr>
        <p:spPr>
          <a:xfrm>
            <a:off x="7551027" y="54118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D6B0AE-8C9C-40D4-ABC4-E2CA86A00306}"/>
              </a:ext>
            </a:extLst>
          </p:cNvPr>
          <p:cNvSpPr txBox="1"/>
          <p:nvPr/>
        </p:nvSpPr>
        <p:spPr>
          <a:xfrm>
            <a:off x="7551027" y="51373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BFAED0-3809-4BAD-B101-833696B693EC}"/>
              </a:ext>
            </a:extLst>
          </p:cNvPr>
          <p:cNvSpPr txBox="1"/>
          <p:nvPr/>
        </p:nvSpPr>
        <p:spPr>
          <a:xfrm>
            <a:off x="7551027" y="4861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B7AE3E-5C13-4166-B7DF-5FA2D1B7B737}"/>
              </a:ext>
            </a:extLst>
          </p:cNvPr>
          <p:cNvSpPr txBox="1"/>
          <p:nvPr/>
        </p:nvSpPr>
        <p:spPr>
          <a:xfrm>
            <a:off x="7551027" y="45688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5D00BB-96BB-4AF9-AB59-BFAF5E9EBE76}"/>
              </a:ext>
            </a:extLst>
          </p:cNvPr>
          <p:cNvSpPr txBox="1"/>
          <p:nvPr/>
        </p:nvSpPr>
        <p:spPr>
          <a:xfrm>
            <a:off x="7529071" y="42356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196B9F-8B49-45BD-89FE-B867CFD36BCA}"/>
              </a:ext>
            </a:extLst>
          </p:cNvPr>
          <p:cNvSpPr txBox="1"/>
          <p:nvPr/>
        </p:nvSpPr>
        <p:spPr>
          <a:xfrm>
            <a:off x="7529071" y="39611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E9655A-D027-4BB3-84A8-168D50C0598A}"/>
              </a:ext>
            </a:extLst>
          </p:cNvPr>
          <p:cNvSpPr txBox="1"/>
          <p:nvPr/>
        </p:nvSpPr>
        <p:spPr>
          <a:xfrm>
            <a:off x="7529071" y="36854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867BCA-E2A5-4999-B8B6-A130E772DD28}"/>
              </a:ext>
            </a:extLst>
          </p:cNvPr>
          <p:cNvSpPr txBox="1"/>
          <p:nvPr/>
        </p:nvSpPr>
        <p:spPr>
          <a:xfrm>
            <a:off x="7529071" y="33926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0028</a:t>
            </a:r>
          </a:p>
        </p:txBody>
      </p:sp>
      <p:sp>
        <p:nvSpPr>
          <p:cNvPr id="51" name="Rectangle: Rounded Corners 7">
            <a:extLst>
              <a:ext uri="{FF2B5EF4-FFF2-40B4-BE49-F238E27FC236}">
                <a16:creationId xmlns:a16="http://schemas.microsoft.com/office/drawing/2014/main" id="{791BC31F-F361-45CE-97BA-849C355F1AA0}"/>
              </a:ext>
            </a:extLst>
          </p:cNvPr>
          <p:cNvSpPr/>
          <p:nvPr/>
        </p:nvSpPr>
        <p:spPr>
          <a:xfrm>
            <a:off x="4201796" y="5575151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C85638D-8A4E-4484-895D-6A867CD9946F}"/>
              </a:ext>
            </a:extLst>
          </p:cNvPr>
          <p:cNvSpPr txBox="1"/>
          <p:nvPr/>
        </p:nvSpPr>
        <p:spPr>
          <a:xfrm>
            <a:off x="3845248" y="6040267"/>
            <a:ext cx="239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0000 -&gt; 0008 -&gt; 0016</a:t>
            </a:r>
          </a:p>
        </p:txBody>
      </p:sp>
      <p:cxnSp>
        <p:nvCxnSpPr>
          <p:cNvPr id="78" name="Straight Arrow Connector 19">
            <a:extLst>
              <a:ext uri="{FF2B5EF4-FFF2-40B4-BE49-F238E27FC236}">
                <a16:creationId xmlns:a16="http://schemas.microsoft.com/office/drawing/2014/main" id="{62B078B5-5672-4F9A-A911-4F3131F71950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5527634" y="4417703"/>
            <a:ext cx="1015332" cy="1376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5305DC2-663D-41FE-A850-40A745CA12AF}"/>
              </a:ext>
            </a:extLst>
          </p:cNvPr>
          <p:cNvCxnSpPr/>
          <p:nvPr/>
        </p:nvCxnSpPr>
        <p:spPr>
          <a:xfrm>
            <a:off x="2366122" y="3375944"/>
            <a:ext cx="698630" cy="1258162"/>
          </a:xfrm>
          <a:prstGeom prst="bentConnector3">
            <a:avLst>
              <a:gd name="adj1" fmla="val 13272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2599BA7F-D223-446A-8621-49C9D244573F}"/>
              </a:ext>
            </a:extLst>
          </p:cNvPr>
          <p:cNvCxnSpPr/>
          <p:nvPr/>
        </p:nvCxnSpPr>
        <p:spPr>
          <a:xfrm>
            <a:off x="2378182" y="4952667"/>
            <a:ext cx="698630" cy="1258162"/>
          </a:xfrm>
          <a:prstGeom prst="bentConnector3">
            <a:avLst>
              <a:gd name="adj1" fmla="val 13272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149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A503FB4B-F568-4A8D-B710-EE50811754F0}"/>
              </a:ext>
            </a:extLst>
          </p:cNvPr>
          <p:cNvSpPr/>
          <p:nvPr/>
        </p:nvSpPr>
        <p:spPr>
          <a:xfrm>
            <a:off x="1915704" y="484639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04866E2-DC4C-4001-987F-04EDA459565E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C02C0DB-5C9F-4952-B812-BB2679002C2E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66B6E4C-A82F-4A30-9D8D-10A14131B982}"/>
              </a:ext>
            </a:extLst>
          </p:cNvPr>
          <p:cNvSpPr/>
          <p:nvPr/>
        </p:nvSpPr>
        <p:spPr>
          <a:xfrm>
            <a:off x="1903644" y="484432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E09F1-9D5F-4A93-A7D0-16E2DFC1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SP with FP 7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3B543-A0B1-44A1-89BB-E59792037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Pointer (SP) register</a:t>
            </a:r>
          </a:p>
          <a:p>
            <a:pPr lvl="1"/>
            <a:r>
              <a:rPr lang="en-US" dirty="0"/>
              <a:t>Point </a:t>
            </a:r>
            <a:r>
              <a:rPr lang="en-US" b="1" dirty="0"/>
              <a:t>next</a:t>
            </a:r>
            <a:r>
              <a:rPr lang="en-US" dirty="0"/>
              <a:t> address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39BC84-B104-4EAF-805F-3A7892D1F2FE}"/>
              </a:ext>
            </a:extLst>
          </p:cNvPr>
          <p:cNvSpPr/>
          <p:nvPr/>
        </p:nvSpPr>
        <p:spPr>
          <a:xfrm>
            <a:off x="1401547" y="2358745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a = 1;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b = 2;</a:t>
            </a:r>
          </a:p>
          <a:p>
            <a:r>
              <a:rPr lang="en-US" sz="1400" dirty="0"/>
              <a:t>	fc1();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1169C2-5438-44F0-B1A2-DDA0687928D1}"/>
              </a:ext>
            </a:extLst>
          </p:cNvPr>
          <p:cNvSpPr/>
          <p:nvPr/>
        </p:nvSpPr>
        <p:spPr>
          <a:xfrm>
            <a:off x="1401547" y="3921174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fc1(void)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c = 3;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d = 4;</a:t>
            </a:r>
          </a:p>
          <a:p>
            <a:r>
              <a:rPr lang="en-US" sz="1400" dirty="0"/>
              <a:t>	fc2();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F12B0AC-DDC5-4D17-91EA-F2E6259A3158}"/>
              </a:ext>
            </a:extLst>
          </p:cNvPr>
          <p:cNvSpPr/>
          <p:nvPr/>
        </p:nvSpPr>
        <p:spPr>
          <a:xfrm>
            <a:off x="1401547" y="5378717"/>
            <a:ext cx="1653309" cy="1275612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fc2(void)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e = 5;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f = 6;</a:t>
            </a:r>
          </a:p>
          <a:p>
            <a:r>
              <a:rPr lang="en-US" sz="1400" dirty="0"/>
              <a:t>}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1F19736-4161-4BAF-8482-0B54E73581A9}"/>
              </a:ext>
            </a:extLst>
          </p:cNvPr>
          <p:cNvGrpSpPr/>
          <p:nvPr/>
        </p:nvGrpSpPr>
        <p:grpSpPr>
          <a:xfrm>
            <a:off x="4342861" y="2961160"/>
            <a:ext cx="1043709" cy="2364119"/>
            <a:chOff x="3899804" y="2687782"/>
            <a:chExt cx="1043709" cy="236411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C5D7F8C-50C1-47C4-87DA-BF0DFF20A5F0}"/>
                </a:ext>
              </a:extLst>
            </p:cNvPr>
            <p:cNvSpPr/>
            <p:nvPr/>
          </p:nvSpPr>
          <p:spPr>
            <a:xfrm>
              <a:off x="3899804" y="268778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r0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DED92FC-7172-4F93-A66F-115A3F6443D6}"/>
                </a:ext>
              </a:extLst>
            </p:cNvPr>
            <p:cNvSpPr/>
            <p:nvPr/>
          </p:nvSpPr>
          <p:spPr>
            <a:xfrm>
              <a:off x="3899804" y="298329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97F4C07-A50E-4D8E-962C-DD6879CE93A6}"/>
                </a:ext>
              </a:extLst>
            </p:cNvPr>
            <p:cNvSpPr/>
            <p:nvPr/>
          </p:nvSpPr>
          <p:spPr>
            <a:xfrm>
              <a:off x="3899804" y="327879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5D966-0B22-4B43-ACAE-88819DA7D5CD}"/>
                </a:ext>
              </a:extLst>
            </p:cNvPr>
            <p:cNvSpPr/>
            <p:nvPr/>
          </p:nvSpPr>
          <p:spPr>
            <a:xfrm>
              <a:off x="3899804" y="3574306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EB91A04-B98D-4F31-A486-7DF0508261B0}"/>
                </a:ext>
              </a:extLst>
            </p:cNvPr>
            <p:cNvSpPr/>
            <p:nvPr/>
          </p:nvSpPr>
          <p:spPr>
            <a:xfrm>
              <a:off x="3899804" y="3869814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r4	ir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9408F6D-0FD4-4115-9044-F6F0CD0BC825}"/>
                </a:ext>
              </a:extLst>
            </p:cNvPr>
            <p:cNvSpPr/>
            <p:nvPr/>
          </p:nvSpPr>
          <p:spPr>
            <a:xfrm>
              <a:off x="3899804" y="416532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r5	sp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F0299FB-70F7-4607-9F84-1852C7AA9194}"/>
                </a:ext>
              </a:extLst>
            </p:cNvPr>
            <p:cNvSpPr/>
            <p:nvPr/>
          </p:nvSpPr>
          <p:spPr>
            <a:xfrm>
              <a:off x="3899804" y="446083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r6	lr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00A168-78D8-47A6-8689-69D78DA46370}"/>
                </a:ext>
              </a:extLst>
            </p:cNvPr>
            <p:cNvSpPr/>
            <p:nvPr/>
          </p:nvSpPr>
          <p:spPr>
            <a:xfrm>
              <a:off x="3899804" y="475633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r7	pc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62FCEDA-537C-4648-A6DB-410E77FF21EC}"/>
              </a:ext>
            </a:extLst>
          </p:cNvPr>
          <p:cNvGrpSpPr/>
          <p:nvPr/>
        </p:nvGrpSpPr>
        <p:grpSpPr>
          <a:xfrm>
            <a:off x="6542966" y="2644703"/>
            <a:ext cx="1043709" cy="2955032"/>
            <a:chOff x="5581431" y="2644703"/>
            <a:chExt cx="1043709" cy="295503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93901B3-E617-466D-B66F-5C561F838891}"/>
                </a:ext>
              </a:extLst>
            </p:cNvPr>
            <p:cNvSpPr/>
            <p:nvPr/>
          </p:nvSpPr>
          <p:spPr>
            <a:xfrm>
              <a:off x="5581431" y="323561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8D36053-D859-4E21-9F8E-A505B1AA002C}"/>
                </a:ext>
              </a:extLst>
            </p:cNvPr>
            <p:cNvSpPr/>
            <p:nvPr/>
          </p:nvSpPr>
          <p:spPr>
            <a:xfrm>
              <a:off x="5581431" y="353112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25823ED-1B1D-4708-A9C3-FF2DE99D7D77}"/>
                </a:ext>
              </a:extLst>
            </p:cNvPr>
            <p:cNvSpPr/>
            <p:nvPr/>
          </p:nvSpPr>
          <p:spPr>
            <a:xfrm>
              <a:off x="5581431" y="382663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f = 6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6A30523-37AD-44C4-9F72-B118E9312DA4}"/>
                </a:ext>
              </a:extLst>
            </p:cNvPr>
            <p:cNvSpPr/>
            <p:nvPr/>
          </p:nvSpPr>
          <p:spPr>
            <a:xfrm>
              <a:off x="5581431" y="4122140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e = 5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A6F62C0-1CA2-4E1F-8C01-82DB3AFDB605}"/>
                </a:ext>
              </a:extLst>
            </p:cNvPr>
            <p:cNvSpPr/>
            <p:nvPr/>
          </p:nvSpPr>
          <p:spPr>
            <a:xfrm>
              <a:off x="5581431" y="4417648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d = 4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C90AFE3-51C5-4964-A058-5225C5A095C0}"/>
                </a:ext>
              </a:extLst>
            </p:cNvPr>
            <p:cNvSpPr/>
            <p:nvPr/>
          </p:nvSpPr>
          <p:spPr>
            <a:xfrm>
              <a:off x="5581431" y="471315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 = 3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9F45CA6-F721-4046-BD9B-FFEE331D34DD}"/>
                </a:ext>
              </a:extLst>
            </p:cNvPr>
            <p:cNvSpPr/>
            <p:nvPr/>
          </p:nvSpPr>
          <p:spPr>
            <a:xfrm>
              <a:off x="5581431" y="500866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b = 2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711E428-564D-45B2-97DE-9EC13A319BD5}"/>
                </a:ext>
              </a:extLst>
            </p:cNvPr>
            <p:cNvSpPr/>
            <p:nvPr/>
          </p:nvSpPr>
          <p:spPr>
            <a:xfrm>
              <a:off x="5581431" y="530417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 = 1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9351D28-6924-49C0-951F-157230B76035}"/>
                </a:ext>
              </a:extLst>
            </p:cNvPr>
            <p:cNvSpPr/>
            <p:nvPr/>
          </p:nvSpPr>
          <p:spPr>
            <a:xfrm>
              <a:off x="5581431" y="294002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78D4632-53FF-405D-8E50-776EA4AF4672}"/>
                </a:ext>
              </a:extLst>
            </p:cNvPr>
            <p:cNvSpPr/>
            <p:nvPr/>
          </p:nvSpPr>
          <p:spPr>
            <a:xfrm>
              <a:off x="5581431" y="2644703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7A9D0AC7-1A4D-478F-A4B9-D78D5FE90C2D}"/>
              </a:ext>
            </a:extLst>
          </p:cNvPr>
          <p:cNvSpPr/>
          <p:nvPr/>
        </p:nvSpPr>
        <p:spPr>
          <a:xfrm>
            <a:off x="475522" y="2513625"/>
            <a:ext cx="602595" cy="379900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Flow of  code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822E36-845C-489C-9439-F9E46C516D4E}"/>
              </a:ext>
            </a:extLst>
          </p:cNvPr>
          <p:cNvSpPr txBox="1"/>
          <p:nvPr/>
        </p:nvSpPr>
        <p:spPr>
          <a:xfrm rot="19453766">
            <a:off x="5444678" y="3857509"/>
            <a:ext cx="123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increase sp value</a:t>
            </a:r>
          </a:p>
        </p:txBody>
      </p:sp>
      <p:cxnSp>
        <p:nvCxnSpPr>
          <p:cNvPr id="76" name="Straight Arrow Connector 19">
            <a:extLst>
              <a:ext uri="{FF2B5EF4-FFF2-40B4-BE49-F238E27FC236}">
                <a16:creationId xmlns:a16="http://schemas.microsoft.com/office/drawing/2014/main" id="{3D859B5F-2C9C-4032-BACE-D3AB18CFC0CA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5386570" y="3847684"/>
            <a:ext cx="1156396" cy="738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7">
            <a:extLst>
              <a:ext uri="{FF2B5EF4-FFF2-40B4-BE49-F238E27FC236}">
                <a16:creationId xmlns:a16="http://schemas.microsoft.com/office/drawing/2014/main" id="{D4EC979A-6FC7-49B1-9845-E2B97A4277AB}"/>
              </a:ext>
            </a:extLst>
          </p:cNvPr>
          <p:cNvSpPr/>
          <p:nvPr/>
        </p:nvSpPr>
        <p:spPr>
          <a:xfrm>
            <a:off x="4201796" y="5575151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B2F9EA-D378-44CF-821A-1B759C186315}"/>
              </a:ext>
            </a:extLst>
          </p:cNvPr>
          <p:cNvSpPr txBox="1"/>
          <p:nvPr/>
        </p:nvSpPr>
        <p:spPr>
          <a:xfrm>
            <a:off x="7551027" y="54118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D6B0AE-8C9C-40D4-ABC4-E2CA86A00306}"/>
              </a:ext>
            </a:extLst>
          </p:cNvPr>
          <p:cNvSpPr txBox="1"/>
          <p:nvPr/>
        </p:nvSpPr>
        <p:spPr>
          <a:xfrm>
            <a:off x="7551027" y="51373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BFAED0-3809-4BAD-B101-833696B693EC}"/>
              </a:ext>
            </a:extLst>
          </p:cNvPr>
          <p:cNvSpPr txBox="1"/>
          <p:nvPr/>
        </p:nvSpPr>
        <p:spPr>
          <a:xfrm>
            <a:off x="7551027" y="4861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B7AE3E-5C13-4166-B7DF-5FA2D1B7B737}"/>
              </a:ext>
            </a:extLst>
          </p:cNvPr>
          <p:cNvSpPr txBox="1"/>
          <p:nvPr/>
        </p:nvSpPr>
        <p:spPr>
          <a:xfrm>
            <a:off x="7551027" y="45688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5D00BB-96BB-4AF9-AB59-BFAF5E9EBE76}"/>
              </a:ext>
            </a:extLst>
          </p:cNvPr>
          <p:cNvSpPr txBox="1"/>
          <p:nvPr/>
        </p:nvSpPr>
        <p:spPr>
          <a:xfrm>
            <a:off x="7529071" y="42356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196B9F-8B49-45BD-89FE-B867CFD36BCA}"/>
              </a:ext>
            </a:extLst>
          </p:cNvPr>
          <p:cNvSpPr txBox="1"/>
          <p:nvPr/>
        </p:nvSpPr>
        <p:spPr>
          <a:xfrm>
            <a:off x="7529071" y="39611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E9655A-D027-4BB3-84A8-168D50C0598A}"/>
              </a:ext>
            </a:extLst>
          </p:cNvPr>
          <p:cNvSpPr txBox="1"/>
          <p:nvPr/>
        </p:nvSpPr>
        <p:spPr>
          <a:xfrm>
            <a:off x="7529071" y="36854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867BCA-E2A5-4999-B8B6-A130E772DD28}"/>
              </a:ext>
            </a:extLst>
          </p:cNvPr>
          <p:cNvSpPr txBox="1"/>
          <p:nvPr/>
        </p:nvSpPr>
        <p:spPr>
          <a:xfrm>
            <a:off x="7529071" y="33926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0028</a:t>
            </a:r>
          </a:p>
        </p:txBody>
      </p:sp>
      <p:sp>
        <p:nvSpPr>
          <p:cNvPr id="51" name="Rectangle: Rounded Corners 7">
            <a:extLst>
              <a:ext uri="{FF2B5EF4-FFF2-40B4-BE49-F238E27FC236}">
                <a16:creationId xmlns:a16="http://schemas.microsoft.com/office/drawing/2014/main" id="{791BC31F-F361-45CE-97BA-849C355F1AA0}"/>
              </a:ext>
            </a:extLst>
          </p:cNvPr>
          <p:cNvSpPr/>
          <p:nvPr/>
        </p:nvSpPr>
        <p:spPr>
          <a:xfrm>
            <a:off x="4201796" y="5575151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C85638D-8A4E-4484-895D-6A867CD9946F}"/>
              </a:ext>
            </a:extLst>
          </p:cNvPr>
          <p:cNvSpPr txBox="1"/>
          <p:nvPr/>
        </p:nvSpPr>
        <p:spPr>
          <a:xfrm>
            <a:off x="3845248" y="6040267"/>
            <a:ext cx="239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0000 -&gt; 0008 -&gt; 0016</a:t>
            </a:r>
          </a:p>
        </p:txBody>
      </p:sp>
      <p:cxnSp>
        <p:nvCxnSpPr>
          <p:cNvPr id="78" name="Straight Arrow Connector 19">
            <a:extLst>
              <a:ext uri="{FF2B5EF4-FFF2-40B4-BE49-F238E27FC236}">
                <a16:creationId xmlns:a16="http://schemas.microsoft.com/office/drawing/2014/main" id="{62B078B5-5672-4F9A-A911-4F3131F71950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5527634" y="4417703"/>
            <a:ext cx="1015332" cy="1376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5305DC2-663D-41FE-A850-40A745CA12AF}"/>
              </a:ext>
            </a:extLst>
          </p:cNvPr>
          <p:cNvCxnSpPr/>
          <p:nvPr/>
        </p:nvCxnSpPr>
        <p:spPr>
          <a:xfrm>
            <a:off x="2366122" y="3375944"/>
            <a:ext cx="698630" cy="1258162"/>
          </a:xfrm>
          <a:prstGeom prst="bentConnector3">
            <a:avLst>
              <a:gd name="adj1" fmla="val 13272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2599BA7F-D223-446A-8621-49C9D244573F}"/>
              </a:ext>
            </a:extLst>
          </p:cNvPr>
          <p:cNvCxnSpPr/>
          <p:nvPr/>
        </p:nvCxnSpPr>
        <p:spPr>
          <a:xfrm>
            <a:off x="2378182" y="4952667"/>
            <a:ext cx="698630" cy="1258162"/>
          </a:xfrm>
          <a:prstGeom prst="bentConnector3">
            <a:avLst>
              <a:gd name="adj1" fmla="val 13272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902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A503FB4B-F568-4A8D-B710-EE50811754F0}"/>
              </a:ext>
            </a:extLst>
          </p:cNvPr>
          <p:cNvSpPr/>
          <p:nvPr/>
        </p:nvSpPr>
        <p:spPr>
          <a:xfrm>
            <a:off x="1915704" y="484639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04866E2-DC4C-4001-987F-04EDA459565E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C02C0DB-5C9F-4952-B812-BB2679002C2E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66B6E4C-A82F-4A30-9D8D-10A14131B982}"/>
              </a:ext>
            </a:extLst>
          </p:cNvPr>
          <p:cNvSpPr/>
          <p:nvPr/>
        </p:nvSpPr>
        <p:spPr>
          <a:xfrm>
            <a:off x="1903644" y="484432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E09F1-9D5F-4A93-A7D0-16E2DFC1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SP with FP 8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3B543-A0B1-44A1-89BB-E5979203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81" y="912234"/>
            <a:ext cx="8380854" cy="4525963"/>
          </a:xfrm>
        </p:spPr>
        <p:txBody>
          <a:bodyPr/>
          <a:lstStyle/>
          <a:p>
            <a:r>
              <a:rPr lang="en-US" dirty="0"/>
              <a:t>Return/Release memory	</a:t>
            </a:r>
          </a:p>
          <a:p>
            <a:pPr lvl="1"/>
            <a:r>
              <a:rPr lang="en-US" dirty="0"/>
              <a:t>SP request previous address from </a:t>
            </a:r>
            <a:r>
              <a:rPr lang="en-US" dirty="0" err="1"/>
              <a:t>fp</a:t>
            </a:r>
            <a:r>
              <a:rPr lang="en-US" dirty="0"/>
              <a:t> register</a:t>
            </a:r>
          </a:p>
          <a:p>
            <a:pPr lvl="1"/>
            <a:r>
              <a:rPr lang="en-US" dirty="0"/>
              <a:t>FP move back to previous address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39BC84-B104-4EAF-805F-3A7892D1F2FE}"/>
              </a:ext>
            </a:extLst>
          </p:cNvPr>
          <p:cNvSpPr/>
          <p:nvPr/>
        </p:nvSpPr>
        <p:spPr>
          <a:xfrm>
            <a:off x="1401547" y="2358745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a = 1;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b = 2;</a:t>
            </a:r>
          </a:p>
          <a:p>
            <a:r>
              <a:rPr lang="en-US" sz="1400" dirty="0"/>
              <a:t>	fc1();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1169C2-5438-44F0-B1A2-DDA0687928D1}"/>
              </a:ext>
            </a:extLst>
          </p:cNvPr>
          <p:cNvSpPr/>
          <p:nvPr/>
        </p:nvSpPr>
        <p:spPr>
          <a:xfrm>
            <a:off x="1401547" y="3921174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fc1(void)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c = 3;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d = 4;</a:t>
            </a:r>
          </a:p>
          <a:p>
            <a:r>
              <a:rPr lang="en-US" sz="1400" dirty="0"/>
              <a:t>	fc2();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F12B0AC-DDC5-4D17-91EA-F2E6259A3158}"/>
              </a:ext>
            </a:extLst>
          </p:cNvPr>
          <p:cNvSpPr/>
          <p:nvPr/>
        </p:nvSpPr>
        <p:spPr>
          <a:xfrm>
            <a:off x="1401547" y="5378717"/>
            <a:ext cx="1653309" cy="1275612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fc2(void)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e = 5;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f = 6;</a:t>
            </a:r>
          </a:p>
          <a:p>
            <a:r>
              <a:rPr lang="en-US" sz="1400" dirty="0"/>
              <a:t>}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1F19736-4161-4BAF-8482-0B54E73581A9}"/>
              </a:ext>
            </a:extLst>
          </p:cNvPr>
          <p:cNvGrpSpPr/>
          <p:nvPr/>
        </p:nvGrpSpPr>
        <p:grpSpPr>
          <a:xfrm>
            <a:off x="4342861" y="2961160"/>
            <a:ext cx="1043709" cy="2364119"/>
            <a:chOff x="3899804" y="2687782"/>
            <a:chExt cx="1043709" cy="236411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C5D7F8C-50C1-47C4-87DA-BF0DFF20A5F0}"/>
                </a:ext>
              </a:extLst>
            </p:cNvPr>
            <p:cNvSpPr/>
            <p:nvPr/>
          </p:nvSpPr>
          <p:spPr>
            <a:xfrm>
              <a:off x="3899804" y="268778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r0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DED92FC-7172-4F93-A66F-115A3F6443D6}"/>
                </a:ext>
              </a:extLst>
            </p:cNvPr>
            <p:cNvSpPr/>
            <p:nvPr/>
          </p:nvSpPr>
          <p:spPr>
            <a:xfrm>
              <a:off x="3899804" y="298329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97F4C07-A50E-4D8E-962C-DD6879CE93A6}"/>
                </a:ext>
              </a:extLst>
            </p:cNvPr>
            <p:cNvSpPr/>
            <p:nvPr/>
          </p:nvSpPr>
          <p:spPr>
            <a:xfrm>
              <a:off x="3899804" y="327879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5D966-0B22-4B43-ACAE-88819DA7D5CD}"/>
                </a:ext>
              </a:extLst>
            </p:cNvPr>
            <p:cNvSpPr/>
            <p:nvPr/>
          </p:nvSpPr>
          <p:spPr>
            <a:xfrm>
              <a:off x="3899804" y="3574306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EB91A04-B98D-4F31-A486-7DF0508261B0}"/>
                </a:ext>
              </a:extLst>
            </p:cNvPr>
            <p:cNvSpPr/>
            <p:nvPr/>
          </p:nvSpPr>
          <p:spPr>
            <a:xfrm>
              <a:off x="3899804" y="3869814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r4	ir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9408F6D-0FD4-4115-9044-F6F0CD0BC825}"/>
                </a:ext>
              </a:extLst>
            </p:cNvPr>
            <p:cNvSpPr/>
            <p:nvPr/>
          </p:nvSpPr>
          <p:spPr>
            <a:xfrm>
              <a:off x="3899804" y="416532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r5	sp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F0299FB-70F7-4607-9F84-1852C7AA9194}"/>
                </a:ext>
              </a:extLst>
            </p:cNvPr>
            <p:cNvSpPr/>
            <p:nvPr/>
          </p:nvSpPr>
          <p:spPr>
            <a:xfrm>
              <a:off x="3899804" y="446083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r6	lr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00A168-78D8-47A6-8689-69D78DA46370}"/>
                </a:ext>
              </a:extLst>
            </p:cNvPr>
            <p:cNvSpPr/>
            <p:nvPr/>
          </p:nvSpPr>
          <p:spPr>
            <a:xfrm>
              <a:off x="3899804" y="475633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r7	pc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62FCEDA-537C-4648-A6DB-410E77FF21EC}"/>
              </a:ext>
            </a:extLst>
          </p:cNvPr>
          <p:cNvGrpSpPr/>
          <p:nvPr/>
        </p:nvGrpSpPr>
        <p:grpSpPr>
          <a:xfrm>
            <a:off x="6542966" y="2644703"/>
            <a:ext cx="1043709" cy="2955032"/>
            <a:chOff x="5581431" y="2644703"/>
            <a:chExt cx="1043709" cy="295503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93901B3-E617-466D-B66F-5C561F838891}"/>
                </a:ext>
              </a:extLst>
            </p:cNvPr>
            <p:cNvSpPr/>
            <p:nvPr/>
          </p:nvSpPr>
          <p:spPr>
            <a:xfrm>
              <a:off x="5581431" y="323561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8D36053-D859-4E21-9F8E-A505B1AA002C}"/>
                </a:ext>
              </a:extLst>
            </p:cNvPr>
            <p:cNvSpPr/>
            <p:nvPr/>
          </p:nvSpPr>
          <p:spPr>
            <a:xfrm>
              <a:off x="5581431" y="353112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25823ED-1B1D-4708-A9C3-FF2DE99D7D77}"/>
                </a:ext>
              </a:extLst>
            </p:cNvPr>
            <p:cNvSpPr/>
            <p:nvPr/>
          </p:nvSpPr>
          <p:spPr>
            <a:xfrm>
              <a:off x="5581431" y="382663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f = 6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6A30523-37AD-44C4-9F72-B118E9312DA4}"/>
                </a:ext>
              </a:extLst>
            </p:cNvPr>
            <p:cNvSpPr/>
            <p:nvPr/>
          </p:nvSpPr>
          <p:spPr>
            <a:xfrm>
              <a:off x="5581431" y="4122140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e = 5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A6F62C0-1CA2-4E1F-8C01-82DB3AFDB605}"/>
                </a:ext>
              </a:extLst>
            </p:cNvPr>
            <p:cNvSpPr/>
            <p:nvPr/>
          </p:nvSpPr>
          <p:spPr>
            <a:xfrm>
              <a:off x="5581431" y="4417648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d = 4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C90AFE3-51C5-4964-A058-5225C5A095C0}"/>
                </a:ext>
              </a:extLst>
            </p:cNvPr>
            <p:cNvSpPr/>
            <p:nvPr/>
          </p:nvSpPr>
          <p:spPr>
            <a:xfrm>
              <a:off x="5581431" y="471315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 = 3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9F45CA6-F721-4046-BD9B-FFEE331D34DD}"/>
                </a:ext>
              </a:extLst>
            </p:cNvPr>
            <p:cNvSpPr/>
            <p:nvPr/>
          </p:nvSpPr>
          <p:spPr>
            <a:xfrm>
              <a:off x="5581431" y="500866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b = 2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711E428-564D-45B2-97DE-9EC13A319BD5}"/>
                </a:ext>
              </a:extLst>
            </p:cNvPr>
            <p:cNvSpPr/>
            <p:nvPr/>
          </p:nvSpPr>
          <p:spPr>
            <a:xfrm>
              <a:off x="5581431" y="530417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 = 1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9351D28-6924-49C0-951F-157230B76035}"/>
                </a:ext>
              </a:extLst>
            </p:cNvPr>
            <p:cNvSpPr/>
            <p:nvPr/>
          </p:nvSpPr>
          <p:spPr>
            <a:xfrm>
              <a:off x="5581431" y="294002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78D4632-53FF-405D-8E50-776EA4AF4672}"/>
                </a:ext>
              </a:extLst>
            </p:cNvPr>
            <p:cNvSpPr/>
            <p:nvPr/>
          </p:nvSpPr>
          <p:spPr>
            <a:xfrm>
              <a:off x="5581431" y="2644703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7A9D0AC7-1A4D-478F-A4B9-D78D5FE90C2D}"/>
              </a:ext>
            </a:extLst>
          </p:cNvPr>
          <p:cNvSpPr/>
          <p:nvPr/>
        </p:nvSpPr>
        <p:spPr>
          <a:xfrm>
            <a:off x="475522" y="2513625"/>
            <a:ext cx="602595" cy="379900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Flow of  code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822E36-845C-489C-9439-F9E46C516D4E}"/>
              </a:ext>
            </a:extLst>
          </p:cNvPr>
          <p:cNvSpPr txBox="1"/>
          <p:nvPr/>
        </p:nvSpPr>
        <p:spPr>
          <a:xfrm rot="20746900">
            <a:off x="5454399" y="4198730"/>
            <a:ext cx="123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decrease sp value</a:t>
            </a:r>
          </a:p>
        </p:txBody>
      </p:sp>
      <p:cxnSp>
        <p:nvCxnSpPr>
          <p:cNvPr id="76" name="Straight Arrow Connector 19">
            <a:extLst>
              <a:ext uri="{FF2B5EF4-FFF2-40B4-BE49-F238E27FC236}">
                <a16:creationId xmlns:a16="http://schemas.microsoft.com/office/drawing/2014/main" id="{3D859B5F-2C9C-4032-BACE-D3AB18CFC0CA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5386570" y="4417703"/>
            <a:ext cx="1156396" cy="168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7">
            <a:extLst>
              <a:ext uri="{FF2B5EF4-FFF2-40B4-BE49-F238E27FC236}">
                <a16:creationId xmlns:a16="http://schemas.microsoft.com/office/drawing/2014/main" id="{D4EC979A-6FC7-49B1-9845-E2B97A4277AB}"/>
              </a:ext>
            </a:extLst>
          </p:cNvPr>
          <p:cNvSpPr/>
          <p:nvPr/>
        </p:nvSpPr>
        <p:spPr>
          <a:xfrm>
            <a:off x="4201796" y="5575151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B2F9EA-D378-44CF-821A-1B759C186315}"/>
              </a:ext>
            </a:extLst>
          </p:cNvPr>
          <p:cNvSpPr txBox="1"/>
          <p:nvPr/>
        </p:nvSpPr>
        <p:spPr>
          <a:xfrm>
            <a:off x="7551027" y="54118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D6B0AE-8C9C-40D4-ABC4-E2CA86A00306}"/>
              </a:ext>
            </a:extLst>
          </p:cNvPr>
          <p:cNvSpPr txBox="1"/>
          <p:nvPr/>
        </p:nvSpPr>
        <p:spPr>
          <a:xfrm>
            <a:off x="7551027" y="51373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BFAED0-3809-4BAD-B101-833696B693EC}"/>
              </a:ext>
            </a:extLst>
          </p:cNvPr>
          <p:cNvSpPr txBox="1"/>
          <p:nvPr/>
        </p:nvSpPr>
        <p:spPr>
          <a:xfrm>
            <a:off x="7551027" y="4861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B7AE3E-5C13-4166-B7DF-5FA2D1B7B737}"/>
              </a:ext>
            </a:extLst>
          </p:cNvPr>
          <p:cNvSpPr txBox="1"/>
          <p:nvPr/>
        </p:nvSpPr>
        <p:spPr>
          <a:xfrm>
            <a:off x="7551027" y="45688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5D00BB-96BB-4AF9-AB59-BFAF5E9EBE76}"/>
              </a:ext>
            </a:extLst>
          </p:cNvPr>
          <p:cNvSpPr txBox="1"/>
          <p:nvPr/>
        </p:nvSpPr>
        <p:spPr>
          <a:xfrm>
            <a:off x="7529071" y="42356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196B9F-8B49-45BD-89FE-B867CFD36BCA}"/>
              </a:ext>
            </a:extLst>
          </p:cNvPr>
          <p:cNvSpPr txBox="1"/>
          <p:nvPr/>
        </p:nvSpPr>
        <p:spPr>
          <a:xfrm>
            <a:off x="7529071" y="39611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E9655A-D027-4BB3-84A8-168D50C0598A}"/>
              </a:ext>
            </a:extLst>
          </p:cNvPr>
          <p:cNvSpPr txBox="1"/>
          <p:nvPr/>
        </p:nvSpPr>
        <p:spPr>
          <a:xfrm>
            <a:off x="7529071" y="36854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867BCA-E2A5-4999-B8B6-A130E772DD28}"/>
              </a:ext>
            </a:extLst>
          </p:cNvPr>
          <p:cNvSpPr txBox="1"/>
          <p:nvPr/>
        </p:nvSpPr>
        <p:spPr>
          <a:xfrm>
            <a:off x="7529071" y="33926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0028</a:t>
            </a:r>
          </a:p>
        </p:txBody>
      </p:sp>
      <p:sp>
        <p:nvSpPr>
          <p:cNvPr id="51" name="Rectangle: Rounded Corners 7">
            <a:extLst>
              <a:ext uri="{FF2B5EF4-FFF2-40B4-BE49-F238E27FC236}">
                <a16:creationId xmlns:a16="http://schemas.microsoft.com/office/drawing/2014/main" id="{791BC31F-F361-45CE-97BA-849C355F1AA0}"/>
              </a:ext>
            </a:extLst>
          </p:cNvPr>
          <p:cNvSpPr/>
          <p:nvPr/>
        </p:nvSpPr>
        <p:spPr>
          <a:xfrm>
            <a:off x="4201796" y="5575151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C85638D-8A4E-4484-895D-6A867CD9946F}"/>
              </a:ext>
            </a:extLst>
          </p:cNvPr>
          <p:cNvSpPr txBox="1"/>
          <p:nvPr/>
        </p:nvSpPr>
        <p:spPr>
          <a:xfrm>
            <a:off x="3845248" y="6040267"/>
            <a:ext cx="239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0000 -&gt; 0008 </a:t>
            </a:r>
          </a:p>
        </p:txBody>
      </p:sp>
      <p:cxnSp>
        <p:nvCxnSpPr>
          <p:cNvPr id="78" name="Straight Arrow Connector 19">
            <a:extLst>
              <a:ext uri="{FF2B5EF4-FFF2-40B4-BE49-F238E27FC236}">
                <a16:creationId xmlns:a16="http://schemas.microsoft.com/office/drawing/2014/main" id="{62B078B5-5672-4F9A-A911-4F3131F71950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5527634" y="5003653"/>
            <a:ext cx="1015332" cy="790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5305DC2-663D-41FE-A850-40A745CA12AF}"/>
              </a:ext>
            </a:extLst>
          </p:cNvPr>
          <p:cNvCxnSpPr/>
          <p:nvPr/>
        </p:nvCxnSpPr>
        <p:spPr>
          <a:xfrm>
            <a:off x="2366122" y="3375944"/>
            <a:ext cx="698630" cy="1258162"/>
          </a:xfrm>
          <a:prstGeom prst="bentConnector3">
            <a:avLst>
              <a:gd name="adj1" fmla="val 13272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2599BA7F-D223-446A-8621-49C9D244573F}"/>
              </a:ext>
            </a:extLst>
          </p:cNvPr>
          <p:cNvCxnSpPr/>
          <p:nvPr/>
        </p:nvCxnSpPr>
        <p:spPr>
          <a:xfrm>
            <a:off x="2378182" y="4952667"/>
            <a:ext cx="698630" cy="1258162"/>
          </a:xfrm>
          <a:prstGeom prst="bentConnector3">
            <a:avLst>
              <a:gd name="adj1" fmla="val 132721"/>
            </a:avLst>
          </a:prstGeom>
          <a:ln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36538A3F-D493-46E7-87C6-9792219A80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01797" y="4586482"/>
            <a:ext cx="141065" cy="1207744"/>
          </a:xfrm>
          <a:prstGeom prst="curvedConnector3">
            <a:avLst>
              <a:gd name="adj1" fmla="val 262053"/>
            </a:avLst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F8A0B2C-1820-40D8-AD23-5B6C313289F9}"/>
              </a:ext>
            </a:extLst>
          </p:cNvPr>
          <p:cNvSpPr txBox="1"/>
          <p:nvPr/>
        </p:nvSpPr>
        <p:spPr>
          <a:xfrm>
            <a:off x="3363312" y="4769273"/>
            <a:ext cx="1155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previous address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954ECC1-10B5-404B-8DDA-4144FC1784B9}"/>
              </a:ext>
            </a:extLst>
          </p:cNvPr>
          <p:cNvSpPr txBox="1"/>
          <p:nvPr/>
        </p:nvSpPr>
        <p:spPr>
          <a:xfrm rot="19263068">
            <a:off x="5479792" y="5141416"/>
            <a:ext cx="123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decrease </a:t>
            </a:r>
            <a:r>
              <a:rPr lang="en-US" sz="1400" dirty="0" err="1"/>
              <a:t>fp</a:t>
            </a:r>
            <a:r>
              <a:rPr lang="en-US" sz="1400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954611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A503FB4B-F568-4A8D-B710-EE50811754F0}"/>
              </a:ext>
            </a:extLst>
          </p:cNvPr>
          <p:cNvSpPr/>
          <p:nvPr/>
        </p:nvSpPr>
        <p:spPr>
          <a:xfrm>
            <a:off x="1915704" y="484639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04866E2-DC4C-4001-987F-04EDA459565E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C02C0DB-5C9F-4952-B812-BB2679002C2E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66B6E4C-A82F-4A30-9D8D-10A14131B982}"/>
              </a:ext>
            </a:extLst>
          </p:cNvPr>
          <p:cNvSpPr/>
          <p:nvPr/>
        </p:nvSpPr>
        <p:spPr>
          <a:xfrm>
            <a:off x="1903644" y="484432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E09F1-9D5F-4A93-A7D0-16E2DFC1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SP with FP 9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3B543-A0B1-44A1-89BB-E59792037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 request previous address from </a:t>
            </a:r>
            <a:r>
              <a:rPr lang="en-US" dirty="0" err="1"/>
              <a:t>fp</a:t>
            </a:r>
            <a:r>
              <a:rPr lang="en-US" dirty="0"/>
              <a:t> register</a:t>
            </a:r>
          </a:p>
          <a:p>
            <a:r>
              <a:rPr lang="en-US" dirty="0"/>
              <a:t>FP move back to previous address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39BC84-B104-4EAF-805F-3A7892D1F2FE}"/>
              </a:ext>
            </a:extLst>
          </p:cNvPr>
          <p:cNvSpPr/>
          <p:nvPr/>
        </p:nvSpPr>
        <p:spPr>
          <a:xfrm>
            <a:off x="1401547" y="2358745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a = 1;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b = 2;</a:t>
            </a:r>
          </a:p>
          <a:p>
            <a:r>
              <a:rPr lang="en-US" sz="1400" dirty="0"/>
              <a:t>	fc1();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1169C2-5438-44F0-B1A2-DDA0687928D1}"/>
              </a:ext>
            </a:extLst>
          </p:cNvPr>
          <p:cNvSpPr/>
          <p:nvPr/>
        </p:nvSpPr>
        <p:spPr>
          <a:xfrm>
            <a:off x="1401547" y="3921174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fc1(void)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c = 3;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d = 4;</a:t>
            </a:r>
          </a:p>
          <a:p>
            <a:r>
              <a:rPr lang="en-US" sz="1400" dirty="0"/>
              <a:t>	fc2();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F12B0AC-DDC5-4D17-91EA-F2E6259A3158}"/>
              </a:ext>
            </a:extLst>
          </p:cNvPr>
          <p:cNvSpPr/>
          <p:nvPr/>
        </p:nvSpPr>
        <p:spPr>
          <a:xfrm>
            <a:off x="1401547" y="5378717"/>
            <a:ext cx="1653309" cy="1275612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fc2(void)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e = 5;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f = 6;</a:t>
            </a:r>
          </a:p>
          <a:p>
            <a:r>
              <a:rPr lang="en-US" sz="1400" dirty="0"/>
              <a:t>}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1F19736-4161-4BAF-8482-0B54E73581A9}"/>
              </a:ext>
            </a:extLst>
          </p:cNvPr>
          <p:cNvGrpSpPr/>
          <p:nvPr/>
        </p:nvGrpSpPr>
        <p:grpSpPr>
          <a:xfrm>
            <a:off x="4342861" y="2961160"/>
            <a:ext cx="1043709" cy="2364119"/>
            <a:chOff x="3899804" y="2687782"/>
            <a:chExt cx="1043709" cy="236411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C5D7F8C-50C1-47C4-87DA-BF0DFF20A5F0}"/>
                </a:ext>
              </a:extLst>
            </p:cNvPr>
            <p:cNvSpPr/>
            <p:nvPr/>
          </p:nvSpPr>
          <p:spPr>
            <a:xfrm>
              <a:off x="3899804" y="268778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r0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DED92FC-7172-4F93-A66F-115A3F6443D6}"/>
                </a:ext>
              </a:extLst>
            </p:cNvPr>
            <p:cNvSpPr/>
            <p:nvPr/>
          </p:nvSpPr>
          <p:spPr>
            <a:xfrm>
              <a:off x="3899804" y="298329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97F4C07-A50E-4D8E-962C-DD6879CE93A6}"/>
                </a:ext>
              </a:extLst>
            </p:cNvPr>
            <p:cNvSpPr/>
            <p:nvPr/>
          </p:nvSpPr>
          <p:spPr>
            <a:xfrm>
              <a:off x="3899804" y="327879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5D966-0B22-4B43-ACAE-88819DA7D5CD}"/>
                </a:ext>
              </a:extLst>
            </p:cNvPr>
            <p:cNvSpPr/>
            <p:nvPr/>
          </p:nvSpPr>
          <p:spPr>
            <a:xfrm>
              <a:off x="3899804" y="3574306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EB91A04-B98D-4F31-A486-7DF0508261B0}"/>
                </a:ext>
              </a:extLst>
            </p:cNvPr>
            <p:cNvSpPr/>
            <p:nvPr/>
          </p:nvSpPr>
          <p:spPr>
            <a:xfrm>
              <a:off x="3899804" y="3869814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r4	ir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9408F6D-0FD4-4115-9044-F6F0CD0BC825}"/>
                </a:ext>
              </a:extLst>
            </p:cNvPr>
            <p:cNvSpPr/>
            <p:nvPr/>
          </p:nvSpPr>
          <p:spPr>
            <a:xfrm>
              <a:off x="3899804" y="416532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r5	sp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F0299FB-70F7-4607-9F84-1852C7AA9194}"/>
                </a:ext>
              </a:extLst>
            </p:cNvPr>
            <p:cNvSpPr/>
            <p:nvPr/>
          </p:nvSpPr>
          <p:spPr>
            <a:xfrm>
              <a:off x="3899804" y="446083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r6	lr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00A168-78D8-47A6-8689-69D78DA46370}"/>
                </a:ext>
              </a:extLst>
            </p:cNvPr>
            <p:cNvSpPr/>
            <p:nvPr/>
          </p:nvSpPr>
          <p:spPr>
            <a:xfrm>
              <a:off x="3899804" y="475633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r7	pc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62FCEDA-537C-4648-A6DB-410E77FF21EC}"/>
              </a:ext>
            </a:extLst>
          </p:cNvPr>
          <p:cNvGrpSpPr/>
          <p:nvPr/>
        </p:nvGrpSpPr>
        <p:grpSpPr>
          <a:xfrm>
            <a:off x="6542966" y="2644703"/>
            <a:ext cx="1043709" cy="2955032"/>
            <a:chOff x="5581431" y="2644703"/>
            <a:chExt cx="1043709" cy="295503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93901B3-E617-466D-B66F-5C561F838891}"/>
                </a:ext>
              </a:extLst>
            </p:cNvPr>
            <p:cNvSpPr/>
            <p:nvPr/>
          </p:nvSpPr>
          <p:spPr>
            <a:xfrm>
              <a:off x="5581431" y="323561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8D36053-D859-4E21-9F8E-A505B1AA002C}"/>
                </a:ext>
              </a:extLst>
            </p:cNvPr>
            <p:cNvSpPr/>
            <p:nvPr/>
          </p:nvSpPr>
          <p:spPr>
            <a:xfrm>
              <a:off x="5581431" y="353112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25823ED-1B1D-4708-A9C3-FF2DE99D7D77}"/>
                </a:ext>
              </a:extLst>
            </p:cNvPr>
            <p:cNvSpPr/>
            <p:nvPr/>
          </p:nvSpPr>
          <p:spPr>
            <a:xfrm>
              <a:off x="5581431" y="382663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f = 6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6A30523-37AD-44C4-9F72-B118E9312DA4}"/>
                </a:ext>
              </a:extLst>
            </p:cNvPr>
            <p:cNvSpPr/>
            <p:nvPr/>
          </p:nvSpPr>
          <p:spPr>
            <a:xfrm>
              <a:off x="5581431" y="4122140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e = 5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A6F62C0-1CA2-4E1F-8C01-82DB3AFDB605}"/>
                </a:ext>
              </a:extLst>
            </p:cNvPr>
            <p:cNvSpPr/>
            <p:nvPr/>
          </p:nvSpPr>
          <p:spPr>
            <a:xfrm>
              <a:off x="5581431" y="4417648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d = 4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C90AFE3-51C5-4964-A058-5225C5A095C0}"/>
                </a:ext>
              </a:extLst>
            </p:cNvPr>
            <p:cNvSpPr/>
            <p:nvPr/>
          </p:nvSpPr>
          <p:spPr>
            <a:xfrm>
              <a:off x="5581431" y="471315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 = 3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9F45CA6-F721-4046-BD9B-FFEE331D34DD}"/>
                </a:ext>
              </a:extLst>
            </p:cNvPr>
            <p:cNvSpPr/>
            <p:nvPr/>
          </p:nvSpPr>
          <p:spPr>
            <a:xfrm>
              <a:off x="5581431" y="500866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b = 2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711E428-564D-45B2-97DE-9EC13A319BD5}"/>
                </a:ext>
              </a:extLst>
            </p:cNvPr>
            <p:cNvSpPr/>
            <p:nvPr/>
          </p:nvSpPr>
          <p:spPr>
            <a:xfrm>
              <a:off x="5581431" y="530417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 = 1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9351D28-6924-49C0-951F-157230B76035}"/>
                </a:ext>
              </a:extLst>
            </p:cNvPr>
            <p:cNvSpPr/>
            <p:nvPr/>
          </p:nvSpPr>
          <p:spPr>
            <a:xfrm>
              <a:off x="5581431" y="294002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78D4632-53FF-405D-8E50-776EA4AF4672}"/>
                </a:ext>
              </a:extLst>
            </p:cNvPr>
            <p:cNvSpPr/>
            <p:nvPr/>
          </p:nvSpPr>
          <p:spPr>
            <a:xfrm>
              <a:off x="5581431" y="2644703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7A9D0AC7-1A4D-478F-A4B9-D78D5FE90C2D}"/>
              </a:ext>
            </a:extLst>
          </p:cNvPr>
          <p:cNvSpPr/>
          <p:nvPr/>
        </p:nvSpPr>
        <p:spPr>
          <a:xfrm>
            <a:off x="475522" y="2513625"/>
            <a:ext cx="602595" cy="379900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Flow of  code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822E36-845C-489C-9439-F9E46C516D4E}"/>
              </a:ext>
            </a:extLst>
          </p:cNvPr>
          <p:cNvSpPr txBox="1"/>
          <p:nvPr/>
        </p:nvSpPr>
        <p:spPr>
          <a:xfrm rot="1072144">
            <a:off x="5498070" y="4327960"/>
            <a:ext cx="123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decrease sp value</a:t>
            </a:r>
          </a:p>
        </p:txBody>
      </p:sp>
      <p:cxnSp>
        <p:nvCxnSpPr>
          <p:cNvPr id="76" name="Straight Arrow Connector 19">
            <a:extLst>
              <a:ext uri="{FF2B5EF4-FFF2-40B4-BE49-F238E27FC236}">
                <a16:creationId xmlns:a16="http://schemas.microsoft.com/office/drawing/2014/main" id="{3D859B5F-2C9C-4032-BACE-D3AB18CFC0CA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5386570" y="4586482"/>
            <a:ext cx="1105480" cy="375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7">
            <a:extLst>
              <a:ext uri="{FF2B5EF4-FFF2-40B4-BE49-F238E27FC236}">
                <a16:creationId xmlns:a16="http://schemas.microsoft.com/office/drawing/2014/main" id="{D4EC979A-6FC7-49B1-9845-E2B97A4277AB}"/>
              </a:ext>
            </a:extLst>
          </p:cNvPr>
          <p:cNvSpPr/>
          <p:nvPr/>
        </p:nvSpPr>
        <p:spPr>
          <a:xfrm>
            <a:off x="4201796" y="5575151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B2F9EA-D378-44CF-821A-1B759C186315}"/>
              </a:ext>
            </a:extLst>
          </p:cNvPr>
          <p:cNvSpPr txBox="1"/>
          <p:nvPr/>
        </p:nvSpPr>
        <p:spPr>
          <a:xfrm>
            <a:off x="7551027" y="54118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D6B0AE-8C9C-40D4-ABC4-E2CA86A00306}"/>
              </a:ext>
            </a:extLst>
          </p:cNvPr>
          <p:cNvSpPr txBox="1"/>
          <p:nvPr/>
        </p:nvSpPr>
        <p:spPr>
          <a:xfrm>
            <a:off x="7551027" y="51373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BFAED0-3809-4BAD-B101-833696B693EC}"/>
              </a:ext>
            </a:extLst>
          </p:cNvPr>
          <p:cNvSpPr txBox="1"/>
          <p:nvPr/>
        </p:nvSpPr>
        <p:spPr>
          <a:xfrm>
            <a:off x="7551027" y="4861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B7AE3E-5C13-4166-B7DF-5FA2D1B7B737}"/>
              </a:ext>
            </a:extLst>
          </p:cNvPr>
          <p:cNvSpPr txBox="1"/>
          <p:nvPr/>
        </p:nvSpPr>
        <p:spPr>
          <a:xfrm>
            <a:off x="7551027" y="45688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5D00BB-96BB-4AF9-AB59-BFAF5E9EBE76}"/>
              </a:ext>
            </a:extLst>
          </p:cNvPr>
          <p:cNvSpPr txBox="1"/>
          <p:nvPr/>
        </p:nvSpPr>
        <p:spPr>
          <a:xfrm>
            <a:off x="7529071" y="42356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196B9F-8B49-45BD-89FE-B867CFD36BCA}"/>
              </a:ext>
            </a:extLst>
          </p:cNvPr>
          <p:cNvSpPr txBox="1"/>
          <p:nvPr/>
        </p:nvSpPr>
        <p:spPr>
          <a:xfrm>
            <a:off x="7529071" y="39611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E9655A-D027-4BB3-84A8-168D50C0598A}"/>
              </a:ext>
            </a:extLst>
          </p:cNvPr>
          <p:cNvSpPr txBox="1"/>
          <p:nvPr/>
        </p:nvSpPr>
        <p:spPr>
          <a:xfrm>
            <a:off x="7529071" y="36854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867BCA-E2A5-4999-B8B6-A130E772DD28}"/>
              </a:ext>
            </a:extLst>
          </p:cNvPr>
          <p:cNvSpPr txBox="1"/>
          <p:nvPr/>
        </p:nvSpPr>
        <p:spPr>
          <a:xfrm>
            <a:off x="7529071" y="33926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0028</a:t>
            </a:r>
          </a:p>
        </p:txBody>
      </p:sp>
      <p:sp>
        <p:nvSpPr>
          <p:cNvPr id="51" name="Rectangle: Rounded Corners 7">
            <a:extLst>
              <a:ext uri="{FF2B5EF4-FFF2-40B4-BE49-F238E27FC236}">
                <a16:creationId xmlns:a16="http://schemas.microsoft.com/office/drawing/2014/main" id="{791BC31F-F361-45CE-97BA-849C355F1AA0}"/>
              </a:ext>
            </a:extLst>
          </p:cNvPr>
          <p:cNvSpPr/>
          <p:nvPr/>
        </p:nvSpPr>
        <p:spPr>
          <a:xfrm>
            <a:off x="4201796" y="5575151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C85638D-8A4E-4484-895D-6A867CD9946F}"/>
              </a:ext>
            </a:extLst>
          </p:cNvPr>
          <p:cNvSpPr txBox="1"/>
          <p:nvPr/>
        </p:nvSpPr>
        <p:spPr>
          <a:xfrm>
            <a:off x="3845248" y="6040267"/>
            <a:ext cx="239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 </a:t>
            </a:r>
          </a:p>
        </p:txBody>
      </p:sp>
      <p:cxnSp>
        <p:nvCxnSpPr>
          <p:cNvPr id="78" name="Straight Arrow Connector 19">
            <a:extLst>
              <a:ext uri="{FF2B5EF4-FFF2-40B4-BE49-F238E27FC236}">
                <a16:creationId xmlns:a16="http://schemas.microsoft.com/office/drawing/2014/main" id="{62B078B5-5672-4F9A-A911-4F3131F71950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5527634" y="5581748"/>
            <a:ext cx="964416" cy="212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5305DC2-663D-41FE-A850-40A745CA12AF}"/>
              </a:ext>
            </a:extLst>
          </p:cNvPr>
          <p:cNvCxnSpPr/>
          <p:nvPr/>
        </p:nvCxnSpPr>
        <p:spPr>
          <a:xfrm>
            <a:off x="2366122" y="3375944"/>
            <a:ext cx="698630" cy="1258162"/>
          </a:xfrm>
          <a:prstGeom prst="bentConnector3">
            <a:avLst>
              <a:gd name="adj1" fmla="val 132721"/>
            </a:avLst>
          </a:prstGeom>
          <a:ln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2599BA7F-D223-446A-8621-49C9D244573F}"/>
              </a:ext>
            </a:extLst>
          </p:cNvPr>
          <p:cNvCxnSpPr/>
          <p:nvPr/>
        </p:nvCxnSpPr>
        <p:spPr>
          <a:xfrm>
            <a:off x="2378182" y="4952667"/>
            <a:ext cx="698630" cy="1258162"/>
          </a:xfrm>
          <a:prstGeom prst="bentConnector3">
            <a:avLst>
              <a:gd name="adj1" fmla="val 132721"/>
            </a:avLst>
          </a:prstGeom>
          <a:ln>
            <a:solidFill>
              <a:srgbClr val="C00000"/>
            </a:solidFill>
            <a:prstDash val="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36538A3F-D493-46E7-87C6-9792219A80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01797" y="4586482"/>
            <a:ext cx="141065" cy="1207744"/>
          </a:xfrm>
          <a:prstGeom prst="curvedConnector3">
            <a:avLst>
              <a:gd name="adj1" fmla="val 262053"/>
            </a:avLst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F8A0B2C-1820-40D8-AD23-5B6C313289F9}"/>
              </a:ext>
            </a:extLst>
          </p:cNvPr>
          <p:cNvSpPr txBox="1"/>
          <p:nvPr/>
        </p:nvSpPr>
        <p:spPr>
          <a:xfrm>
            <a:off x="3363312" y="4769273"/>
            <a:ext cx="1155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previous address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954ECC1-10B5-404B-8DDA-4144FC1784B9}"/>
              </a:ext>
            </a:extLst>
          </p:cNvPr>
          <p:cNvSpPr txBox="1"/>
          <p:nvPr/>
        </p:nvSpPr>
        <p:spPr>
          <a:xfrm rot="20742839">
            <a:off x="5520860" y="5358697"/>
            <a:ext cx="123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decrease </a:t>
            </a:r>
            <a:r>
              <a:rPr lang="en-US" sz="1400" dirty="0" err="1"/>
              <a:t>fp</a:t>
            </a:r>
            <a:r>
              <a:rPr lang="en-US" sz="1400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565196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A503FB4B-F568-4A8D-B710-EE50811754F0}"/>
              </a:ext>
            </a:extLst>
          </p:cNvPr>
          <p:cNvSpPr/>
          <p:nvPr/>
        </p:nvSpPr>
        <p:spPr>
          <a:xfrm>
            <a:off x="1915704" y="484639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04866E2-DC4C-4001-987F-04EDA459565E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C02C0DB-5C9F-4952-B812-BB2679002C2E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66B6E4C-A82F-4A30-9D8D-10A14131B982}"/>
              </a:ext>
            </a:extLst>
          </p:cNvPr>
          <p:cNvSpPr/>
          <p:nvPr/>
        </p:nvSpPr>
        <p:spPr>
          <a:xfrm>
            <a:off x="1903644" y="484432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E09F1-9D5F-4A93-A7D0-16E2DFC1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SP with FP 10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3B543-A0B1-44A1-89BB-E59792037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 request previous address from </a:t>
            </a:r>
            <a:r>
              <a:rPr lang="en-US" dirty="0" err="1"/>
              <a:t>fp</a:t>
            </a:r>
            <a:r>
              <a:rPr lang="en-US" dirty="0"/>
              <a:t> register</a:t>
            </a:r>
          </a:p>
          <a:p>
            <a:r>
              <a:rPr lang="en-US" dirty="0"/>
              <a:t>FP move back to previous address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39BC84-B104-4EAF-805F-3A7892D1F2FE}"/>
              </a:ext>
            </a:extLst>
          </p:cNvPr>
          <p:cNvSpPr/>
          <p:nvPr/>
        </p:nvSpPr>
        <p:spPr>
          <a:xfrm>
            <a:off x="1401547" y="2358745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a = 1;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b = 2;</a:t>
            </a:r>
          </a:p>
          <a:p>
            <a:r>
              <a:rPr lang="en-US" sz="1400" dirty="0"/>
              <a:t>	fc1();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1169C2-5438-44F0-B1A2-DDA0687928D1}"/>
              </a:ext>
            </a:extLst>
          </p:cNvPr>
          <p:cNvSpPr/>
          <p:nvPr/>
        </p:nvSpPr>
        <p:spPr>
          <a:xfrm>
            <a:off x="1401547" y="3921174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fc1(void)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c = 3;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d = 4;</a:t>
            </a:r>
          </a:p>
          <a:p>
            <a:r>
              <a:rPr lang="en-US" sz="1400" dirty="0"/>
              <a:t>	fc2();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F12B0AC-DDC5-4D17-91EA-F2E6259A3158}"/>
              </a:ext>
            </a:extLst>
          </p:cNvPr>
          <p:cNvSpPr/>
          <p:nvPr/>
        </p:nvSpPr>
        <p:spPr>
          <a:xfrm>
            <a:off x="1401547" y="5378717"/>
            <a:ext cx="1653309" cy="1275612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fc2(void)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e = 5;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f = 6;</a:t>
            </a:r>
          </a:p>
          <a:p>
            <a:r>
              <a:rPr lang="en-US" sz="1400" dirty="0"/>
              <a:t>}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1F19736-4161-4BAF-8482-0B54E73581A9}"/>
              </a:ext>
            </a:extLst>
          </p:cNvPr>
          <p:cNvGrpSpPr/>
          <p:nvPr/>
        </p:nvGrpSpPr>
        <p:grpSpPr>
          <a:xfrm>
            <a:off x="4342861" y="2961160"/>
            <a:ext cx="1043709" cy="2364119"/>
            <a:chOff x="3899804" y="2687782"/>
            <a:chExt cx="1043709" cy="236411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C5D7F8C-50C1-47C4-87DA-BF0DFF20A5F0}"/>
                </a:ext>
              </a:extLst>
            </p:cNvPr>
            <p:cNvSpPr/>
            <p:nvPr/>
          </p:nvSpPr>
          <p:spPr>
            <a:xfrm>
              <a:off x="3899804" y="268778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r0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DED92FC-7172-4F93-A66F-115A3F6443D6}"/>
                </a:ext>
              </a:extLst>
            </p:cNvPr>
            <p:cNvSpPr/>
            <p:nvPr/>
          </p:nvSpPr>
          <p:spPr>
            <a:xfrm>
              <a:off x="3899804" y="298329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97F4C07-A50E-4D8E-962C-DD6879CE93A6}"/>
                </a:ext>
              </a:extLst>
            </p:cNvPr>
            <p:cNvSpPr/>
            <p:nvPr/>
          </p:nvSpPr>
          <p:spPr>
            <a:xfrm>
              <a:off x="3899804" y="327879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5D966-0B22-4B43-ACAE-88819DA7D5CD}"/>
                </a:ext>
              </a:extLst>
            </p:cNvPr>
            <p:cNvSpPr/>
            <p:nvPr/>
          </p:nvSpPr>
          <p:spPr>
            <a:xfrm>
              <a:off x="3899804" y="3574306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EB91A04-B98D-4F31-A486-7DF0508261B0}"/>
                </a:ext>
              </a:extLst>
            </p:cNvPr>
            <p:cNvSpPr/>
            <p:nvPr/>
          </p:nvSpPr>
          <p:spPr>
            <a:xfrm>
              <a:off x="3899804" y="3869814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r4	ir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9408F6D-0FD4-4115-9044-F6F0CD0BC825}"/>
                </a:ext>
              </a:extLst>
            </p:cNvPr>
            <p:cNvSpPr/>
            <p:nvPr/>
          </p:nvSpPr>
          <p:spPr>
            <a:xfrm>
              <a:off x="3899804" y="416532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r5	sp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F0299FB-70F7-4607-9F84-1852C7AA9194}"/>
                </a:ext>
              </a:extLst>
            </p:cNvPr>
            <p:cNvSpPr/>
            <p:nvPr/>
          </p:nvSpPr>
          <p:spPr>
            <a:xfrm>
              <a:off x="3899804" y="446083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r6	lr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00A168-78D8-47A6-8689-69D78DA46370}"/>
                </a:ext>
              </a:extLst>
            </p:cNvPr>
            <p:cNvSpPr/>
            <p:nvPr/>
          </p:nvSpPr>
          <p:spPr>
            <a:xfrm>
              <a:off x="3899804" y="475633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r7	pc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62FCEDA-537C-4648-A6DB-410E77FF21EC}"/>
              </a:ext>
            </a:extLst>
          </p:cNvPr>
          <p:cNvGrpSpPr/>
          <p:nvPr/>
        </p:nvGrpSpPr>
        <p:grpSpPr>
          <a:xfrm>
            <a:off x="6542966" y="2644703"/>
            <a:ext cx="1043709" cy="2955032"/>
            <a:chOff x="5581431" y="2644703"/>
            <a:chExt cx="1043709" cy="295503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93901B3-E617-466D-B66F-5C561F838891}"/>
                </a:ext>
              </a:extLst>
            </p:cNvPr>
            <p:cNvSpPr/>
            <p:nvPr/>
          </p:nvSpPr>
          <p:spPr>
            <a:xfrm>
              <a:off x="5581431" y="323561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8D36053-D859-4E21-9F8E-A505B1AA002C}"/>
                </a:ext>
              </a:extLst>
            </p:cNvPr>
            <p:cNvSpPr/>
            <p:nvPr/>
          </p:nvSpPr>
          <p:spPr>
            <a:xfrm>
              <a:off x="5581431" y="353112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25823ED-1B1D-4708-A9C3-FF2DE99D7D77}"/>
                </a:ext>
              </a:extLst>
            </p:cNvPr>
            <p:cNvSpPr/>
            <p:nvPr/>
          </p:nvSpPr>
          <p:spPr>
            <a:xfrm>
              <a:off x="5581431" y="382663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f = 6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6A30523-37AD-44C4-9F72-B118E9312DA4}"/>
                </a:ext>
              </a:extLst>
            </p:cNvPr>
            <p:cNvSpPr/>
            <p:nvPr/>
          </p:nvSpPr>
          <p:spPr>
            <a:xfrm>
              <a:off x="5581431" y="4122140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e = 5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A6F62C0-1CA2-4E1F-8C01-82DB3AFDB605}"/>
                </a:ext>
              </a:extLst>
            </p:cNvPr>
            <p:cNvSpPr/>
            <p:nvPr/>
          </p:nvSpPr>
          <p:spPr>
            <a:xfrm>
              <a:off x="5581431" y="4417648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d = 4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C90AFE3-51C5-4964-A058-5225C5A095C0}"/>
                </a:ext>
              </a:extLst>
            </p:cNvPr>
            <p:cNvSpPr/>
            <p:nvPr/>
          </p:nvSpPr>
          <p:spPr>
            <a:xfrm>
              <a:off x="5581431" y="471315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 = 3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9F45CA6-F721-4046-BD9B-FFEE331D34DD}"/>
                </a:ext>
              </a:extLst>
            </p:cNvPr>
            <p:cNvSpPr/>
            <p:nvPr/>
          </p:nvSpPr>
          <p:spPr>
            <a:xfrm>
              <a:off x="5581431" y="500866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b = 2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711E428-564D-45B2-97DE-9EC13A319BD5}"/>
                </a:ext>
              </a:extLst>
            </p:cNvPr>
            <p:cNvSpPr/>
            <p:nvPr/>
          </p:nvSpPr>
          <p:spPr>
            <a:xfrm>
              <a:off x="5581431" y="530417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 = 1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9351D28-6924-49C0-951F-157230B76035}"/>
                </a:ext>
              </a:extLst>
            </p:cNvPr>
            <p:cNvSpPr/>
            <p:nvPr/>
          </p:nvSpPr>
          <p:spPr>
            <a:xfrm>
              <a:off x="5581431" y="294002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78D4632-53FF-405D-8E50-776EA4AF4672}"/>
                </a:ext>
              </a:extLst>
            </p:cNvPr>
            <p:cNvSpPr/>
            <p:nvPr/>
          </p:nvSpPr>
          <p:spPr>
            <a:xfrm>
              <a:off x="5581431" y="2644703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7A9D0AC7-1A4D-478F-A4B9-D78D5FE90C2D}"/>
              </a:ext>
            </a:extLst>
          </p:cNvPr>
          <p:cNvSpPr/>
          <p:nvPr/>
        </p:nvSpPr>
        <p:spPr>
          <a:xfrm>
            <a:off x="475522" y="2513625"/>
            <a:ext cx="602595" cy="379900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Flow of  code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822E36-845C-489C-9439-F9E46C516D4E}"/>
              </a:ext>
            </a:extLst>
          </p:cNvPr>
          <p:cNvSpPr txBox="1"/>
          <p:nvPr/>
        </p:nvSpPr>
        <p:spPr>
          <a:xfrm rot="2142877">
            <a:off x="5498069" y="4598650"/>
            <a:ext cx="123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decrease sp value</a:t>
            </a:r>
          </a:p>
        </p:txBody>
      </p:sp>
      <p:cxnSp>
        <p:nvCxnSpPr>
          <p:cNvPr id="76" name="Straight Arrow Connector 19">
            <a:extLst>
              <a:ext uri="{FF2B5EF4-FFF2-40B4-BE49-F238E27FC236}">
                <a16:creationId xmlns:a16="http://schemas.microsoft.com/office/drawing/2014/main" id="{3D859B5F-2C9C-4032-BACE-D3AB18CFC0CA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5386570" y="4586482"/>
            <a:ext cx="1156396" cy="988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7">
            <a:extLst>
              <a:ext uri="{FF2B5EF4-FFF2-40B4-BE49-F238E27FC236}">
                <a16:creationId xmlns:a16="http://schemas.microsoft.com/office/drawing/2014/main" id="{D4EC979A-6FC7-49B1-9845-E2B97A4277AB}"/>
              </a:ext>
            </a:extLst>
          </p:cNvPr>
          <p:cNvSpPr/>
          <p:nvPr/>
        </p:nvSpPr>
        <p:spPr>
          <a:xfrm>
            <a:off x="4201796" y="5575151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B2F9EA-D378-44CF-821A-1B759C186315}"/>
              </a:ext>
            </a:extLst>
          </p:cNvPr>
          <p:cNvSpPr txBox="1"/>
          <p:nvPr/>
        </p:nvSpPr>
        <p:spPr>
          <a:xfrm>
            <a:off x="7551027" y="54118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D6B0AE-8C9C-40D4-ABC4-E2CA86A00306}"/>
              </a:ext>
            </a:extLst>
          </p:cNvPr>
          <p:cNvSpPr txBox="1"/>
          <p:nvPr/>
        </p:nvSpPr>
        <p:spPr>
          <a:xfrm>
            <a:off x="7551027" y="51373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BFAED0-3809-4BAD-B101-833696B693EC}"/>
              </a:ext>
            </a:extLst>
          </p:cNvPr>
          <p:cNvSpPr txBox="1"/>
          <p:nvPr/>
        </p:nvSpPr>
        <p:spPr>
          <a:xfrm>
            <a:off x="7551027" y="4861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B7AE3E-5C13-4166-B7DF-5FA2D1B7B737}"/>
              </a:ext>
            </a:extLst>
          </p:cNvPr>
          <p:cNvSpPr txBox="1"/>
          <p:nvPr/>
        </p:nvSpPr>
        <p:spPr>
          <a:xfrm>
            <a:off x="7551027" y="45688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5D00BB-96BB-4AF9-AB59-BFAF5E9EBE76}"/>
              </a:ext>
            </a:extLst>
          </p:cNvPr>
          <p:cNvSpPr txBox="1"/>
          <p:nvPr/>
        </p:nvSpPr>
        <p:spPr>
          <a:xfrm>
            <a:off x="7529071" y="42356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196B9F-8B49-45BD-89FE-B867CFD36BCA}"/>
              </a:ext>
            </a:extLst>
          </p:cNvPr>
          <p:cNvSpPr txBox="1"/>
          <p:nvPr/>
        </p:nvSpPr>
        <p:spPr>
          <a:xfrm>
            <a:off x="7529071" y="39611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E9655A-D027-4BB3-84A8-168D50C0598A}"/>
              </a:ext>
            </a:extLst>
          </p:cNvPr>
          <p:cNvSpPr txBox="1"/>
          <p:nvPr/>
        </p:nvSpPr>
        <p:spPr>
          <a:xfrm>
            <a:off x="7529071" y="36854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867BCA-E2A5-4999-B8B6-A130E772DD28}"/>
              </a:ext>
            </a:extLst>
          </p:cNvPr>
          <p:cNvSpPr txBox="1"/>
          <p:nvPr/>
        </p:nvSpPr>
        <p:spPr>
          <a:xfrm>
            <a:off x="7529071" y="33926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0028</a:t>
            </a:r>
          </a:p>
        </p:txBody>
      </p:sp>
      <p:sp>
        <p:nvSpPr>
          <p:cNvPr id="51" name="Rectangle: Rounded Corners 7">
            <a:extLst>
              <a:ext uri="{FF2B5EF4-FFF2-40B4-BE49-F238E27FC236}">
                <a16:creationId xmlns:a16="http://schemas.microsoft.com/office/drawing/2014/main" id="{791BC31F-F361-45CE-97BA-849C355F1AA0}"/>
              </a:ext>
            </a:extLst>
          </p:cNvPr>
          <p:cNvSpPr/>
          <p:nvPr/>
        </p:nvSpPr>
        <p:spPr>
          <a:xfrm>
            <a:off x="4201796" y="5575151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C85638D-8A4E-4484-895D-6A867CD9946F}"/>
              </a:ext>
            </a:extLst>
          </p:cNvPr>
          <p:cNvSpPr txBox="1"/>
          <p:nvPr/>
        </p:nvSpPr>
        <p:spPr>
          <a:xfrm>
            <a:off x="3845248" y="6040267"/>
            <a:ext cx="239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cxnSp>
        <p:nvCxnSpPr>
          <p:cNvPr id="78" name="Straight Arrow Connector 19">
            <a:extLst>
              <a:ext uri="{FF2B5EF4-FFF2-40B4-BE49-F238E27FC236}">
                <a16:creationId xmlns:a16="http://schemas.microsoft.com/office/drawing/2014/main" id="{62B078B5-5672-4F9A-A911-4F3131F71950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5527634" y="5581748"/>
            <a:ext cx="964416" cy="212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5305DC2-663D-41FE-A850-40A745CA12AF}"/>
              </a:ext>
            </a:extLst>
          </p:cNvPr>
          <p:cNvCxnSpPr/>
          <p:nvPr/>
        </p:nvCxnSpPr>
        <p:spPr>
          <a:xfrm>
            <a:off x="2366122" y="3375944"/>
            <a:ext cx="698630" cy="1258162"/>
          </a:xfrm>
          <a:prstGeom prst="bentConnector3">
            <a:avLst>
              <a:gd name="adj1" fmla="val 132721"/>
            </a:avLst>
          </a:prstGeom>
          <a:ln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2599BA7F-D223-446A-8621-49C9D244573F}"/>
              </a:ext>
            </a:extLst>
          </p:cNvPr>
          <p:cNvCxnSpPr/>
          <p:nvPr/>
        </p:nvCxnSpPr>
        <p:spPr>
          <a:xfrm>
            <a:off x="2378182" y="4952667"/>
            <a:ext cx="698630" cy="1258162"/>
          </a:xfrm>
          <a:prstGeom prst="bentConnector3">
            <a:avLst>
              <a:gd name="adj1" fmla="val 132721"/>
            </a:avLst>
          </a:prstGeom>
          <a:ln>
            <a:solidFill>
              <a:srgbClr val="C00000"/>
            </a:solidFill>
            <a:prstDash val="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36538A3F-D493-46E7-87C6-9792219A80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01797" y="4586482"/>
            <a:ext cx="141065" cy="1207744"/>
          </a:xfrm>
          <a:prstGeom prst="curvedConnector3">
            <a:avLst>
              <a:gd name="adj1" fmla="val 262053"/>
            </a:avLst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F8A0B2C-1820-40D8-AD23-5B6C313289F9}"/>
              </a:ext>
            </a:extLst>
          </p:cNvPr>
          <p:cNvSpPr txBox="1"/>
          <p:nvPr/>
        </p:nvSpPr>
        <p:spPr>
          <a:xfrm>
            <a:off x="3363312" y="4769273"/>
            <a:ext cx="1155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previous address</a:t>
            </a:r>
          </a:p>
        </p:txBody>
      </p:sp>
    </p:spTree>
    <p:extLst>
      <p:ext uri="{BB962C8B-B14F-4D97-AF65-F5344CB8AC3E}">
        <p14:creationId xmlns:p14="http://schemas.microsoft.com/office/powerpoint/2010/main" val="2932674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out the (green) main memory</a:t>
            </a:r>
          </a:p>
          <a:p>
            <a:pPr lvl="1"/>
            <a:r>
              <a:rPr lang="en-US" dirty="0"/>
              <a:t>Show the arrow of </a:t>
            </a:r>
            <a:r>
              <a:rPr lang="en-US" dirty="0" err="1"/>
              <a:t>sp</a:t>
            </a:r>
            <a:r>
              <a:rPr lang="en-US" dirty="0"/>
              <a:t>/</a:t>
            </a:r>
            <a:r>
              <a:rPr lang="en-US" dirty="0" err="1"/>
              <a:t>fp</a:t>
            </a:r>
            <a:r>
              <a:rPr lang="en-US" dirty="0"/>
              <a:t> register</a:t>
            </a:r>
          </a:p>
          <a:p>
            <a:pPr lvl="1"/>
            <a:r>
              <a:rPr lang="en-US" dirty="0"/>
              <a:t>Show the </a:t>
            </a:r>
            <a:r>
              <a:rPr lang="en-US" dirty="0" err="1"/>
              <a:t>fp</a:t>
            </a:r>
            <a:r>
              <a:rPr lang="en-US" dirty="0"/>
              <a:t> register value</a:t>
            </a:r>
          </a:p>
          <a:p>
            <a:pPr lvl="1"/>
            <a:endParaRPr lang="en-US" dirty="0"/>
          </a:p>
        </p:txBody>
      </p:sp>
      <p:grpSp>
        <p:nvGrpSpPr>
          <p:cNvPr id="4" name="그룹 9">
            <a:extLst>
              <a:ext uri="{FF2B5EF4-FFF2-40B4-BE49-F238E27FC236}">
                <a16:creationId xmlns:a16="http://schemas.microsoft.com/office/drawing/2014/main" id="{9F7E3344-00BD-4DFE-B362-902E65DE81FE}"/>
              </a:ext>
            </a:extLst>
          </p:cNvPr>
          <p:cNvGrpSpPr/>
          <p:nvPr/>
        </p:nvGrpSpPr>
        <p:grpSpPr>
          <a:xfrm>
            <a:off x="2107995" y="2789227"/>
            <a:ext cx="5044888" cy="3756351"/>
            <a:chOff x="1401547" y="2285257"/>
            <a:chExt cx="6185128" cy="4369072"/>
          </a:xfrm>
        </p:grpSpPr>
        <p:sp>
          <p:nvSpPr>
            <p:cNvPr id="5" name="직사각형 33">
              <a:extLst>
                <a:ext uri="{FF2B5EF4-FFF2-40B4-BE49-F238E27FC236}">
                  <a16:creationId xmlns:a16="http://schemas.microsoft.com/office/drawing/2014/main" id="{10E62371-1AA0-4F25-BC7B-9F6564725C34}"/>
                </a:ext>
              </a:extLst>
            </p:cNvPr>
            <p:cNvSpPr/>
            <p:nvPr/>
          </p:nvSpPr>
          <p:spPr>
            <a:xfrm>
              <a:off x="1913540" y="4857675"/>
              <a:ext cx="452582" cy="159327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직사각형 31">
              <a:extLst>
                <a:ext uri="{FF2B5EF4-FFF2-40B4-BE49-F238E27FC236}">
                  <a16:creationId xmlns:a16="http://schemas.microsoft.com/office/drawing/2014/main" id="{DDC6F5AA-8778-4CC1-9874-2E3462202203}"/>
                </a:ext>
              </a:extLst>
            </p:cNvPr>
            <p:cNvSpPr/>
            <p:nvPr/>
          </p:nvSpPr>
          <p:spPr>
            <a:xfrm>
              <a:off x="1913540" y="3296280"/>
              <a:ext cx="452582" cy="159327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직사각형 44">
              <a:extLst>
                <a:ext uri="{FF2B5EF4-FFF2-40B4-BE49-F238E27FC236}">
                  <a16:creationId xmlns:a16="http://schemas.microsoft.com/office/drawing/2014/main" id="{EC02C0DB-5C9F-4952-B812-BB2679002C2E}"/>
                </a:ext>
              </a:extLst>
            </p:cNvPr>
            <p:cNvSpPr/>
            <p:nvPr/>
          </p:nvSpPr>
          <p:spPr>
            <a:xfrm>
              <a:off x="1903644" y="3269673"/>
              <a:ext cx="452582" cy="159327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직사각형 45">
              <a:extLst>
                <a:ext uri="{FF2B5EF4-FFF2-40B4-BE49-F238E27FC236}">
                  <a16:creationId xmlns:a16="http://schemas.microsoft.com/office/drawing/2014/main" id="{066B6E4C-A82F-4A30-9D8D-10A14131B982}"/>
                </a:ext>
              </a:extLst>
            </p:cNvPr>
            <p:cNvSpPr/>
            <p:nvPr/>
          </p:nvSpPr>
          <p:spPr>
            <a:xfrm>
              <a:off x="1903644" y="4844326"/>
              <a:ext cx="452582" cy="159327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직사각형 41">
              <a:extLst>
                <a:ext uri="{FF2B5EF4-FFF2-40B4-BE49-F238E27FC236}">
                  <a16:creationId xmlns:a16="http://schemas.microsoft.com/office/drawing/2014/main" id="{9839BC84-B104-4EAF-805F-3A7892D1F2FE}"/>
                </a:ext>
              </a:extLst>
            </p:cNvPr>
            <p:cNvSpPr/>
            <p:nvPr/>
          </p:nvSpPr>
          <p:spPr>
            <a:xfrm>
              <a:off x="1401547" y="2285257"/>
              <a:ext cx="1653309" cy="1446139"/>
            </a:xfrm>
            <a:prstGeom prst="rect">
              <a:avLst/>
            </a:prstGeom>
            <a:ln>
              <a:tailEnd type="non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int main(void)</a:t>
              </a:r>
            </a:p>
            <a:p>
              <a:r>
                <a:rPr lang="en-US" sz="1400" dirty="0"/>
                <a:t>{</a:t>
              </a:r>
            </a:p>
            <a:p>
              <a:r>
                <a:rPr lang="en-US" sz="1400" dirty="0"/>
                <a:t>	int a = 1;</a:t>
              </a:r>
            </a:p>
            <a:p>
              <a:r>
                <a:rPr lang="en-US" sz="1400" dirty="0"/>
                <a:t>	int b = 2;</a:t>
              </a:r>
            </a:p>
            <a:p>
              <a:r>
                <a:rPr lang="en-US" sz="1400" dirty="0"/>
                <a:t>	fc2();</a:t>
              </a:r>
            </a:p>
            <a:p>
              <a:r>
                <a:rPr lang="en-US" sz="1400" dirty="0"/>
                <a:t>}</a:t>
              </a:r>
            </a:p>
          </p:txBody>
        </p:sp>
        <p:sp>
          <p:nvSpPr>
            <p:cNvPr id="10" name="직사각형 42">
              <a:extLst>
                <a:ext uri="{FF2B5EF4-FFF2-40B4-BE49-F238E27FC236}">
                  <a16:creationId xmlns:a16="http://schemas.microsoft.com/office/drawing/2014/main" id="{841169C2-5438-44F0-B1A2-DDA0687928D1}"/>
                </a:ext>
              </a:extLst>
            </p:cNvPr>
            <p:cNvSpPr/>
            <p:nvPr/>
          </p:nvSpPr>
          <p:spPr>
            <a:xfrm>
              <a:off x="1401547" y="3847686"/>
              <a:ext cx="1653309" cy="1446139"/>
            </a:xfrm>
            <a:prstGeom prst="rect">
              <a:avLst/>
            </a:prstGeom>
            <a:ln>
              <a:tailEnd type="non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int fc1(void)</a:t>
              </a:r>
            </a:p>
            <a:p>
              <a:r>
                <a:rPr lang="en-US" sz="1400" dirty="0"/>
                <a:t>{</a:t>
              </a:r>
            </a:p>
            <a:p>
              <a:r>
                <a:rPr lang="en-US" sz="1400" dirty="0"/>
                <a:t>	int c = 3;</a:t>
              </a:r>
            </a:p>
            <a:p>
              <a:r>
                <a:rPr lang="en-US" sz="1400" dirty="0"/>
                <a:t>	 fc1();</a:t>
              </a:r>
            </a:p>
            <a:p>
              <a:r>
                <a:rPr lang="en-US" sz="1400" dirty="0"/>
                <a:t>	int d = 4;</a:t>
              </a:r>
            </a:p>
            <a:p>
              <a:r>
                <a:rPr lang="en-US" sz="1400" dirty="0"/>
                <a:t>}</a:t>
              </a:r>
            </a:p>
          </p:txBody>
        </p:sp>
        <p:sp>
          <p:nvSpPr>
            <p:cNvPr id="11" name="직사각형 43">
              <a:extLst>
                <a:ext uri="{FF2B5EF4-FFF2-40B4-BE49-F238E27FC236}">
                  <a16:creationId xmlns:a16="http://schemas.microsoft.com/office/drawing/2014/main" id="{1F12B0AC-DDC5-4D17-91EA-F2E6259A3158}"/>
                </a:ext>
              </a:extLst>
            </p:cNvPr>
            <p:cNvSpPr/>
            <p:nvPr/>
          </p:nvSpPr>
          <p:spPr>
            <a:xfrm>
              <a:off x="1401547" y="5378717"/>
              <a:ext cx="1653309" cy="1275612"/>
            </a:xfrm>
            <a:prstGeom prst="rect">
              <a:avLst/>
            </a:prstGeom>
            <a:ln>
              <a:tailEnd type="non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int fc2(void)</a:t>
              </a:r>
            </a:p>
            <a:p>
              <a:r>
                <a:rPr lang="en-US" sz="1400" dirty="0"/>
                <a:t>{</a:t>
              </a:r>
            </a:p>
            <a:p>
              <a:r>
                <a:rPr lang="en-US" sz="1400" dirty="0"/>
                <a:t>	int e = 5;</a:t>
              </a:r>
            </a:p>
            <a:p>
              <a:r>
                <a:rPr lang="en-US" sz="1400" dirty="0"/>
                <a:t>	int f = 6;</a:t>
              </a:r>
            </a:p>
            <a:p>
              <a:r>
                <a:rPr lang="en-US" sz="1400" dirty="0"/>
                <a:t>}</a:t>
              </a:r>
            </a:p>
          </p:txBody>
        </p:sp>
        <p:grpSp>
          <p:nvGrpSpPr>
            <p:cNvPr id="12" name="그룹 71">
              <a:extLst>
                <a:ext uri="{FF2B5EF4-FFF2-40B4-BE49-F238E27FC236}">
                  <a16:creationId xmlns:a16="http://schemas.microsoft.com/office/drawing/2014/main" id="{11F19736-4161-4BAF-8482-0B54E73581A9}"/>
                </a:ext>
              </a:extLst>
            </p:cNvPr>
            <p:cNvGrpSpPr/>
            <p:nvPr/>
          </p:nvGrpSpPr>
          <p:grpSpPr>
            <a:xfrm>
              <a:off x="4342861" y="2961160"/>
              <a:ext cx="1043709" cy="2364119"/>
              <a:chOff x="3899804" y="2687782"/>
              <a:chExt cx="1043709" cy="2364119"/>
            </a:xfrm>
          </p:grpSpPr>
          <p:sp>
            <p:nvSpPr>
              <p:cNvPr id="34" name="직사각형 52">
                <a:extLst>
                  <a:ext uri="{FF2B5EF4-FFF2-40B4-BE49-F238E27FC236}">
                    <a16:creationId xmlns:a16="http://schemas.microsoft.com/office/drawing/2014/main" id="{DC5D7F8C-50C1-47C4-87DA-BF0DFF20A5F0}"/>
                  </a:ext>
                </a:extLst>
              </p:cNvPr>
              <p:cNvSpPr/>
              <p:nvPr/>
            </p:nvSpPr>
            <p:spPr>
              <a:xfrm>
                <a:off x="3899804" y="2687782"/>
                <a:ext cx="1043709" cy="2955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r0</a:t>
                </a:r>
              </a:p>
            </p:txBody>
          </p:sp>
          <p:sp>
            <p:nvSpPr>
              <p:cNvPr id="35" name="직사각형 53">
                <a:extLst>
                  <a:ext uri="{FF2B5EF4-FFF2-40B4-BE49-F238E27FC236}">
                    <a16:creationId xmlns:a16="http://schemas.microsoft.com/office/drawing/2014/main" id="{7DED92FC-7172-4F93-A66F-115A3F6443D6}"/>
                  </a:ext>
                </a:extLst>
              </p:cNvPr>
              <p:cNvSpPr/>
              <p:nvPr/>
            </p:nvSpPr>
            <p:spPr>
              <a:xfrm>
                <a:off x="3899804" y="2983290"/>
                <a:ext cx="1043709" cy="2955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r1</a:t>
                </a:r>
              </a:p>
            </p:txBody>
          </p:sp>
          <p:sp>
            <p:nvSpPr>
              <p:cNvPr id="36" name="직사각형 54">
                <a:extLst>
                  <a:ext uri="{FF2B5EF4-FFF2-40B4-BE49-F238E27FC236}">
                    <a16:creationId xmlns:a16="http://schemas.microsoft.com/office/drawing/2014/main" id="{E97F4C07-A50E-4D8E-962C-DD6879CE93A6}"/>
                  </a:ext>
                </a:extLst>
              </p:cNvPr>
              <p:cNvSpPr/>
              <p:nvPr/>
            </p:nvSpPr>
            <p:spPr>
              <a:xfrm>
                <a:off x="3899804" y="3278798"/>
                <a:ext cx="1043709" cy="2955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r2</a:t>
                </a:r>
              </a:p>
            </p:txBody>
          </p:sp>
          <p:sp>
            <p:nvSpPr>
              <p:cNvPr id="37" name="직사각형 55">
                <a:extLst>
                  <a:ext uri="{FF2B5EF4-FFF2-40B4-BE49-F238E27FC236}">
                    <a16:creationId xmlns:a16="http://schemas.microsoft.com/office/drawing/2014/main" id="{0D25D966-0B22-4B43-ACAE-88819DA7D5CD}"/>
                  </a:ext>
                </a:extLst>
              </p:cNvPr>
              <p:cNvSpPr/>
              <p:nvPr/>
            </p:nvSpPr>
            <p:spPr>
              <a:xfrm>
                <a:off x="3899804" y="3574306"/>
                <a:ext cx="1043709" cy="2955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r3</a:t>
                </a:r>
              </a:p>
            </p:txBody>
          </p:sp>
          <p:sp>
            <p:nvSpPr>
              <p:cNvPr id="38" name="직사각형 56">
                <a:extLst>
                  <a:ext uri="{FF2B5EF4-FFF2-40B4-BE49-F238E27FC236}">
                    <a16:creationId xmlns:a16="http://schemas.microsoft.com/office/drawing/2014/main" id="{5EB91A04-B98D-4F31-A486-7DF0508261B0}"/>
                  </a:ext>
                </a:extLst>
              </p:cNvPr>
              <p:cNvSpPr/>
              <p:nvPr/>
            </p:nvSpPr>
            <p:spPr>
              <a:xfrm>
                <a:off x="3899804" y="3869814"/>
                <a:ext cx="1043709" cy="2955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r4 ir</a:t>
                </a:r>
              </a:p>
            </p:txBody>
          </p:sp>
          <p:sp>
            <p:nvSpPr>
              <p:cNvPr id="39" name="직사각형 57">
                <a:extLst>
                  <a:ext uri="{FF2B5EF4-FFF2-40B4-BE49-F238E27FC236}">
                    <a16:creationId xmlns:a16="http://schemas.microsoft.com/office/drawing/2014/main" id="{29408F6D-0FD4-4115-9044-F6F0CD0BC825}"/>
                  </a:ext>
                </a:extLst>
              </p:cNvPr>
              <p:cNvSpPr/>
              <p:nvPr/>
            </p:nvSpPr>
            <p:spPr>
              <a:xfrm>
                <a:off x="3899804" y="4165322"/>
                <a:ext cx="1043709" cy="2955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r5 sp</a:t>
                </a:r>
              </a:p>
            </p:txBody>
          </p:sp>
          <p:sp>
            <p:nvSpPr>
              <p:cNvPr id="40" name="직사각형 58">
                <a:extLst>
                  <a:ext uri="{FF2B5EF4-FFF2-40B4-BE49-F238E27FC236}">
                    <a16:creationId xmlns:a16="http://schemas.microsoft.com/office/drawing/2014/main" id="{DF0299FB-70F7-4607-9F84-1852C7AA9194}"/>
                  </a:ext>
                </a:extLst>
              </p:cNvPr>
              <p:cNvSpPr/>
              <p:nvPr/>
            </p:nvSpPr>
            <p:spPr>
              <a:xfrm>
                <a:off x="3899804" y="4460830"/>
                <a:ext cx="1043709" cy="2955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r6 lr</a:t>
                </a:r>
              </a:p>
            </p:txBody>
          </p:sp>
          <p:sp>
            <p:nvSpPr>
              <p:cNvPr id="41" name="직사각형 59">
                <a:extLst>
                  <a:ext uri="{FF2B5EF4-FFF2-40B4-BE49-F238E27FC236}">
                    <a16:creationId xmlns:a16="http://schemas.microsoft.com/office/drawing/2014/main" id="{8500A168-78D8-47A6-8689-69D78DA46370}"/>
                  </a:ext>
                </a:extLst>
              </p:cNvPr>
              <p:cNvSpPr/>
              <p:nvPr/>
            </p:nvSpPr>
            <p:spPr>
              <a:xfrm>
                <a:off x="3899804" y="4756338"/>
                <a:ext cx="1043709" cy="2955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r7 pc</a:t>
                </a:r>
              </a:p>
            </p:txBody>
          </p:sp>
        </p:grpSp>
        <p:grpSp>
          <p:nvGrpSpPr>
            <p:cNvPr id="13" name="그룹 70">
              <a:extLst>
                <a:ext uri="{FF2B5EF4-FFF2-40B4-BE49-F238E27FC236}">
                  <a16:creationId xmlns:a16="http://schemas.microsoft.com/office/drawing/2014/main" id="{F62FCEDA-537C-4648-A6DB-410E77FF21EC}"/>
                </a:ext>
              </a:extLst>
            </p:cNvPr>
            <p:cNvGrpSpPr/>
            <p:nvPr/>
          </p:nvGrpSpPr>
          <p:grpSpPr>
            <a:xfrm>
              <a:off x="6542966" y="2644703"/>
              <a:ext cx="1043709" cy="2955032"/>
              <a:chOff x="5581431" y="2644703"/>
              <a:chExt cx="1043709" cy="2955032"/>
            </a:xfrm>
          </p:grpSpPr>
          <p:sp>
            <p:nvSpPr>
              <p:cNvPr id="24" name="직사각형 60">
                <a:extLst>
                  <a:ext uri="{FF2B5EF4-FFF2-40B4-BE49-F238E27FC236}">
                    <a16:creationId xmlns:a16="http://schemas.microsoft.com/office/drawing/2014/main" id="{493901B3-E617-466D-B66F-5C561F838891}"/>
                  </a:ext>
                </a:extLst>
              </p:cNvPr>
              <p:cNvSpPr/>
              <p:nvPr/>
            </p:nvSpPr>
            <p:spPr>
              <a:xfrm>
                <a:off x="5581431" y="3235616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직사각형 61">
                <a:extLst>
                  <a:ext uri="{FF2B5EF4-FFF2-40B4-BE49-F238E27FC236}">
                    <a16:creationId xmlns:a16="http://schemas.microsoft.com/office/drawing/2014/main" id="{B8D36053-D859-4E21-9F8E-A505B1AA002C}"/>
                  </a:ext>
                </a:extLst>
              </p:cNvPr>
              <p:cNvSpPr/>
              <p:nvPr/>
            </p:nvSpPr>
            <p:spPr>
              <a:xfrm>
                <a:off x="5581431" y="3531124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직사각형 62">
                <a:extLst>
                  <a:ext uri="{FF2B5EF4-FFF2-40B4-BE49-F238E27FC236}">
                    <a16:creationId xmlns:a16="http://schemas.microsoft.com/office/drawing/2014/main" id="{425823ED-1B1D-4708-A9C3-FF2DE99D7D77}"/>
                  </a:ext>
                </a:extLst>
              </p:cNvPr>
              <p:cNvSpPr/>
              <p:nvPr/>
            </p:nvSpPr>
            <p:spPr>
              <a:xfrm>
                <a:off x="5581431" y="3826632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직사각형 63">
                <a:extLst>
                  <a:ext uri="{FF2B5EF4-FFF2-40B4-BE49-F238E27FC236}">
                    <a16:creationId xmlns:a16="http://schemas.microsoft.com/office/drawing/2014/main" id="{86A30523-37AD-44C4-9F72-B118E9312DA4}"/>
                  </a:ext>
                </a:extLst>
              </p:cNvPr>
              <p:cNvSpPr/>
              <p:nvPr/>
            </p:nvSpPr>
            <p:spPr>
              <a:xfrm>
                <a:off x="5581431" y="4122140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직사각형 64">
                <a:extLst>
                  <a:ext uri="{FF2B5EF4-FFF2-40B4-BE49-F238E27FC236}">
                    <a16:creationId xmlns:a16="http://schemas.microsoft.com/office/drawing/2014/main" id="{9A6F62C0-1CA2-4E1F-8C01-82DB3AFDB605}"/>
                  </a:ext>
                </a:extLst>
              </p:cNvPr>
              <p:cNvSpPr/>
              <p:nvPr/>
            </p:nvSpPr>
            <p:spPr>
              <a:xfrm>
                <a:off x="5581431" y="4417648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	</a:t>
                </a:r>
              </a:p>
            </p:txBody>
          </p:sp>
          <p:sp>
            <p:nvSpPr>
              <p:cNvPr id="29" name="직사각형 65">
                <a:extLst>
                  <a:ext uri="{FF2B5EF4-FFF2-40B4-BE49-F238E27FC236}">
                    <a16:creationId xmlns:a16="http://schemas.microsoft.com/office/drawing/2014/main" id="{8C90AFE3-51C5-4964-A058-5225C5A095C0}"/>
                  </a:ext>
                </a:extLst>
              </p:cNvPr>
              <p:cNvSpPr/>
              <p:nvPr/>
            </p:nvSpPr>
            <p:spPr>
              <a:xfrm>
                <a:off x="5581431" y="4713156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1" dirty="0"/>
              </a:p>
            </p:txBody>
          </p:sp>
          <p:sp>
            <p:nvSpPr>
              <p:cNvPr id="30" name="직사각형 66">
                <a:extLst>
                  <a:ext uri="{FF2B5EF4-FFF2-40B4-BE49-F238E27FC236}">
                    <a16:creationId xmlns:a16="http://schemas.microsoft.com/office/drawing/2014/main" id="{49F45CA6-F721-4046-BD9B-FFEE331D34DD}"/>
                  </a:ext>
                </a:extLst>
              </p:cNvPr>
              <p:cNvSpPr/>
              <p:nvPr/>
            </p:nvSpPr>
            <p:spPr>
              <a:xfrm>
                <a:off x="5581431" y="5008664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직사각형 67">
                <a:extLst>
                  <a:ext uri="{FF2B5EF4-FFF2-40B4-BE49-F238E27FC236}">
                    <a16:creationId xmlns:a16="http://schemas.microsoft.com/office/drawing/2014/main" id="{C711E428-564D-45B2-97DE-9EC13A319BD5}"/>
                  </a:ext>
                </a:extLst>
              </p:cNvPr>
              <p:cNvSpPr/>
              <p:nvPr/>
            </p:nvSpPr>
            <p:spPr>
              <a:xfrm>
                <a:off x="5581431" y="5304172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직사각형 68">
                <a:extLst>
                  <a:ext uri="{FF2B5EF4-FFF2-40B4-BE49-F238E27FC236}">
                    <a16:creationId xmlns:a16="http://schemas.microsoft.com/office/drawing/2014/main" id="{D9351D28-6924-49C0-951F-157230B76035}"/>
                  </a:ext>
                </a:extLst>
              </p:cNvPr>
              <p:cNvSpPr/>
              <p:nvPr/>
            </p:nvSpPr>
            <p:spPr>
              <a:xfrm>
                <a:off x="5581431" y="2940026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직사각형 69">
                <a:extLst>
                  <a:ext uri="{FF2B5EF4-FFF2-40B4-BE49-F238E27FC236}">
                    <a16:creationId xmlns:a16="http://schemas.microsoft.com/office/drawing/2014/main" id="{D78D4632-53FF-405D-8E50-776EA4AF4672}"/>
                  </a:ext>
                </a:extLst>
              </p:cNvPr>
              <p:cNvSpPr/>
              <p:nvPr/>
            </p:nvSpPr>
            <p:spPr>
              <a:xfrm>
                <a:off x="5581431" y="2644703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2" name="Rectangle: Rounded Corners 7">
            <a:extLst>
              <a:ext uri="{FF2B5EF4-FFF2-40B4-BE49-F238E27FC236}">
                <a16:creationId xmlns:a16="http://schemas.microsoft.com/office/drawing/2014/main" id="{791BC31F-F361-45CE-97BA-849C355F1AA0}"/>
              </a:ext>
            </a:extLst>
          </p:cNvPr>
          <p:cNvSpPr/>
          <p:nvPr/>
        </p:nvSpPr>
        <p:spPr>
          <a:xfrm>
            <a:off x="4201796" y="5575151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</p:spTree>
    <p:extLst>
      <p:ext uri="{BB962C8B-B14F-4D97-AF65-F5344CB8AC3E}">
        <p14:creationId xmlns:p14="http://schemas.microsoft.com/office/powerpoint/2010/main" val="666928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673F-0466-4833-A4CA-27D80EEB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2888-F8B4-40B8-9D97-1BD606223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 Pointer (</a:t>
            </a:r>
            <a:r>
              <a:rPr lang="en-US" dirty="0" err="1"/>
              <a:t>fp</a:t>
            </a:r>
            <a:r>
              <a:rPr lang="en-US" dirty="0"/>
              <a:t>) Register</a:t>
            </a:r>
          </a:p>
          <a:p>
            <a:pPr lvl="1"/>
            <a:r>
              <a:rPr lang="en-US" dirty="0"/>
              <a:t>Store previous sp location</a:t>
            </a:r>
          </a:p>
          <a:p>
            <a:pPr lvl="2"/>
            <a:r>
              <a:rPr lang="en-US" dirty="0"/>
              <a:t>Back-up of sp</a:t>
            </a:r>
          </a:p>
          <a:p>
            <a:pPr lvl="1"/>
            <a:r>
              <a:rPr lang="en-US" dirty="0"/>
              <a:t>Add new register on register set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DB3323-AE39-4B14-9150-6DE87A4F589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1467" y="3608116"/>
          <a:ext cx="101493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933">
                  <a:extLst>
                    <a:ext uri="{9D8B030D-6E8A-4147-A177-3AD203B41FA5}">
                      <a16:colId xmlns:a16="http://schemas.microsoft.com/office/drawing/2014/main" val="787890680"/>
                    </a:ext>
                  </a:extLst>
                </a:gridCol>
              </a:tblGrid>
              <a:tr h="153594">
                <a:tc>
                  <a:txBody>
                    <a:bodyPr/>
                    <a:lstStyle/>
                    <a:p>
                      <a:r>
                        <a:rPr lang="en-US" dirty="0"/>
                        <a:t>r0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781172900"/>
                  </a:ext>
                </a:extLst>
              </a:tr>
              <a:tr h="153594"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31530928"/>
                  </a:ext>
                </a:extLst>
              </a:tr>
              <a:tr h="153594"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505602451"/>
                  </a:ext>
                </a:extLst>
              </a:tr>
              <a:tr h="153594">
                <a:tc>
                  <a:txBody>
                    <a:bodyPr/>
                    <a:lstStyle/>
                    <a:p>
                      <a:r>
                        <a:rPr lang="en-US" dirty="0"/>
                        <a:t>r3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472538338"/>
                  </a:ext>
                </a:extLst>
              </a:tr>
              <a:tr h="153594">
                <a:tc>
                  <a:txBody>
                    <a:bodyPr/>
                    <a:lstStyle/>
                    <a:p>
                      <a:r>
                        <a:rPr lang="en-US" dirty="0"/>
                        <a:t>r4      ir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484126312"/>
                  </a:ext>
                </a:extLst>
              </a:tr>
              <a:tr h="153594">
                <a:tc>
                  <a:txBody>
                    <a:bodyPr/>
                    <a:lstStyle/>
                    <a:p>
                      <a:r>
                        <a:rPr lang="en-US" dirty="0"/>
                        <a:t>r5      sp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062250521"/>
                  </a:ext>
                </a:extLst>
              </a:tr>
              <a:tr h="153594">
                <a:tc>
                  <a:txBody>
                    <a:bodyPr/>
                    <a:lstStyle/>
                    <a:p>
                      <a:r>
                        <a:rPr lang="en-US" dirty="0"/>
                        <a:t>r6      lr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92499754"/>
                  </a:ext>
                </a:extLst>
              </a:tr>
              <a:tr h="153594">
                <a:tc>
                  <a:txBody>
                    <a:bodyPr/>
                    <a:lstStyle/>
                    <a:p>
                      <a:r>
                        <a:rPr lang="en-US" dirty="0"/>
                        <a:t>r7      pc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01640544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1378FD-AB36-4BAA-B8AD-A0CB092A193C}"/>
              </a:ext>
            </a:extLst>
          </p:cNvPr>
          <p:cNvSpPr/>
          <p:nvPr/>
        </p:nvSpPr>
        <p:spPr>
          <a:xfrm>
            <a:off x="661467" y="5962650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CD590C-A2C1-4EE0-B66F-38DA0C012AE0}"/>
              </a:ext>
            </a:extLst>
          </p:cNvPr>
          <p:cNvGrpSpPr/>
          <p:nvPr/>
        </p:nvGrpSpPr>
        <p:grpSpPr>
          <a:xfrm>
            <a:off x="2379173" y="4125404"/>
            <a:ext cx="792480" cy="1656294"/>
            <a:chOff x="2377268" y="3758680"/>
            <a:chExt cx="1089660" cy="20219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E22CC9-5C72-4477-BDC6-B152459FEC2C}"/>
                </a:ext>
              </a:extLst>
            </p:cNvPr>
            <p:cNvSpPr/>
            <p:nvPr/>
          </p:nvSpPr>
          <p:spPr>
            <a:xfrm>
              <a:off x="2377268" y="3758680"/>
              <a:ext cx="1089660" cy="346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778B8B-1A12-41D3-B6FA-3A81A72B881E}"/>
                </a:ext>
              </a:extLst>
            </p:cNvPr>
            <p:cNvSpPr/>
            <p:nvPr/>
          </p:nvSpPr>
          <p:spPr>
            <a:xfrm>
              <a:off x="2377268" y="4090104"/>
              <a:ext cx="1089660" cy="346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B395BF-2A0E-4444-8D30-5C52A1670AE1}"/>
                </a:ext>
              </a:extLst>
            </p:cNvPr>
            <p:cNvSpPr/>
            <p:nvPr/>
          </p:nvSpPr>
          <p:spPr>
            <a:xfrm>
              <a:off x="2377268" y="4421528"/>
              <a:ext cx="1089660" cy="346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EF33F1-5282-405B-952D-72F7147617B9}"/>
                </a:ext>
              </a:extLst>
            </p:cNvPr>
            <p:cNvSpPr/>
            <p:nvPr/>
          </p:nvSpPr>
          <p:spPr>
            <a:xfrm>
              <a:off x="2377268" y="4752952"/>
              <a:ext cx="1089660" cy="346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64498D-D006-4FDA-B81E-95062452CE69}"/>
                </a:ext>
              </a:extLst>
            </p:cNvPr>
            <p:cNvSpPr/>
            <p:nvPr/>
          </p:nvSpPr>
          <p:spPr>
            <a:xfrm>
              <a:off x="2377268" y="5098859"/>
              <a:ext cx="1089660" cy="346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b=2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EEA8534-DE64-4C53-B8CB-1843B526F912}"/>
                </a:ext>
              </a:extLst>
            </p:cNvPr>
            <p:cNvSpPr/>
            <p:nvPr/>
          </p:nvSpPr>
          <p:spPr>
            <a:xfrm>
              <a:off x="2377268" y="5433955"/>
              <a:ext cx="1089660" cy="346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a=1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3009520-2B1A-475A-B7F4-F344F99C2C5A}"/>
              </a:ext>
            </a:extLst>
          </p:cNvPr>
          <p:cNvGrpSpPr/>
          <p:nvPr/>
        </p:nvGrpSpPr>
        <p:grpSpPr>
          <a:xfrm>
            <a:off x="3125968" y="4750570"/>
            <a:ext cx="652743" cy="1212351"/>
            <a:chOff x="3209094" y="4612026"/>
            <a:chExt cx="652743" cy="121235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5AEB653-7294-4475-9907-2E4EAE43614A}"/>
                </a:ext>
              </a:extLst>
            </p:cNvPr>
            <p:cNvSpPr txBox="1"/>
            <p:nvPr/>
          </p:nvSpPr>
          <p:spPr>
            <a:xfrm>
              <a:off x="3209094" y="5455045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0000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A5EC21-3E70-41A7-A05C-EAA7212EFD26}"/>
                </a:ext>
              </a:extLst>
            </p:cNvPr>
            <p:cNvSpPr txBox="1"/>
            <p:nvPr/>
          </p:nvSpPr>
          <p:spPr>
            <a:xfrm>
              <a:off x="3209094" y="5180548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0004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766614-E4C3-4EE9-87CD-532D7264001E}"/>
                </a:ext>
              </a:extLst>
            </p:cNvPr>
            <p:cNvSpPr txBox="1"/>
            <p:nvPr/>
          </p:nvSpPr>
          <p:spPr>
            <a:xfrm>
              <a:off x="3209094" y="490476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0008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8F8C3AA-D7B0-40EE-8BD4-047391D4C98D}"/>
                </a:ext>
              </a:extLst>
            </p:cNvPr>
            <p:cNvSpPr txBox="1"/>
            <p:nvPr/>
          </p:nvSpPr>
          <p:spPr>
            <a:xfrm>
              <a:off x="3209094" y="4612026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0012</a:t>
              </a:r>
            </a:p>
          </p:txBody>
        </p:sp>
      </p:grp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3EE7A5FF-8EB0-41B6-B6E1-88E100DE3ADE}"/>
              </a:ext>
            </a:extLst>
          </p:cNvPr>
          <p:cNvCxnSpPr>
            <a:endCxn id="8" idx="1"/>
          </p:cNvCxnSpPr>
          <p:nvPr/>
        </p:nvCxnSpPr>
        <p:spPr>
          <a:xfrm rot="5400000">
            <a:off x="139539" y="5659797"/>
            <a:ext cx="1043856" cy="12700"/>
          </a:xfrm>
          <a:prstGeom prst="curvedConnector4">
            <a:avLst>
              <a:gd name="adj1" fmla="val 4777"/>
              <a:gd name="adj2" fmla="val 334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04CB42F3-A102-4191-AFB7-4FB2A3FB119D}"/>
              </a:ext>
            </a:extLst>
          </p:cNvPr>
          <p:cNvSpPr/>
          <p:nvPr/>
        </p:nvSpPr>
        <p:spPr>
          <a:xfrm>
            <a:off x="75184" y="5578372"/>
            <a:ext cx="403860" cy="3792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801256-DBC0-4CA7-B261-095860000B68}"/>
              </a:ext>
            </a:extLst>
          </p:cNvPr>
          <p:cNvCxnSpPr>
            <a:cxnSpLocks/>
          </p:cNvCxnSpPr>
          <p:nvPr/>
        </p:nvCxnSpPr>
        <p:spPr>
          <a:xfrm>
            <a:off x="1676400" y="5144220"/>
            <a:ext cx="702773" cy="79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640215-87B0-4389-A380-DC36EE375B6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987305" y="5258519"/>
            <a:ext cx="391868" cy="923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96FE3E88-5864-4B27-8E6B-E487262F4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556" y="1074783"/>
            <a:ext cx="1619250" cy="3067050"/>
          </a:xfrm>
          <a:prstGeom prst="rect">
            <a:avLst/>
          </a:prstGeom>
        </p:spPr>
      </p:pic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8169340-763F-4291-97AB-B466A57B09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35720" y="3722416"/>
          <a:ext cx="101493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933">
                  <a:extLst>
                    <a:ext uri="{9D8B030D-6E8A-4147-A177-3AD203B41FA5}">
                      <a16:colId xmlns:a16="http://schemas.microsoft.com/office/drawing/2014/main" val="787890680"/>
                    </a:ext>
                  </a:extLst>
                </a:gridCol>
              </a:tblGrid>
              <a:tr h="153594">
                <a:tc>
                  <a:txBody>
                    <a:bodyPr/>
                    <a:lstStyle/>
                    <a:p>
                      <a:r>
                        <a:rPr lang="en-US" dirty="0"/>
                        <a:t>r0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781172900"/>
                  </a:ext>
                </a:extLst>
              </a:tr>
              <a:tr h="153594"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31530928"/>
                  </a:ext>
                </a:extLst>
              </a:tr>
              <a:tr h="153594"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505602451"/>
                  </a:ext>
                </a:extLst>
              </a:tr>
              <a:tr h="153594">
                <a:tc>
                  <a:txBody>
                    <a:bodyPr/>
                    <a:lstStyle/>
                    <a:p>
                      <a:r>
                        <a:rPr lang="en-US" dirty="0"/>
                        <a:t>r3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472538338"/>
                  </a:ext>
                </a:extLst>
              </a:tr>
              <a:tr h="153594">
                <a:tc>
                  <a:txBody>
                    <a:bodyPr/>
                    <a:lstStyle/>
                    <a:p>
                      <a:r>
                        <a:rPr lang="en-US" dirty="0"/>
                        <a:t>r4      ir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484126312"/>
                  </a:ext>
                </a:extLst>
              </a:tr>
              <a:tr h="153594">
                <a:tc>
                  <a:txBody>
                    <a:bodyPr/>
                    <a:lstStyle/>
                    <a:p>
                      <a:r>
                        <a:rPr lang="en-US" dirty="0"/>
                        <a:t>r5      sp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062250521"/>
                  </a:ext>
                </a:extLst>
              </a:tr>
              <a:tr h="153594">
                <a:tc>
                  <a:txBody>
                    <a:bodyPr/>
                    <a:lstStyle/>
                    <a:p>
                      <a:r>
                        <a:rPr lang="en-US" dirty="0"/>
                        <a:t>r6      lr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92499754"/>
                  </a:ext>
                </a:extLst>
              </a:tr>
              <a:tr h="153594">
                <a:tc>
                  <a:txBody>
                    <a:bodyPr/>
                    <a:lstStyle/>
                    <a:p>
                      <a:r>
                        <a:rPr lang="en-US" dirty="0"/>
                        <a:t>r7      pc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01640544"/>
                  </a:ext>
                </a:extLst>
              </a:tr>
            </a:tbl>
          </a:graphicData>
        </a:graphic>
      </p:graphicFrame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F67C66C-8C82-4157-8449-41F3681BF5D3}"/>
              </a:ext>
            </a:extLst>
          </p:cNvPr>
          <p:cNvSpPr/>
          <p:nvPr/>
        </p:nvSpPr>
        <p:spPr>
          <a:xfrm>
            <a:off x="4935720" y="6076950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54B7124-924E-4298-8602-52CE5C8512E9}"/>
              </a:ext>
            </a:extLst>
          </p:cNvPr>
          <p:cNvGrpSpPr/>
          <p:nvPr/>
        </p:nvGrpSpPr>
        <p:grpSpPr>
          <a:xfrm>
            <a:off x="6653426" y="4239704"/>
            <a:ext cx="792480" cy="1656294"/>
            <a:chOff x="2377268" y="3758680"/>
            <a:chExt cx="1089660" cy="202193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46186C4-03CA-4FEA-929A-2C5DDF219160}"/>
                </a:ext>
              </a:extLst>
            </p:cNvPr>
            <p:cNvSpPr/>
            <p:nvPr/>
          </p:nvSpPr>
          <p:spPr>
            <a:xfrm>
              <a:off x="2377268" y="3758680"/>
              <a:ext cx="1089660" cy="346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8633543-228D-4831-9B5A-349AE6B1BA30}"/>
                </a:ext>
              </a:extLst>
            </p:cNvPr>
            <p:cNvSpPr/>
            <p:nvPr/>
          </p:nvSpPr>
          <p:spPr>
            <a:xfrm>
              <a:off x="2377268" y="4090104"/>
              <a:ext cx="1089660" cy="346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B2B7A19-8A54-4B47-9723-6404946BFC49}"/>
                </a:ext>
              </a:extLst>
            </p:cNvPr>
            <p:cNvSpPr/>
            <p:nvPr/>
          </p:nvSpPr>
          <p:spPr>
            <a:xfrm>
              <a:off x="2377268" y="4421528"/>
              <a:ext cx="1089660" cy="346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d=4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92267E-9867-4505-A1AA-E2718A871BC8}"/>
                </a:ext>
              </a:extLst>
            </p:cNvPr>
            <p:cNvSpPr/>
            <p:nvPr/>
          </p:nvSpPr>
          <p:spPr>
            <a:xfrm>
              <a:off x="2377268" y="4752952"/>
              <a:ext cx="1089660" cy="346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c=3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427CF11-1890-4236-95D2-EA3FB7D5F838}"/>
                </a:ext>
              </a:extLst>
            </p:cNvPr>
            <p:cNvSpPr/>
            <p:nvPr/>
          </p:nvSpPr>
          <p:spPr>
            <a:xfrm>
              <a:off x="2377268" y="5098859"/>
              <a:ext cx="1089660" cy="346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b=2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F701567-D3D1-412F-9AF4-A1BC15AB84F5}"/>
                </a:ext>
              </a:extLst>
            </p:cNvPr>
            <p:cNvSpPr/>
            <p:nvPr/>
          </p:nvSpPr>
          <p:spPr>
            <a:xfrm>
              <a:off x="2377268" y="5433955"/>
              <a:ext cx="1089660" cy="346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a=1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302D24E-BD9C-44A7-9675-46FC20387F50}"/>
              </a:ext>
            </a:extLst>
          </p:cNvPr>
          <p:cNvSpPr txBox="1"/>
          <p:nvPr/>
        </p:nvSpPr>
        <p:spPr>
          <a:xfrm>
            <a:off x="7409459" y="571712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6C0C71-EEC2-4FA7-B1F4-65A8CC356088}"/>
              </a:ext>
            </a:extLst>
          </p:cNvPr>
          <p:cNvSpPr txBox="1"/>
          <p:nvPr/>
        </p:nvSpPr>
        <p:spPr>
          <a:xfrm>
            <a:off x="7409459" y="544262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3FB7E6-38DB-4AAC-9C51-577571E41CC5}"/>
              </a:ext>
            </a:extLst>
          </p:cNvPr>
          <p:cNvSpPr txBox="1"/>
          <p:nvPr/>
        </p:nvSpPr>
        <p:spPr>
          <a:xfrm>
            <a:off x="7409459" y="51668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97275F-5C07-4C12-AB77-B236B51758CE}"/>
              </a:ext>
            </a:extLst>
          </p:cNvPr>
          <p:cNvSpPr txBox="1"/>
          <p:nvPr/>
        </p:nvSpPr>
        <p:spPr>
          <a:xfrm>
            <a:off x="7409459" y="48741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0012</a:t>
            </a: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C5F457BD-DFC6-4581-B506-99702153A923}"/>
              </a:ext>
            </a:extLst>
          </p:cNvPr>
          <p:cNvCxnSpPr>
            <a:endCxn id="42" idx="1"/>
          </p:cNvCxnSpPr>
          <p:nvPr/>
        </p:nvCxnSpPr>
        <p:spPr>
          <a:xfrm rot="5400000">
            <a:off x="4413792" y="5774097"/>
            <a:ext cx="1043856" cy="12700"/>
          </a:xfrm>
          <a:prstGeom prst="curvedConnector4">
            <a:avLst>
              <a:gd name="adj1" fmla="val -23"/>
              <a:gd name="adj2" fmla="val 3340000"/>
            </a:avLst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3A40B4B-197C-4059-BDC1-B9C1E7F76E3D}"/>
              </a:ext>
            </a:extLst>
          </p:cNvPr>
          <p:cNvSpPr/>
          <p:nvPr/>
        </p:nvSpPr>
        <p:spPr>
          <a:xfrm>
            <a:off x="4349437" y="5692672"/>
            <a:ext cx="403860" cy="3792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B1354E0-D1C9-4813-B478-7603C566E091}"/>
              </a:ext>
            </a:extLst>
          </p:cNvPr>
          <p:cNvCxnSpPr>
            <a:cxnSpLocks/>
          </p:cNvCxnSpPr>
          <p:nvPr/>
        </p:nvCxnSpPr>
        <p:spPr>
          <a:xfrm flipV="1">
            <a:off x="5950653" y="4782683"/>
            <a:ext cx="702773" cy="475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DA44CBB-895A-4B51-9E36-2DAB5C932755}"/>
              </a:ext>
            </a:extLst>
          </p:cNvPr>
          <p:cNvCxnSpPr>
            <a:cxnSpLocks/>
          </p:cNvCxnSpPr>
          <p:nvPr/>
        </p:nvCxnSpPr>
        <p:spPr>
          <a:xfrm>
            <a:off x="5957003" y="5268348"/>
            <a:ext cx="696423" cy="697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382AE4F-5FE5-4635-B714-3C276626DA88}"/>
              </a:ext>
            </a:extLst>
          </p:cNvPr>
          <p:cNvSpPr txBox="1"/>
          <p:nvPr/>
        </p:nvSpPr>
        <p:spPr>
          <a:xfrm>
            <a:off x="1783891" y="3539419"/>
            <a:ext cx="122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fc1()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32922E5-DCBE-4649-B550-544AE631C765}"/>
              </a:ext>
            </a:extLst>
          </p:cNvPr>
          <p:cNvSpPr txBox="1"/>
          <p:nvPr/>
        </p:nvSpPr>
        <p:spPr>
          <a:xfrm>
            <a:off x="5930946" y="3581964"/>
            <a:ext cx="152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fc1()</a:t>
            </a:r>
          </a:p>
        </p:txBody>
      </p:sp>
    </p:spTree>
    <p:extLst>
      <p:ext uri="{BB962C8B-B14F-4D97-AF65-F5344CB8AC3E}">
        <p14:creationId xmlns:p14="http://schemas.microsoft.com/office/powerpoint/2010/main" val="205619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4917B-552D-479D-B5AD-60428CEA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B850D-201D-4FF3-9280-DD618609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Frame Pointer (FP) Register</a:t>
            </a:r>
          </a:p>
          <a:p>
            <a:pPr lvl="1"/>
            <a:r>
              <a:rPr lang="en-US" b="1" dirty="0"/>
              <a:t>Add New Register</a:t>
            </a:r>
          </a:p>
          <a:p>
            <a:pPr lvl="1"/>
            <a:r>
              <a:rPr lang="en-US" b="1" dirty="0"/>
              <a:t>Save previous </a:t>
            </a:r>
            <a:r>
              <a:rPr lang="en-US" b="1" dirty="0" err="1"/>
              <a:t>sp</a:t>
            </a:r>
            <a:r>
              <a:rPr lang="en-US" b="1" dirty="0"/>
              <a:t> location for </a:t>
            </a:r>
            <a:r>
              <a:rPr lang="en-US" b="1"/>
              <a:t>“return” </a:t>
            </a:r>
            <a:r>
              <a:rPr lang="en-US" b="1" dirty="0"/>
              <a:t>(release)</a:t>
            </a:r>
          </a:p>
          <a:p>
            <a:pPr lvl="1"/>
            <a:r>
              <a:rPr lang="en-US" dirty="0"/>
              <a:t>Return and release memory</a:t>
            </a:r>
          </a:p>
        </p:txBody>
      </p:sp>
    </p:spTree>
    <p:extLst>
      <p:ext uri="{BB962C8B-B14F-4D97-AF65-F5344CB8AC3E}">
        <p14:creationId xmlns:p14="http://schemas.microsoft.com/office/powerpoint/2010/main" val="32323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0CEE-3191-4CAE-B618-3DFDD4D1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of Stack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97A0A-C84F-4C1F-98A3-7AF47E0D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2" y="1255735"/>
            <a:ext cx="8588374" cy="4525963"/>
          </a:xfrm>
        </p:spPr>
        <p:txBody>
          <a:bodyPr/>
          <a:lstStyle/>
          <a:p>
            <a:r>
              <a:rPr lang="en-US" dirty="0"/>
              <a:t>Return/ release memory</a:t>
            </a:r>
          </a:p>
          <a:p>
            <a:pPr lvl="1"/>
            <a:r>
              <a:rPr lang="en-US" dirty="0"/>
              <a:t>Decreasing value</a:t>
            </a:r>
            <a:br>
              <a:rPr lang="en-US" dirty="0"/>
            </a:br>
            <a:r>
              <a:rPr lang="en-US" dirty="0"/>
              <a:t>when function is</a:t>
            </a:r>
            <a:br>
              <a:rPr lang="en-US" dirty="0"/>
            </a:br>
            <a:r>
              <a:rPr lang="en-US" dirty="0"/>
              <a:t>finished</a:t>
            </a:r>
          </a:p>
          <a:p>
            <a:pPr lvl="1"/>
            <a:r>
              <a:rPr lang="en-US" b="1" dirty="0"/>
              <a:t>How to know</a:t>
            </a:r>
            <a:br>
              <a:rPr lang="en-US" b="1" dirty="0"/>
            </a:br>
            <a:r>
              <a:rPr lang="en-US" b="1" dirty="0"/>
              <a:t>the amount </a:t>
            </a:r>
            <a:br>
              <a:rPr lang="en-US" b="1" dirty="0"/>
            </a:br>
            <a:r>
              <a:rPr lang="en-US" b="1" dirty="0"/>
              <a:t>memory that is </a:t>
            </a:r>
            <a:br>
              <a:rPr lang="en-US" b="1" dirty="0"/>
            </a:br>
            <a:r>
              <a:rPr lang="en-US" b="1" dirty="0"/>
              <a:t>released when</a:t>
            </a:r>
            <a:br>
              <a:rPr lang="en-US" b="1" dirty="0"/>
            </a:br>
            <a:r>
              <a:rPr lang="en-US" b="1" dirty="0"/>
              <a:t>return function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90A7DFB-5D9E-4AB2-940E-543B486BDB86}"/>
              </a:ext>
            </a:extLst>
          </p:cNvPr>
          <p:cNvGrpSpPr/>
          <p:nvPr/>
        </p:nvGrpSpPr>
        <p:grpSpPr>
          <a:xfrm>
            <a:off x="3806457" y="2293786"/>
            <a:ext cx="5602672" cy="4104600"/>
            <a:chOff x="3806457" y="2293786"/>
            <a:chExt cx="5602672" cy="41046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18A46D8-E5EA-49F6-93EF-E3736668F4D0}"/>
                </a:ext>
              </a:extLst>
            </p:cNvPr>
            <p:cNvGrpSpPr/>
            <p:nvPr/>
          </p:nvGrpSpPr>
          <p:grpSpPr>
            <a:xfrm>
              <a:off x="3806457" y="2293786"/>
              <a:ext cx="5221929" cy="4104600"/>
              <a:chOff x="3806457" y="2293786"/>
              <a:chExt cx="5221929" cy="41046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1940EA-42A8-4F9C-A9B5-2326D0002379}"/>
                  </a:ext>
                </a:extLst>
              </p:cNvPr>
              <p:cNvSpPr/>
              <p:nvPr/>
            </p:nvSpPr>
            <p:spPr>
              <a:xfrm>
                <a:off x="3806457" y="2293786"/>
                <a:ext cx="5221929" cy="4104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F267416-91DF-447C-B381-B50866D934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06457" y="2293786"/>
                <a:ext cx="1505020" cy="410460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7394AF8-2707-420C-9B82-3047A6108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7687" y="3777208"/>
                <a:ext cx="999838" cy="1694462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0C6F34D-7A31-45C8-84EE-AA295ADFB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61312" y="3178175"/>
                <a:ext cx="981075" cy="2686050"/>
              </a:xfrm>
              <a:prstGeom prst="rect">
                <a:avLst/>
              </a:prstGeom>
            </p:spPr>
          </p:pic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01953ED-75A5-4C60-A375-A4511BEC3F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2200" y="4053840"/>
              <a:ext cx="1485900" cy="8356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9E8AEF1-A742-4803-B518-9933D6ED69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3000" y="4565650"/>
              <a:ext cx="143510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E5A9B5-3A27-4AEF-BC59-D143EFF00B73}"/>
                </a:ext>
              </a:extLst>
            </p:cNvPr>
            <p:cNvCxnSpPr>
              <a:cxnSpLocks/>
            </p:cNvCxnSpPr>
            <p:nvPr/>
          </p:nvCxnSpPr>
          <p:spPr>
            <a:xfrm>
              <a:off x="6172119" y="4882590"/>
              <a:ext cx="1485981" cy="1781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60FB6E1-8E7E-454C-8846-0A9F5363AB74}"/>
                </a:ext>
              </a:extLst>
            </p:cNvPr>
            <p:cNvCxnSpPr>
              <a:cxnSpLocks/>
            </p:cNvCxnSpPr>
            <p:nvPr/>
          </p:nvCxnSpPr>
          <p:spPr>
            <a:xfrm>
              <a:off x="6172200" y="4889500"/>
              <a:ext cx="1539335" cy="6874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8820FE-C28A-4695-BDFE-CE28903D5E3C}"/>
                </a:ext>
              </a:extLst>
            </p:cNvPr>
            <p:cNvSpPr txBox="1"/>
            <p:nvPr/>
          </p:nvSpPr>
          <p:spPr>
            <a:xfrm>
              <a:off x="8139234" y="4163893"/>
              <a:ext cx="1238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Return fc2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6F0CB5-EDCC-4E5F-A985-9D19864255D7}"/>
                </a:ext>
              </a:extLst>
            </p:cNvPr>
            <p:cNvSpPr txBox="1"/>
            <p:nvPr/>
          </p:nvSpPr>
          <p:spPr>
            <a:xfrm>
              <a:off x="8171090" y="4652441"/>
              <a:ext cx="1238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Return fc1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5F1E4CC-3E83-4209-9715-632FEC43763F}"/>
                </a:ext>
              </a:extLst>
            </p:cNvPr>
            <p:cNvSpPr txBox="1"/>
            <p:nvPr/>
          </p:nvSpPr>
          <p:spPr>
            <a:xfrm rot="19845333">
              <a:off x="6477696" y="4096492"/>
              <a:ext cx="1238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Final sp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FDE4FA-EB6B-4CCF-9721-0AB67288C58C}"/>
                </a:ext>
              </a:extLst>
            </p:cNvPr>
            <p:cNvSpPr txBox="1"/>
            <p:nvPr/>
          </p:nvSpPr>
          <p:spPr>
            <a:xfrm rot="20657529">
              <a:off x="6488916" y="4425631"/>
              <a:ext cx="1238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Before  call fc2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DB8371-5FB6-472D-A9F1-546AC7BAF65D}"/>
                </a:ext>
              </a:extLst>
            </p:cNvPr>
            <p:cNvSpPr txBox="1"/>
            <p:nvPr/>
          </p:nvSpPr>
          <p:spPr>
            <a:xfrm rot="342731">
              <a:off x="6365837" y="4891185"/>
              <a:ext cx="1238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Before  call fc1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9C53A4-984D-4C98-8AAD-44916A7D5D2E}"/>
                </a:ext>
              </a:extLst>
            </p:cNvPr>
            <p:cNvSpPr txBox="1"/>
            <p:nvPr/>
          </p:nvSpPr>
          <p:spPr>
            <a:xfrm rot="1348171">
              <a:off x="6408240" y="5309923"/>
              <a:ext cx="1238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Start sp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69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86B92-65C2-45E9-A0D1-28621F54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Pointer Register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D82105-8179-4D2F-A180-79B1305A4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2" y="1097952"/>
            <a:ext cx="8380854" cy="4525963"/>
          </a:xfrm>
        </p:spPr>
        <p:txBody>
          <a:bodyPr/>
          <a:lstStyle/>
          <a:p>
            <a:r>
              <a:rPr lang="en-US" dirty="0"/>
              <a:t>Frame Pointer (</a:t>
            </a:r>
            <a:r>
              <a:rPr lang="en-US" dirty="0" err="1"/>
              <a:t>fp</a:t>
            </a:r>
            <a:r>
              <a:rPr lang="en-US" dirty="0"/>
              <a:t>) Register</a:t>
            </a:r>
          </a:p>
          <a:p>
            <a:pPr lvl="1"/>
            <a:r>
              <a:rPr lang="en-US"/>
              <a:t>Store </a:t>
            </a:r>
            <a:r>
              <a:rPr lang="en-US" dirty="0"/>
              <a:t>previous sp location</a:t>
            </a:r>
          </a:p>
          <a:p>
            <a:pPr lvl="2"/>
            <a:r>
              <a:rPr lang="en-US" dirty="0"/>
              <a:t>Back-up of sp</a:t>
            </a:r>
          </a:p>
          <a:p>
            <a:pPr lvl="1"/>
            <a:r>
              <a:rPr lang="en-US" dirty="0"/>
              <a:t>Add new register on register set</a:t>
            </a:r>
          </a:p>
          <a:p>
            <a:endParaRPr 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ABE8571-C6BE-4009-A7FD-17FEE1EF71F4}"/>
              </a:ext>
            </a:extLst>
          </p:cNvPr>
          <p:cNvGrpSpPr/>
          <p:nvPr/>
        </p:nvGrpSpPr>
        <p:grpSpPr>
          <a:xfrm>
            <a:off x="524412" y="3000777"/>
            <a:ext cx="5044888" cy="3756351"/>
            <a:chOff x="1401547" y="2285257"/>
            <a:chExt cx="6185128" cy="436907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9C50AC2-2532-42E1-B86D-ED4ABE9CAFD4}"/>
                </a:ext>
              </a:extLst>
            </p:cNvPr>
            <p:cNvSpPr/>
            <p:nvPr/>
          </p:nvSpPr>
          <p:spPr>
            <a:xfrm>
              <a:off x="1913540" y="4857675"/>
              <a:ext cx="452582" cy="159327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7AD7159-05E5-4332-BB2F-4CE078461ECF}"/>
                </a:ext>
              </a:extLst>
            </p:cNvPr>
            <p:cNvSpPr/>
            <p:nvPr/>
          </p:nvSpPr>
          <p:spPr>
            <a:xfrm>
              <a:off x="1913540" y="3296280"/>
              <a:ext cx="452582" cy="159327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5CC9FCB-EC2F-4FD7-A45B-EA72707CD9ED}"/>
                </a:ext>
              </a:extLst>
            </p:cNvPr>
            <p:cNvSpPr/>
            <p:nvPr/>
          </p:nvSpPr>
          <p:spPr>
            <a:xfrm>
              <a:off x="1903644" y="3269673"/>
              <a:ext cx="452582" cy="159327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8A16801-A89D-427C-BE37-3C367A5C0130}"/>
                </a:ext>
              </a:extLst>
            </p:cNvPr>
            <p:cNvSpPr/>
            <p:nvPr/>
          </p:nvSpPr>
          <p:spPr>
            <a:xfrm>
              <a:off x="1903644" y="4844326"/>
              <a:ext cx="452582" cy="159327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B1DBB6-9CD5-4AA8-8555-CB05EB64EA38}"/>
                </a:ext>
              </a:extLst>
            </p:cNvPr>
            <p:cNvSpPr/>
            <p:nvPr/>
          </p:nvSpPr>
          <p:spPr>
            <a:xfrm>
              <a:off x="1401547" y="2285257"/>
              <a:ext cx="1653309" cy="1446139"/>
            </a:xfrm>
            <a:prstGeom prst="rect">
              <a:avLst/>
            </a:prstGeom>
            <a:ln>
              <a:tailEnd type="non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err="1"/>
                <a:t>int</a:t>
              </a:r>
              <a:r>
                <a:rPr lang="en-US" sz="1400" dirty="0"/>
                <a:t> main(void)</a:t>
              </a:r>
            </a:p>
            <a:p>
              <a:r>
                <a:rPr lang="en-US" sz="1400" dirty="0"/>
                <a:t>{</a:t>
              </a:r>
            </a:p>
            <a:p>
              <a:r>
                <a:rPr lang="en-US" sz="1400" dirty="0"/>
                <a:t>	</a:t>
              </a:r>
              <a:r>
                <a:rPr lang="en-US" sz="1400" dirty="0" err="1"/>
                <a:t>int</a:t>
              </a:r>
              <a:r>
                <a:rPr lang="en-US" sz="1400" dirty="0"/>
                <a:t> a = 1;</a:t>
              </a:r>
            </a:p>
            <a:p>
              <a:r>
                <a:rPr lang="en-US" sz="1400" dirty="0"/>
                <a:t>	</a:t>
              </a:r>
              <a:r>
                <a:rPr lang="en-US" sz="1400" dirty="0" err="1"/>
                <a:t>int</a:t>
              </a:r>
              <a:r>
                <a:rPr lang="en-US" sz="1400" dirty="0"/>
                <a:t> b = 2;</a:t>
              </a:r>
            </a:p>
            <a:p>
              <a:r>
                <a:rPr lang="en-US" sz="1400" dirty="0"/>
                <a:t>	fc1();</a:t>
              </a:r>
            </a:p>
            <a:p>
              <a:r>
                <a:rPr lang="en-US" sz="1400" dirty="0"/>
                <a:t>}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E5EB43A-6215-4711-BDEB-55A7CA2DF8C8}"/>
                </a:ext>
              </a:extLst>
            </p:cNvPr>
            <p:cNvSpPr/>
            <p:nvPr/>
          </p:nvSpPr>
          <p:spPr>
            <a:xfrm>
              <a:off x="1401547" y="3847686"/>
              <a:ext cx="1653309" cy="1446139"/>
            </a:xfrm>
            <a:prstGeom prst="rect">
              <a:avLst/>
            </a:prstGeom>
            <a:ln>
              <a:tailEnd type="non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err="1"/>
                <a:t>int</a:t>
              </a:r>
              <a:r>
                <a:rPr lang="en-US" sz="1400" dirty="0"/>
                <a:t> fc1(void)</a:t>
              </a:r>
            </a:p>
            <a:p>
              <a:r>
                <a:rPr lang="en-US" sz="1400" dirty="0"/>
                <a:t>{</a:t>
              </a:r>
            </a:p>
            <a:p>
              <a:r>
                <a:rPr lang="en-US" sz="1400" dirty="0"/>
                <a:t>	</a:t>
              </a:r>
              <a:r>
                <a:rPr lang="en-US" sz="1400" dirty="0" err="1"/>
                <a:t>int</a:t>
              </a:r>
              <a:r>
                <a:rPr lang="en-US" sz="1400" dirty="0"/>
                <a:t> c = 3;</a:t>
              </a:r>
            </a:p>
            <a:p>
              <a:r>
                <a:rPr lang="en-US" sz="1400" dirty="0"/>
                <a:t>	</a:t>
              </a:r>
              <a:r>
                <a:rPr lang="en-US" sz="1400" dirty="0" err="1"/>
                <a:t>int</a:t>
              </a:r>
              <a:r>
                <a:rPr lang="en-US" sz="1400" dirty="0"/>
                <a:t> d = 4;</a:t>
              </a:r>
            </a:p>
            <a:p>
              <a:r>
                <a:rPr lang="en-US" sz="1400" dirty="0"/>
                <a:t>	fc2();</a:t>
              </a:r>
            </a:p>
            <a:p>
              <a:r>
                <a:rPr lang="en-US" sz="1400" dirty="0"/>
                <a:t>}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38A0AB2-48AB-4FBB-B2CA-7B3B55E2D96F}"/>
                </a:ext>
              </a:extLst>
            </p:cNvPr>
            <p:cNvSpPr/>
            <p:nvPr/>
          </p:nvSpPr>
          <p:spPr>
            <a:xfrm>
              <a:off x="1401547" y="5378717"/>
              <a:ext cx="1653309" cy="1275612"/>
            </a:xfrm>
            <a:prstGeom prst="rect">
              <a:avLst/>
            </a:prstGeom>
            <a:ln>
              <a:tailEnd type="non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err="1"/>
                <a:t>int</a:t>
              </a:r>
              <a:r>
                <a:rPr lang="en-US" sz="1400" dirty="0"/>
                <a:t> fc2(void)</a:t>
              </a:r>
            </a:p>
            <a:p>
              <a:r>
                <a:rPr lang="en-US" sz="1400" dirty="0"/>
                <a:t>{</a:t>
              </a:r>
            </a:p>
            <a:p>
              <a:r>
                <a:rPr lang="en-US" sz="1400" dirty="0"/>
                <a:t>	</a:t>
              </a:r>
              <a:r>
                <a:rPr lang="en-US" sz="1400" dirty="0" err="1"/>
                <a:t>int</a:t>
              </a:r>
              <a:r>
                <a:rPr lang="en-US" sz="1400" dirty="0"/>
                <a:t> e = 5;</a:t>
              </a:r>
            </a:p>
            <a:p>
              <a:r>
                <a:rPr lang="en-US" sz="1400" dirty="0"/>
                <a:t>	</a:t>
              </a:r>
              <a:r>
                <a:rPr lang="en-US" sz="1400" dirty="0" err="1"/>
                <a:t>int</a:t>
              </a:r>
              <a:r>
                <a:rPr lang="en-US" sz="1400" dirty="0"/>
                <a:t> f = 6;</a:t>
              </a:r>
            </a:p>
            <a:p>
              <a:r>
                <a:rPr lang="en-US" sz="1400" dirty="0"/>
                <a:t>}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69D15BD-5E1B-4739-B8F3-8D707C0917AA}"/>
                </a:ext>
              </a:extLst>
            </p:cNvPr>
            <p:cNvGrpSpPr/>
            <p:nvPr/>
          </p:nvGrpSpPr>
          <p:grpSpPr>
            <a:xfrm>
              <a:off x="4342861" y="2961160"/>
              <a:ext cx="1043709" cy="2364119"/>
              <a:chOff x="3899804" y="2687782"/>
              <a:chExt cx="1043709" cy="2364119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D07AD083-1B33-4D30-AFEF-8416FF66695E}"/>
                  </a:ext>
                </a:extLst>
              </p:cNvPr>
              <p:cNvSpPr/>
              <p:nvPr/>
            </p:nvSpPr>
            <p:spPr>
              <a:xfrm>
                <a:off x="3899804" y="2687782"/>
                <a:ext cx="1043709" cy="2955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r0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6CF2FCC-3AF3-476D-B9E7-C44CD31111AC}"/>
                  </a:ext>
                </a:extLst>
              </p:cNvPr>
              <p:cNvSpPr/>
              <p:nvPr/>
            </p:nvSpPr>
            <p:spPr>
              <a:xfrm>
                <a:off x="3899804" y="2983290"/>
                <a:ext cx="1043709" cy="2955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r1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57736EA-508A-4357-BE27-E70636B81755}"/>
                  </a:ext>
                </a:extLst>
              </p:cNvPr>
              <p:cNvSpPr/>
              <p:nvPr/>
            </p:nvSpPr>
            <p:spPr>
              <a:xfrm>
                <a:off x="3899804" y="3278798"/>
                <a:ext cx="1043709" cy="2955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r2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F41C67C-4C40-4F86-BCC4-56631D3786FF}"/>
                  </a:ext>
                </a:extLst>
              </p:cNvPr>
              <p:cNvSpPr/>
              <p:nvPr/>
            </p:nvSpPr>
            <p:spPr>
              <a:xfrm>
                <a:off x="3899804" y="3574306"/>
                <a:ext cx="1043709" cy="2955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r3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6565A78-2BED-45CA-9A93-71515094D21B}"/>
                  </a:ext>
                </a:extLst>
              </p:cNvPr>
              <p:cNvSpPr/>
              <p:nvPr/>
            </p:nvSpPr>
            <p:spPr>
              <a:xfrm>
                <a:off x="3899804" y="3869814"/>
                <a:ext cx="1043709" cy="2955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r4 ir</a:t>
                </a: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BE4F5625-4CF2-465C-8B50-9D216706D601}"/>
                  </a:ext>
                </a:extLst>
              </p:cNvPr>
              <p:cNvSpPr/>
              <p:nvPr/>
            </p:nvSpPr>
            <p:spPr>
              <a:xfrm>
                <a:off x="3899804" y="4165322"/>
                <a:ext cx="1043709" cy="2955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r5 sp</a:t>
                </a: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BC6D96E-3FF8-4DEF-924D-A449F4B49703}"/>
                  </a:ext>
                </a:extLst>
              </p:cNvPr>
              <p:cNvSpPr/>
              <p:nvPr/>
            </p:nvSpPr>
            <p:spPr>
              <a:xfrm>
                <a:off x="3899804" y="4460830"/>
                <a:ext cx="1043709" cy="2955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r6 lr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6C1C84A-25E7-40CA-BC45-76E3A20F2DCE}"/>
                  </a:ext>
                </a:extLst>
              </p:cNvPr>
              <p:cNvSpPr/>
              <p:nvPr/>
            </p:nvSpPr>
            <p:spPr>
              <a:xfrm>
                <a:off x="3899804" y="4756338"/>
                <a:ext cx="1043709" cy="2955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r7 pc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931E780-F40C-4F68-A66B-3CBEF16B1FEA}"/>
                </a:ext>
              </a:extLst>
            </p:cNvPr>
            <p:cNvGrpSpPr/>
            <p:nvPr/>
          </p:nvGrpSpPr>
          <p:grpSpPr>
            <a:xfrm>
              <a:off x="6542966" y="2644703"/>
              <a:ext cx="1043709" cy="2955032"/>
              <a:chOff x="5581431" y="2644703"/>
              <a:chExt cx="1043709" cy="295503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EDD520C-185B-4986-81AB-AF3FCA3C3C1E}"/>
                  </a:ext>
                </a:extLst>
              </p:cNvPr>
              <p:cNvSpPr/>
              <p:nvPr/>
            </p:nvSpPr>
            <p:spPr>
              <a:xfrm>
                <a:off x="5581431" y="3235616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E12BC62-C4C6-4BF2-AC59-D962777C77B1}"/>
                  </a:ext>
                </a:extLst>
              </p:cNvPr>
              <p:cNvSpPr/>
              <p:nvPr/>
            </p:nvSpPr>
            <p:spPr>
              <a:xfrm>
                <a:off x="5581431" y="3531124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032C321-1B6A-4688-B4F9-B4C9FCD1FC8C}"/>
                  </a:ext>
                </a:extLst>
              </p:cNvPr>
              <p:cNvSpPr/>
              <p:nvPr/>
            </p:nvSpPr>
            <p:spPr>
              <a:xfrm>
                <a:off x="5581431" y="3826632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BA2A867-3074-4A45-BB52-1CB06B724181}"/>
                  </a:ext>
                </a:extLst>
              </p:cNvPr>
              <p:cNvSpPr/>
              <p:nvPr/>
            </p:nvSpPr>
            <p:spPr>
              <a:xfrm>
                <a:off x="5581431" y="4122140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A613719-C567-4380-8C74-2F4CC2A1C861}"/>
                  </a:ext>
                </a:extLst>
              </p:cNvPr>
              <p:cNvSpPr/>
              <p:nvPr/>
            </p:nvSpPr>
            <p:spPr>
              <a:xfrm>
                <a:off x="5581431" y="4417648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59610B7-5ED5-4989-9769-45A458FA4637}"/>
                  </a:ext>
                </a:extLst>
              </p:cNvPr>
              <p:cNvSpPr/>
              <p:nvPr/>
            </p:nvSpPr>
            <p:spPr>
              <a:xfrm>
                <a:off x="5581431" y="4713156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1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3F2C701-BBF8-42C3-AF15-A149CDA1698D}"/>
                  </a:ext>
                </a:extLst>
              </p:cNvPr>
              <p:cNvSpPr/>
              <p:nvPr/>
            </p:nvSpPr>
            <p:spPr>
              <a:xfrm>
                <a:off x="5581431" y="5008664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8864F50-56FD-49C9-AEEE-49A40D7F6876}"/>
                  </a:ext>
                </a:extLst>
              </p:cNvPr>
              <p:cNvSpPr/>
              <p:nvPr/>
            </p:nvSpPr>
            <p:spPr>
              <a:xfrm>
                <a:off x="5581431" y="5304172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06818C9-7A86-4B46-AC79-4DA9F2A67B94}"/>
                  </a:ext>
                </a:extLst>
              </p:cNvPr>
              <p:cNvSpPr/>
              <p:nvPr/>
            </p:nvSpPr>
            <p:spPr>
              <a:xfrm>
                <a:off x="5581431" y="2940026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8C9B83C-C03E-480C-8E6E-C0FD7EA52C17}"/>
                  </a:ext>
                </a:extLst>
              </p:cNvPr>
              <p:cNvSpPr/>
              <p:nvPr/>
            </p:nvSpPr>
            <p:spPr>
              <a:xfrm>
                <a:off x="5581431" y="2644703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2" name="Straight Arrow Connector 19">
              <a:extLst>
                <a:ext uri="{FF2B5EF4-FFF2-40B4-BE49-F238E27FC236}">
                  <a16:creationId xmlns:a16="http://schemas.microsoft.com/office/drawing/2014/main" id="{24EAD021-7281-4F9D-91FC-98E0519AC898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5386569" y="5177498"/>
              <a:ext cx="1076475" cy="3495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356282-9C7C-40DB-9FDB-E9E2F832C41D}"/>
                </a:ext>
              </a:extLst>
            </p:cNvPr>
            <p:cNvSpPr txBox="1"/>
            <p:nvPr/>
          </p:nvSpPr>
          <p:spPr>
            <a:xfrm rot="930481">
              <a:off x="5422668" y="5350868"/>
              <a:ext cx="1015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Start SP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A52B35C-6919-4259-B5EB-F0BF9BF15A65}"/>
              </a:ext>
            </a:extLst>
          </p:cNvPr>
          <p:cNvGrpSpPr/>
          <p:nvPr/>
        </p:nvGrpSpPr>
        <p:grpSpPr>
          <a:xfrm>
            <a:off x="7359902" y="4090070"/>
            <a:ext cx="1671650" cy="2161772"/>
            <a:chOff x="8552138" y="4268379"/>
            <a:chExt cx="1809750" cy="2161772"/>
          </a:xfrm>
        </p:grpSpPr>
        <p:pic>
          <p:nvPicPr>
            <p:cNvPr id="47" name="Picture 2" descr="Image result for ê¸°ìµíë¤">
              <a:extLst>
                <a:ext uri="{FF2B5EF4-FFF2-40B4-BE49-F238E27FC236}">
                  <a16:creationId xmlns:a16="http://schemas.microsoft.com/office/drawing/2014/main" id="{D48A2137-F287-4A98-A33E-8281FDF49D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138" y="4268379"/>
              <a:ext cx="180975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DBFE47B-0DD5-4F6D-A9F1-954B3F08697B}"/>
                </a:ext>
              </a:extLst>
            </p:cNvPr>
            <p:cNvSpPr/>
            <p:nvPr/>
          </p:nvSpPr>
          <p:spPr>
            <a:xfrm>
              <a:off x="8552138" y="6078129"/>
              <a:ext cx="1809750" cy="352022"/>
            </a:xfrm>
            <a:prstGeom prst="rect">
              <a:avLst/>
            </a:prstGeom>
            <a:solidFill>
              <a:srgbClr val="00B0F0"/>
            </a:solidFill>
            <a:ln>
              <a:noFill/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SP Register</a:t>
              </a:r>
            </a:p>
          </p:txBody>
        </p:sp>
      </p:grpSp>
      <p:sp>
        <p:nvSpPr>
          <p:cNvPr id="50" name="Rectangle: Rounded Corners 7">
            <a:extLst>
              <a:ext uri="{FF2B5EF4-FFF2-40B4-BE49-F238E27FC236}">
                <a16:creationId xmlns:a16="http://schemas.microsoft.com/office/drawing/2014/main" id="{71F3BAE9-E641-4F33-AF49-FF5217B80011}"/>
              </a:ext>
            </a:extLst>
          </p:cNvPr>
          <p:cNvSpPr/>
          <p:nvPr/>
        </p:nvSpPr>
        <p:spPr>
          <a:xfrm>
            <a:off x="2701705" y="5925599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D0F94DEF-53EF-4F81-B61D-08E37CF22554}"/>
              </a:ext>
            </a:extLst>
          </p:cNvPr>
          <p:cNvCxnSpPr>
            <a:stCxn id="39" idx="1"/>
            <a:endCxn id="50" idx="1"/>
          </p:cNvCxnSpPr>
          <p:nvPr/>
        </p:nvCxnSpPr>
        <p:spPr>
          <a:xfrm rot="10800000" flipV="1">
            <a:off x="2701705" y="4979276"/>
            <a:ext cx="221784" cy="1165397"/>
          </a:xfrm>
          <a:prstGeom prst="curvedConnector3">
            <a:avLst>
              <a:gd name="adj1" fmla="val 203073"/>
            </a:avLst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19">
            <a:extLst>
              <a:ext uri="{FF2B5EF4-FFF2-40B4-BE49-F238E27FC236}">
                <a16:creationId xmlns:a16="http://schemas.microsoft.com/office/drawing/2014/main" id="{58AA0CDD-31DA-4A69-958A-47F783A57B6F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4027543" y="5760048"/>
            <a:ext cx="690458" cy="384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41286D4-FC6F-4B33-B315-3B4AC42CC7BE}"/>
              </a:ext>
            </a:extLst>
          </p:cNvPr>
          <p:cNvSpPr txBox="1"/>
          <p:nvPr/>
        </p:nvSpPr>
        <p:spPr>
          <a:xfrm rot="19864098">
            <a:off x="4041158" y="5904623"/>
            <a:ext cx="828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 </a:t>
            </a:r>
            <a:r>
              <a:rPr lang="en-US" sz="1400" dirty="0" err="1"/>
              <a:t>fp</a:t>
            </a:r>
            <a:endParaRPr lang="en-US" sz="1400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813C1A7-541C-4D33-B3F8-892B560BB5BB}"/>
              </a:ext>
            </a:extLst>
          </p:cNvPr>
          <p:cNvGrpSpPr/>
          <p:nvPr/>
        </p:nvGrpSpPr>
        <p:grpSpPr>
          <a:xfrm>
            <a:off x="5768560" y="3428326"/>
            <a:ext cx="1809750" cy="2161772"/>
            <a:chOff x="8552138" y="4268379"/>
            <a:chExt cx="1809750" cy="2161772"/>
          </a:xfrm>
        </p:grpSpPr>
        <p:pic>
          <p:nvPicPr>
            <p:cNvPr id="58" name="Picture 2" descr="Image result for ê¸°ìµíë¤">
              <a:extLst>
                <a:ext uri="{FF2B5EF4-FFF2-40B4-BE49-F238E27FC236}">
                  <a16:creationId xmlns:a16="http://schemas.microsoft.com/office/drawing/2014/main" id="{ED5CAF1A-7845-4830-9C59-6D75FB97E1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138" y="4268379"/>
              <a:ext cx="180975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F063577-0012-4D20-B9E5-1BB2E0B9DC5B}"/>
                </a:ext>
              </a:extLst>
            </p:cNvPr>
            <p:cNvSpPr/>
            <p:nvPr/>
          </p:nvSpPr>
          <p:spPr>
            <a:xfrm>
              <a:off x="8552138" y="6078129"/>
              <a:ext cx="1809750" cy="352022"/>
            </a:xfrm>
            <a:prstGeom prst="rect">
              <a:avLst/>
            </a:prstGeom>
            <a:solidFill>
              <a:srgbClr val="00B0F0"/>
            </a:solidFill>
            <a:ln>
              <a:noFill/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FP Register</a:t>
              </a:r>
            </a:p>
          </p:txBody>
        </p:sp>
      </p:grpSp>
      <p:sp>
        <p:nvSpPr>
          <p:cNvPr id="60" name="말풍선: 사각형 59">
            <a:extLst>
              <a:ext uri="{FF2B5EF4-FFF2-40B4-BE49-F238E27FC236}">
                <a16:creationId xmlns:a16="http://schemas.microsoft.com/office/drawing/2014/main" id="{D45BD6EE-5E38-474F-AF42-97FF8425EB24}"/>
              </a:ext>
            </a:extLst>
          </p:cNvPr>
          <p:cNvSpPr/>
          <p:nvPr/>
        </p:nvSpPr>
        <p:spPr>
          <a:xfrm>
            <a:off x="6511020" y="2364509"/>
            <a:ext cx="1067290" cy="816157"/>
          </a:xfrm>
          <a:prstGeom prst="wedgeRectCallout">
            <a:avLst>
              <a:gd name="adj1" fmla="val -46795"/>
              <a:gd name="adj2" fmla="val 78344"/>
            </a:avLst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Store to previous point</a:t>
            </a:r>
          </a:p>
        </p:txBody>
      </p:sp>
      <p:sp>
        <p:nvSpPr>
          <p:cNvPr id="61" name="말풍선: 사각형 60">
            <a:extLst>
              <a:ext uri="{FF2B5EF4-FFF2-40B4-BE49-F238E27FC236}">
                <a16:creationId xmlns:a16="http://schemas.microsoft.com/office/drawing/2014/main" id="{24DDD793-E0BC-477B-A161-292E21D1F65B}"/>
              </a:ext>
            </a:extLst>
          </p:cNvPr>
          <p:cNvSpPr/>
          <p:nvPr/>
        </p:nvSpPr>
        <p:spPr>
          <a:xfrm>
            <a:off x="7837976" y="2736126"/>
            <a:ext cx="1067290" cy="816157"/>
          </a:xfrm>
          <a:prstGeom prst="wedgeRectCallout">
            <a:avLst>
              <a:gd name="adj1" fmla="val -29487"/>
              <a:gd name="adj2" fmla="val 117953"/>
            </a:avLst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Store to next point</a:t>
            </a:r>
          </a:p>
        </p:txBody>
      </p:sp>
    </p:spTree>
    <p:extLst>
      <p:ext uri="{BB962C8B-B14F-4D97-AF65-F5344CB8AC3E}">
        <p14:creationId xmlns:p14="http://schemas.microsoft.com/office/powerpoint/2010/main" val="290968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6EEE-7B68-4917-BC94-3A1CAFD6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with 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CCA0D-F30F-49BC-A744-1C81C832D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2" y="1035518"/>
            <a:ext cx="8380854" cy="4525963"/>
          </a:xfrm>
        </p:spPr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Local variable is saved in stack</a:t>
            </a:r>
          </a:p>
          <a:p>
            <a:r>
              <a:rPr lang="en-US" dirty="0"/>
              <a:t>Stack Point (SP) register</a:t>
            </a:r>
          </a:p>
          <a:p>
            <a:pPr lvl="1"/>
            <a:r>
              <a:rPr lang="en-US" dirty="0"/>
              <a:t>Point the current location on stack</a:t>
            </a:r>
          </a:p>
          <a:p>
            <a:r>
              <a:rPr lang="en-US" dirty="0"/>
              <a:t>Stack Frame</a:t>
            </a:r>
          </a:p>
          <a:p>
            <a:pPr lvl="1"/>
            <a:r>
              <a:rPr lang="en-US" dirty="0"/>
              <a:t>Memory space for </a:t>
            </a:r>
            <a:r>
              <a:rPr lang="en-US" b="1" dirty="0"/>
              <a:t>local variable on a function</a:t>
            </a:r>
          </a:p>
          <a:p>
            <a:r>
              <a:rPr lang="en-US" b="1" dirty="0"/>
              <a:t>Frame Pointer (FP) Register</a:t>
            </a:r>
          </a:p>
          <a:p>
            <a:pPr lvl="1"/>
            <a:r>
              <a:rPr lang="en-US" b="1" dirty="0"/>
              <a:t>Add New Register</a:t>
            </a:r>
          </a:p>
          <a:p>
            <a:pPr lvl="1"/>
            <a:r>
              <a:rPr lang="en-US" b="1" dirty="0"/>
              <a:t>Save previous </a:t>
            </a:r>
            <a:r>
              <a:rPr lang="en-US" b="1" dirty="0" err="1"/>
              <a:t>sp</a:t>
            </a:r>
            <a:r>
              <a:rPr lang="en-US" b="1" dirty="0"/>
              <a:t> location for “retune” (release)</a:t>
            </a:r>
          </a:p>
          <a:p>
            <a:pPr lvl="1"/>
            <a:r>
              <a:rPr lang="en-US" dirty="0"/>
              <a:t>Return </a:t>
            </a:r>
            <a:r>
              <a:rPr lang="en-US"/>
              <a:t>in function</a:t>
            </a:r>
            <a:endParaRPr lang="en-US" dirty="0"/>
          </a:p>
          <a:p>
            <a:pPr lvl="2"/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6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EC02C0DB-5C9F-4952-B812-BB2679002C2E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66B6E4C-A82F-4A30-9D8D-10A14131B982}"/>
              </a:ext>
            </a:extLst>
          </p:cNvPr>
          <p:cNvSpPr/>
          <p:nvPr/>
        </p:nvSpPr>
        <p:spPr>
          <a:xfrm>
            <a:off x="1903644" y="484432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E09F1-9D5F-4A93-A7D0-16E2DFC1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SP with FP 1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3B543-A0B1-44A1-89BB-E5979203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2" y="1141467"/>
            <a:ext cx="8380854" cy="4525963"/>
          </a:xfrm>
        </p:spPr>
        <p:txBody>
          <a:bodyPr/>
          <a:lstStyle/>
          <a:p>
            <a:r>
              <a:rPr lang="en-US" dirty="0"/>
              <a:t>SP Point </a:t>
            </a:r>
            <a:r>
              <a:rPr lang="en-US" b="1" dirty="0"/>
              <a:t>next</a:t>
            </a:r>
            <a:r>
              <a:rPr lang="en-US" dirty="0"/>
              <a:t> address and request backup to </a:t>
            </a:r>
            <a:r>
              <a:rPr lang="en-US" dirty="0" err="1"/>
              <a:t>fp</a:t>
            </a:r>
            <a:endParaRPr lang="en-US" dirty="0"/>
          </a:p>
          <a:p>
            <a:r>
              <a:rPr lang="en-US" dirty="0"/>
              <a:t>FP backup the address</a:t>
            </a:r>
          </a:p>
          <a:p>
            <a:endParaRPr 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39BC84-B104-4EAF-805F-3A7892D1F2FE}"/>
              </a:ext>
            </a:extLst>
          </p:cNvPr>
          <p:cNvSpPr/>
          <p:nvPr/>
        </p:nvSpPr>
        <p:spPr>
          <a:xfrm>
            <a:off x="1401547" y="2358745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a =1;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b =2;</a:t>
            </a:r>
          </a:p>
          <a:p>
            <a:r>
              <a:rPr lang="en-US" sz="1400" dirty="0"/>
              <a:t>	fc1();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1169C2-5438-44F0-B1A2-DDA0687928D1}"/>
              </a:ext>
            </a:extLst>
          </p:cNvPr>
          <p:cNvSpPr/>
          <p:nvPr/>
        </p:nvSpPr>
        <p:spPr>
          <a:xfrm>
            <a:off x="1401547" y="3921174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fc1(void)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c =3;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d =4;</a:t>
            </a:r>
          </a:p>
          <a:p>
            <a:r>
              <a:rPr lang="en-US" sz="1400" dirty="0"/>
              <a:t>	fc2();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F12B0AC-DDC5-4D17-91EA-F2E6259A3158}"/>
              </a:ext>
            </a:extLst>
          </p:cNvPr>
          <p:cNvSpPr/>
          <p:nvPr/>
        </p:nvSpPr>
        <p:spPr>
          <a:xfrm>
            <a:off x="1401547" y="5378717"/>
            <a:ext cx="1653309" cy="1275612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fc2(void)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e =5;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f =6;</a:t>
            </a:r>
          </a:p>
          <a:p>
            <a:r>
              <a:rPr lang="en-US" sz="1400" dirty="0"/>
              <a:t>}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1F19736-4161-4BAF-8482-0B54E73581A9}"/>
              </a:ext>
            </a:extLst>
          </p:cNvPr>
          <p:cNvGrpSpPr/>
          <p:nvPr/>
        </p:nvGrpSpPr>
        <p:grpSpPr>
          <a:xfrm>
            <a:off x="4342861" y="2961160"/>
            <a:ext cx="1043709" cy="2364119"/>
            <a:chOff x="3899804" y="2687782"/>
            <a:chExt cx="1043709" cy="236411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C5D7F8C-50C1-47C4-87DA-BF0DFF20A5F0}"/>
                </a:ext>
              </a:extLst>
            </p:cNvPr>
            <p:cNvSpPr/>
            <p:nvPr/>
          </p:nvSpPr>
          <p:spPr>
            <a:xfrm>
              <a:off x="3899804" y="268778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r0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DED92FC-7172-4F93-A66F-115A3F6443D6}"/>
                </a:ext>
              </a:extLst>
            </p:cNvPr>
            <p:cNvSpPr/>
            <p:nvPr/>
          </p:nvSpPr>
          <p:spPr>
            <a:xfrm>
              <a:off x="3899804" y="298329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97F4C07-A50E-4D8E-962C-DD6879CE93A6}"/>
                </a:ext>
              </a:extLst>
            </p:cNvPr>
            <p:cNvSpPr/>
            <p:nvPr/>
          </p:nvSpPr>
          <p:spPr>
            <a:xfrm>
              <a:off x="3899804" y="327879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5D966-0B22-4B43-ACAE-88819DA7D5CD}"/>
                </a:ext>
              </a:extLst>
            </p:cNvPr>
            <p:cNvSpPr/>
            <p:nvPr/>
          </p:nvSpPr>
          <p:spPr>
            <a:xfrm>
              <a:off x="3899804" y="3574306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EB91A04-B98D-4F31-A486-7DF0508261B0}"/>
                </a:ext>
              </a:extLst>
            </p:cNvPr>
            <p:cNvSpPr/>
            <p:nvPr/>
          </p:nvSpPr>
          <p:spPr>
            <a:xfrm>
              <a:off x="3899804" y="3869814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r4	ir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9408F6D-0FD4-4115-9044-F6F0CD0BC825}"/>
                </a:ext>
              </a:extLst>
            </p:cNvPr>
            <p:cNvSpPr/>
            <p:nvPr/>
          </p:nvSpPr>
          <p:spPr>
            <a:xfrm>
              <a:off x="3899804" y="416532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r5	sp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F0299FB-70F7-4607-9F84-1852C7AA9194}"/>
                </a:ext>
              </a:extLst>
            </p:cNvPr>
            <p:cNvSpPr/>
            <p:nvPr/>
          </p:nvSpPr>
          <p:spPr>
            <a:xfrm>
              <a:off x="3899804" y="446083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r6	lr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00A168-78D8-47A6-8689-69D78DA46370}"/>
                </a:ext>
              </a:extLst>
            </p:cNvPr>
            <p:cNvSpPr/>
            <p:nvPr/>
          </p:nvSpPr>
          <p:spPr>
            <a:xfrm>
              <a:off x="3899804" y="475633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r7	pc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62FCEDA-537C-4648-A6DB-410E77FF21EC}"/>
              </a:ext>
            </a:extLst>
          </p:cNvPr>
          <p:cNvGrpSpPr/>
          <p:nvPr/>
        </p:nvGrpSpPr>
        <p:grpSpPr>
          <a:xfrm>
            <a:off x="6542966" y="2644703"/>
            <a:ext cx="1043709" cy="2955032"/>
            <a:chOff x="5581431" y="2644703"/>
            <a:chExt cx="1043709" cy="295503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93901B3-E617-466D-B66F-5C561F838891}"/>
                </a:ext>
              </a:extLst>
            </p:cNvPr>
            <p:cNvSpPr/>
            <p:nvPr/>
          </p:nvSpPr>
          <p:spPr>
            <a:xfrm>
              <a:off x="5581431" y="323561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8D36053-D859-4E21-9F8E-A505B1AA002C}"/>
                </a:ext>
              </a:extLst>
            </p:cNvPr>
            <p:cNvSpPr/>
            <p:nvPr/>
          </p:nvSpPr>
          <p:spPr>
            <a:xfrm>
              <a:off x="5581431" y="353112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25823ED-1B1D-4708-A9C3-FF2DE99D7D77}"/>
                </a:ext>
              </a:extLst>
            </p:cNvPr>
            <p:cNvSpPr/>
            <p:nvPr/>
          </p:nvSpPr>
          <p:spPr>
            <a:xfrm>
              <a:off x="5581431" y="382663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6A30523-37AD-44C4-9F72-B118E9312DA4}"/>
                </a:ext>
              </a:extLst>
            </p:cNvPr>
            <p:cNvSpPr/>
            <p:nvPr/>
          </p:nvSpPr>
          <p:spPr>
            <a:xfrm>
              <a:off x="5581431" y="4122140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A6F62C0-1CA2-4E1F-8C01-82DB3AFDB605}"/>
                </a:ext>
              </a:extLst>
            </p:cNvPr>
            <p:cNvSpPr/>
            <p:nvPr/>
          </p:nvSpPr>
          <p:spPr>
            <a:xfrm>
              <a:off x="5581431" y="4417648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	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C90AFE3-51C5-4964-A058-5225C5A095C0}"/>
                </a:ext>
              </a:extLst>
            </p:cNvPr>
            <p:cNvSpPr/>
            <p:nvPr/>
          </p:nvSpPr>
          <p:spPr>
            <a:xfrm>
              <a:off x="5581431" y="471315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9F45CA6-F721-4046-BD9B-FFEE331D34DD}"/>
                </a:ext>
              </a:extLst>
            </p:cNvPr>
            <p:cNvSpPr/>
            <p:nvPr/>
          </p:nvSpPr>
          <p:spPr>
            <a:xfrm>
              <a:off x="5581431" y="500866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711E428-564D-45B2-97DE-9EC13A319BD5}"/>
                </a:ext>
              </a:extLst>
            </p:cNvPr>
            <p:cNvSpPr/>
            <p:nvPr/>
          </p:nvSpPr>
          <p:spPr>
            <a:xfrm>
              <a:off x="5581431" y="530417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9351D28-6924-49C0-951F-157230B76035}"/>
                </a:ext>
              </a:extLst>
            </p:cNvPr>
            <p:cNvSpPr/>
            <p:nvPr/>
          </p:nvSpPr>
          <p:spPr>
            <a:xfrm>
              <a:off x="5581431" y="294002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78D4632-53FF-405D-8E50-776EA4AF4672}"/>
                </a:ext>
              </a:extLst>
            </p:cNvPr>
            <p:cNvSpPr/>
            <p:nvPr/>
          </p:nvSpPr>
          <p:spPr>
            <a:xfrm>
              <a:off x="5581431" y="2644703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7A9D0AC7-1A4D-478F-A4B9-D78D5FE90C2D}"/>
              </a:ext>
            </a:extLst>
          </p:cNvPr>
          <p:cNvSpPr/>
          <p:nvPr/>
        </p:nvSpPr>
        <p:spPr>
          <a:xfrm>
            <a:off x="475522" y="2513625"/>
            <a:ext cx="602595" cy="379900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Flow of  code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822E36-845C-489C-9439-F9E46C516D4E}"/>
              </a:ext>
            </a:extLst>
          </p:cNvPr>
          <p:cNvSpPr txBox="1"/>
          <p:nvPr/>
        </p:nvSpPr>
        <p:spPr>
          <a:xfrm rot="2186484">
            <a:off x="5464815" y="5111257"/>
            <a:ext cx="1238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 sp</a:t>
            </a:r>
          </a:p>
        </p:txBody>
      </p:sp>
      <p:cxnSp>
        <p:nvCxnSpPr>
          <p:cNvPr id="76" name="Straight Arrow Connector 19">
            <a:extLst>
              <a:ext uri="{FF2B5EF4-FFF2-40B4-BE49-F238E27FC236}">
                <a16:creationId xmlns:a16="http://schemas.microsoft.com/office/drawing/2014/main" id="{3D859B5F-2C9C-4032-BACE-D3AB18CFC0CA}"/>
              </a:ext>
            </a:extLst>
          </p:cNvPr>
          <p:cNvCxnSpPr>
            <a:cxnSpLocks/>
            <a:stCxn id="58" idx="3"/>
            <a:endCxn id="75" idx="3"/>
          </p:cNvCxnSpPr>
          <p:nvPr/>
        </p:nvCxnSpPr>
        <p:spPr>
          <a:xfrm>
            <a:off x="5386570" y="4586482"/>
            <a:ext cx="1195244" cy="1046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7">
            <a:extLst>
              <a:ext uri="{FF2B5EF4-FFF2-40B4-BE49-F238E27FC236}">
                <a16:creationId xmlns:a16="http://schemas.microsoft.com/office/drawing/2014/main" id="{D4EC979A-6FC7-49B1-9845-E2B97A4277AB}"/>
              </a:ext>
            </a:extLst>
          </p:cNvPr>
          <p:cNvSpPr/>
          <p:nvPr/>
        </p:nvSpPr>
        <p:spPr>
          <a:xfrm>
            <a:off x="4201796" y="5575151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B439431E-046C-40DE-AABA-F8E64C364FFC}"/>
              </a:ext>
            </a:extLst>
          </p:cNvPr>
          <p:cNvCxnSpPr>
            <a:cxnSpLocks/>
            <a:stCxn id="58" idx="1"/>
            <a:endCxn id="32" idx="1"/>
          </p:cNvCxnSpPr>
          <p:nvPr/>
        </p:nvCxnSpPr>
        <p:spPr>
          <a:xfrm rot="10800000" flipV="1">
            <a:off x="4201797" y="4586482"/>
            <a:ext cx="141065" cy="1207744"/>
          </a:xfrm>
          <a:prstGeom prst="curvedConnector3">
            <a:avLst>
              <a:gd name="adj1" fmla="val 262053"/>
            </a:avLst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3A850D6-A6FE-48A7-A878-8BA552F79E93}"/>
              </a:ext>
            </a:extLst>
          </p:cNvPr>
          <p:cNvSpPr txBox="1"/>
          <p:nvPr/>
        </p:nvSpPr>
        <p:spPr>
          <a:xfrm>
            <a:off x="3168945" y="4801575"/>
            <a:ext cx="1352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backup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B2F9EA-D378-44CF-821A-1B759C186315}"/>
              </a:ext>
            </a:extLst>
          </p:cNvPr>
          <p:cNvSpPr txBox="1"/>
          <p:nvPr/>
        </p:nvSpPr>
        <p:spPr>
          <a:xfrm>
            <a:off x="7551027" y="54118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D6B0AE-8C9C-40D4-ABC4-E2CA86A00306}"/>
              </a:ext>
            </a:extLst>
          </p:cNvPr>
          <p:cNvSpPr txBox="1"/>
          <p:nvPr/>
        </p:nvSpPr>
        <p:spPr>
          <a:xfrm>
            <a:off x="7551027" y="51373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BFAED0-3809-4BAD-B101-833696B693EC}"/>
              </a:ext>
            </a:extLst>
          </p:cNvPr>
          <p:cNvSpPr txBox="1"/>
          <p:nvPr/>
        </p:nvSpPr>
        <p:spPr>
          <a:xfrm>
            <a:off x="7551027" y="4861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B7AE3E-5C13-4166-B7DF-5FA2D1B7B737}"/>
              </a:ext>
            </a:extLst>
          </p:cNvPr>
          <p:cNvSpPr txBox="1"/>
          <p:nvPr/>
        </p:nvSpPr>
        <p:spPr>
          <a:xfrm>
            <a:off x="7551027" y="45688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5D00BB-96BB-4AF9-AB59-BFAF5E9EBE76}"/>
              </a:ext>
            </a:extLst>
          </p:cNvPr>
          <p:cNvSpPr txBox="1"/>
          <p:nvPr/>
        </p:nvSpPr>
        <p:spPr>
          <a:xfrm>
            <a:off x="7529071" y="42356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196B9F-8B49-45BD-89FE-B867CFD36BCA}"/>
              </a:ext>
            </a:extLst>
          </p:cNvPr>
          <p:cNvSpPr txBox="1"/>
          <p:nvPr/>
        </p:nvSpPr>
        <p:spPr>
          <a:xfrm>
            <a:off x="7529071" y="39611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E9655A-D027-4BB3-84A8-168D50C0598A}"/>
              </a:ext>
            </a:extLst>
          </p:cNvPr>
          <p:cNvSpPr txBox="1"/>
          <p:nvPr/>
        </p:nvSpPr>
        <p:spPr>
          <a:xfrm>
            <a:off x="7529071" y="36854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867BCA-E2A5-4999-B8B6-A130E772DD28}"/>
              </a:ext>
            </a:extLst>
          </p:cNvPr>
          <p:cNvSpPr txBox="1"/>
          <p:nvPr/>
        </p:nvSpPr>
        <p:spPr>
          <a:xfrm>
            <a:off x="7529071" y="33926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80FF6-593F-45B2-A727-6F683AE1DC43}"/>
              </a:ext>
            </a:extLst>
          </p:cNvPr>
          <p:cNvSpPr txBox="1"/>
          <p:nvPr/>
        </p:nvSpPr>
        <p:spPr>
          <a:xfrm>
            <a:off x="4272329" y="6064022"/>
            <a:ext cx="117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</a:t>
            </a:r>
          </a:p>
        </p:txBody>
      </p:sp>
      <p:cxnSp>
        <p:nvCxnSpPr>
          <p:cNvPr id="50" name="Straight Arrow Connector 19">
            <a:extLst>
              <a:ext uri="{FF2B5EF4-FFF2-40B4-BE49-F238E27FC236}">
                <a16:creationId xmlns:a16="http://schemas.microsoft.com/office/drawing/2014/main" id="{1E10A2C0-4FF3-4A22-87BF-C75597EC2C11}"/>
              </a:ext>
            </a:extLst>
          </p:cNvPr>
          <p:cNvCxnSpPr>
            <a:cxnSpLocks/>
            <a:stCxn id="32" idx="3"/>
            <a:endCxn id="75" idx="3"/>
          </p:cNvCxnSpPr>
          <p:nvPr/>
        </p:nvCxnSpPr>
        <p:spPr>
          <a:xfrm flipV="1">
            <a:off x="5527634" y="5632844"/>
            <a:ext cx="1054180" cy="161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93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EC02C0DB-5C9F-4952-B812-BB2679002C2E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66B6E4C-A82F-4A30-9D8D-10A14131B982}"/>
              </a:ext>
            </a:extLst>
          </p:cNvPr>
          <p:cNvSpPr/>
          <p:nvPr/>
        </p:nvSpPr>
        <p:spPr>
          <a:xfrm>
            <a:off x="1903644" y="484432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E09F1-9D5F-4A93-A7D0-16E2DFC1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SP with FP 2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3B543-A0B1-44A1-89BB-E59792037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Pointer (SP) register</a:t>
            </a:r>
          </a:p>
          <a:p>
            <a:pPr lvl="1"/>
            <a:r>
              <a:rPr lang="en-US" dirty="0"/>
              <a:t>Point </a:t>
            </a:r>
            <a:r>
              <a:rPr lang="en-US" b="1" dirty="0"/>
              <a:t>next</a:t>
            </a:r>
            <a:r>
              <a:rPr lang="en-US" dirty="0"/>
              <a:t> address</a:t>
            </a:r>
          </a:p>
          <a:p>
            <a:endParaRPr 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39BC84-B104-4EAF-805F-3A7892D1F2FE}"/>
              </a:ext>
            </a:extLst>
          </p:cNvPr>
          <p:cNvSpPr/>
          <p:nvPr/>
        </p:nvSpPr>
        <p:spPr>
          <a:xfrm>
            <a:off x="1401547" y="2358745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a = 1;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b = 2;</a:t>
            </a:r>
          </a:p>
          <a:p>
            <a:r>
              <a:rPr lang="en-US" sz="1400" dirty="0"/>
              <a:t>	fc1();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1169C2-5438-44F0-B1A2-DDA0687928D1}"/>
              </a:ext>
            </a:extLst>
          </p:cNvPr>
          <p:cNvSpPr/>
          <p:nvPr/>
        </p:nvSpPr>
        <p:spPr>
          <a:xfrm>
            <a:off x="1401547" y="3921174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fc1(void)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c = 3;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d = 4;</a:t>
            </a:r>
          </a:p>
          <a:p>
            <a:r>
              <a:rPr lang="en-US" sz="1400" dirty="0"/>
              <a:t>	fc2();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F12B0AC-DDC5-4D17-91EA-F2E6259A3158}"/>
              </a:ext>
            </a:extLst>
          </p:cNvPr>
          <p:cNvSpPr/>
          <p:nvPr/>
        </p:nvSpPr>
        <p:spPr>
          <a:xfrm>
            <a:off x="1401547" y="5378717"/>
            <a:ext cx="1653309" cy="1275612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fc2(void)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e = 5;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f = 6;</a:t>
            </a:r>
          </a:p>
          <a:p>
            <a:r>
              <a:rPr lang="en-US" sz="1400" dirty="0"/>
              <a:t>}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1F19736-4161-4BAF-8482-0B54E73581A9}"/>
              </a:ext>
            </a:extLst>
          </p:cNvPr>
          <p:cNvGrpSpPr/>
          <p:nvPr/>
        </p:nvGrpSpPr>
        <p:grpSpPr>
          <a:xfrm>
            <a:off x="4342861" y="2961160"/>
            <a:ext cx="1043709" cy="2364119"/>
            <a:chOff x="3899804" y="2687782"/>
            <a:chExt cx="1043709" cy="236411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C5D7F8C-50C1-47C4-87DA-BF0DFF20A5F0}"/>
                </a:ext>
              </a:extLst>
            </p:cNvPr>
            <p:cNvSpPr/>
            <p:nvPr/>
          </p:nvSpPr>
          <p:spPr>
            <a:xfrm>
              <a:off x="3899804" y="268778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r0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DED92FC-7172-4F93-A66F-115A3F6443D6}"/>
                </a:ext>
              </a:extLst>
            </p:cNvPr>
            <p:cNvSpPr/>
            <p:nvPr/>
          </p:nvSpPr>
          <p:spPr>
            <a:xfrm>
              <a:off x="3899804" y="298329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97F4C07-A50E-4D8E-962C-DD6879CE93A6}"/>
                </a:ext>
              </a:extLst>
            </p:cNvPr>
            <p:cNvSpPr/>
            <p:nvPr/>
          </p:nvSpPr>
          <p:spPr>
            <a:xfrm>
              <a:off x="3899804" y="327879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5D966-0B22-4B43-ACAE-88819DA7D5CD}"/>
                </a:ext>
              </a:extLst>
            </p:cNvPr>
            <p:cNvSpPr/>
            <p:nvPr/>
          </p:nvSpPr>
          <p:spPr>
            <a:xfrm>
              <a:off x="3899804" y="3574306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EB91A04-B98D-4F31-A486-7DF0508261B0}"/>
                </a:ext>
              </a:extLst>
            </p:cNvPr>
            <p:cNvSpPr/>
            <p:nvPr/>
          </p:nvSpPr>
          <p:spPr>
            <a:xfrm>
              <a:off x="3899804" y="3869814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r4	ir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9408F6D-0FD4-4115-9044-F6F0CD0BC825}"/>
                </a:ext>
              </a:extLst>
            </p:cNvPr>
            <p:cNvSpPr/>
            <p:nvPr/>
          </p:nvSpPr>
          <p:spPr>
            <a:xfrm>
              <a:off x="3899804" y="416532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r5	sp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F0299FB-70F7-4607-9F84-1852C7AA9194}"/>
                </a:ext>
              </a:extLst>
            </p:cNvPr>
            <p:cNvSpPr/>
            <p:nvPr/>
          </p:nvSpPr>
          <p:spPr>
            <a:xfrm>
              <a:off x="3899804" y="446083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r6	lr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00A168-78D8-47A6-8689-69D78DA46370}"/>
                </a:ext>
              </a:extLst>
            </p:cNvPr>
            <p:cNvSpPr/>
            <p:nvPr/>
          </p:nvSpPr>
          <p:spPr>
            <a:xfrm>
              <a:off x="3899804" y="475633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r7	pc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62FCEDA-537C-4648-A6DB-410E77FF21EC}"/>
              </a:ext>
            </a:extLst>
          </p:cNvPr>
          <p:cNvGrpSpPr/>
          <p:nvPr/>
        </p:nvGrpSpPr>
        <p:grpSpPr>
          <a:xfrm>
            <a:off x="6542966" y="2644703"/>
            <a:ext cx="1043709" cy="2955032"/>
            <a:chOff x="5581431" y="2644703"/>
            <a:chExt cx="1043709" cy="295503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93901B3-E617-466D-B66F-5C561F838891}"/>
                </a:ext>
              </a:extLst>
            </p:cNvPr>
            <p:cNvSpPr/>
            <p:nvPr/>
          </p:nvSpPr>
          <p:spPr>
            <a:xfrm>
              <a:off x="5581431" y="323561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8D36053-D859-4E21-9F8E-A505B1AA002C}"/>
                </a:ext>
              </a:extLst>
            </p:cNvPr>
            <p:cNvSpPr/>
            <p:nvPr/>
          </p:nvSpPr>
          <p:spPr>
            <a:xfrm>
              <a:off x="5581431" y="353112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25823ED-1B1D-4708-A9C3-FF2DE99D7D77}"/>
                </a:ext>
              </a:extLst>
            </p:cNvPr>
            <p:cNvSpPr/>
            <p:nvPr/>
          </p:nvSpPr>
          <p:spPr>
            <a:xfrm>
              <a:off x="5581431" y="382663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6A30523-37AD-44C4-9F72-B118E9312DA4}"/>
                </a:ext>
              </a:extLst>
            </p:cNvPr>
            <p:cNvSpPr/>
            <p:nvPr/>
          </p:nvSpPr>
          <p:spPr>
            <a:xfrm>
              <a:off x="5581431" y="4122140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A6F62C0-1CA2-4E1F-8C01-82DB3AFDB605}"/>
                </a:ext>
              </a:extLst>
            </p:cNvPr>
            <p:cNvSpPr/>
            <p:nvPr/>
          </p:nvSpPr>
          <p:spPr>
            <a:xfrm>
              <a:off x="5581431" y="4417648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	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C90AFE3-51C5-4964-A058-5225C5A095C0}"/>
                </a:ext>
              </a:extLst>
            </p:cNvPr>
            <p:cNvSpPr/>
            <p:nvPr/>
          </p:nvSpPr>
          <p:spPr>
            <a:xfrm>
              <a:off x="5581431" y="471315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9F45CA6-F721-4046-BD9B-FFEE331D34DD}"/>
                </a:ext>
              </a:extLst>
            </p:cNvPr>
            <p:cNvSpPr/>
            <p:nvPr/>
          </p:nvSpPr>
          <p:spPr>
            <a:xfrm>
              <a:off x="5581431" y="500866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711E428-564D-45B2-97DE-9EC13A319BD5}"/>
                </a:ext>
              </a:extLst>
            </p:cNvPr>
            <p:cNvSpPr/>
            <p:nvPr/>
          </p:nvSpPr>
          <p:spPr>
            <a:xfrm>
              <a:off x="5581431" y="530417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a = 1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9351D28-6924-49C0-951F-157230B76035}"/>
                </a:ext>
              </a:extLst>
            </p:cNvPr>
            <p:cNvSpPr/>
            <p:nvPr/>
          </p:nvSpPr>
          <p:spPr>
            <a:xfrm>
              <a:off x="5581431" y="294002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78D4632-53FF-405D-8E50-776EA4AF4672}"/>
                </a:ext>
              </a:extLst>
            </p:cNvPr>
            <p:cNvSpPr/>
            <p:nvPr/>
          </p:nvSpPr>
          <p:spPr>
            <a:xfrm>
              <a:off x="5581431" y="2644703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7A9D0AC7-1A4D-478F-A4B9-D78D5FE90C2D}"/>
              </a:ext>
            </a:extLst>
          </p:cNvPr>
          <p:cNvSpPr/>
          <p:nvPr/>
        </p:nvSpPr>
        <p:spPr>
          <a:xfrm>
            <a:off x="475522" y="2513625"/>
            <a:ext cx="602595" cy="379900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Flow of  code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822E36-845C-489C-9439-F9E46C516D4E}"/>
              </a:ext>
            </a:extLst>
          </p:cNvPr>
          <p:cNvSpPr txBox="1"/>
          <p:nvPr/>
        </p:nvSpPr>
        <p:spPr>
          <a:xfrm rot="1474041">
            <a:off x="5383806" y="4899045"/>
            <a:ext cx="123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increase sp value</a:t>
            </a:r>
          </a:p>
        </p:txBody>
      </p:sp>
      <p:cxnSp>
        <p:nvCxnSpPr>
          <p:cNvPr id="76" name="Straight Arrow Connector 19">
            <a:extLst>
              <a:ext uri="{FF2B5EF4-FFF2-40B4-BE49-F238E27FC236}">
                <a16:creationId xmlns:a16="http://schemas.microsoft.com/office/drawing/2014/main" id="{3D859B5F-2C9C-4032-BACE-D3AB18CFC0CA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5386570" y="4586482"/>
            <a:ext cx="1156396" cy="707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7">
            <a:extLst>
              <a:ext uri="{FF2B5EF4-FFF2-40B4-BE49-F238E27FC236}">
                <a16:creationId xmlns:a16="http://schemas.microsoft.com/office/drawing/2014/main" id="{D4EC979A-6FC7-49B1-9845-E2B97A4277AB}"/>
              </a:ext>
            </a:extLst>
          </p:cNvPr>
          <p:cNvSpPr/>
          <p:nvPr/>
        </p:nvSpPr>
        <p:spPr>
          <a:xfrm>
            <a:off x="4201796" y="5575151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B2F9EA-D378-44CF-821A-1B759C186315}"/>
              </a:ext>
            </a:extLst>
          </p:cNvPr>
          <p:cNvSpPr txBox="1"/>
          <p:nvPr/>
        </p:nvSpPr>
        <p:spPr>
          <a:xfrm>
            <a:off x="7551027" y="54118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D6B0AE-8C9C-40D4-ABC4-E2CA86A00306}"/>
              </a:ext>
            </a:extLst>
          </p:cNvPr>
          <p:cNvSpPr txBox="1"/>
          <p:nvPr/>
        </p:nvSpPr>
        <p:spPr>
          <a:xfrm>
            <a:off x="7551027" y="51373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BFAED0-3809-4BAD-B101-833696B693EC}"/>
              </a:ext>
            </a:extLst>
          </p:cNvPr>
          <p:cNvSpPr txBox="1"/>
          <p:nvPr/>
        </p:nvSpPr>
        <p:spPr>
          <a:xfrm>
            <a:off x="7551027" y="4861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B7AE3E-5C13-4166-B7DF-5FA2D1B7B737}"/>
              </a:ext>
            </a:extLst>
          </p:cNvPr>
          <p:cNvSpPr txBox="1"/>
          <p:nvPr/>
        </p:nvSpPr>
        <p:spPr>
          <a:xfrm>
            <a:off x="7551027" y="45688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5D00BB-96BB-4AF9-AB59-BFAF5E9EBE76}"/>
              </a:ext>
            </a:extLst>
          </p:cNvPr>
          <p:cNvSpPr txBox="1"/>
          <p:nvPr/>
        </p:nvSpPr>
        <p:spPr>
          <a:xfrm>
            <a:off x="7529071" y="42356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196B9F-8B49-45BD-89FE-B867CFD36BCA}"/>
              </a:ext>
            </a:extLst>
          </p:cNvPr>
          <p:cNvSpPr txBox="1"/>
          <p:nvPr/>
        </p:nvSpPr>
        <p:spPr>
          <a:xfrm>
            <a:off x="7529071" y="39611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E9655A-D027-4BB3-84A8-168D50C0598A}"/>
              </a:ext>
            </a:extLst>
          </p:cNvPr>
          <p:cNvSpPr txBox="1"/>
          <p:nvPr/>
        </p:nvSpPr>
        <p:spPr>
          <a:xfrm>
            <a:off x="7529071" y="36854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867BCA-E2A5-4999-B8B6-A130E772DD28}"/>
              </a:ext>
            </a:extLst>
          </p:cNvPr>
          <p:cNvSpPr txBox="1"/>
          <p:nvPr/>
        </p:nvSpPr>
        <p:spPr>
          <a:xfrm>
            <a:off x="7529071" y="33926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80FF6-593F-45B2-A727-6F683AE1DC43}"/>
              </a:ext>
            </a:extLst>
          </p:cNvPr>
          <p:cNvSpPr txBox="1"/>
          <p:nvPr/>
        </p:nvSpPr>
        <p:spPr>
          <a:xfrm>
            <a:off x="4272329" y="6064022"/>
            <a:ext cx="117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</a:t>
            </a:r>
          </a:p>
        </p:txBody>
      </p:sp>
      <p:cxnSp>
        <p:nvCxnSpPr>
          <p:cNvPr id="50" name="Straight Arrow Connector 19">
            <a:extLst>
              <a:ext uri="{FF2B5EF4-FFF2-40B4-BE49-F238E27FC236}">
                <a16:creationId xmlns:a16="http://schemas.microsoft.com/office/drawing/2014/main" id="{1E10A2C0-4FF3-4A22-87BF-C75597EC2C11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5527634" y="5575151"/>
            <a:ext cx="1015332" cy="219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20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704866E2-DC4C-4001-987F-04EDA459565E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C02C0DB-5C9F-4952-B812-BB2679002C2E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66B6E4C-A82F-4A30-9D8D-10A14131B982}"/>
              </a:ext>
            </a:extLst>
          </p:cNvPr>
          <p:cNvSpPr/>
          <p:nvPr/>
        </p:nvSpPr>
        <p:spPr>
          <a:xfrm>
            <a:off x="1903644" y="484432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E09F1-9D5F-4A93-A7D0-16E2DFC1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SP with FP 3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3B543-A0B1-44A1-89BB-E59792037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 Point </a:t>
            </a:r>
            <a:r>
              <a:rPr lang="en-US" b="1" dirty="0"/>
              <a:t>next</a:t>
            </a:r>
            <a:r>
              <a:rPr lang="en-US" dirty="0"/>
              <a:t> address and request backup to </a:t>
            </a:r>
            <a:r>
              <a:rPr lang="en-US" dirty="0" err="1"/>
              <a:t>fp</a:t>
            </a:r>
            <a:endParaRPr lang="en-US" dirty="0"/>
          </a:p>
          <a:p>
            <a:r>
              <a:rPr lang="en-US" dirty="0"/>
              <a:t>FP backup the address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39BC84-B104-4EAF-805F-3A7892D1F2FE}"/>
              </a:ext>
            </a:extLst>
          </p:cNvPr>
          <p:cNvSpPr/>
          <p:nvPr/>
        </p:nvSpPr>
        <p:spPr>
          <a:xfrm>
            <a:off x="1401547" y="2358745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a = 1;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b = 2;</a:t>
            </a:r>
          </a:p>
          <a:p>
            <a:r>
              <a:rPr lang="en-US" sz="1400" dirty="0"/>
              <a:t>	fc1();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1169C2-5438-44F0-B1A2-DDA0687928D1}"/>
              </a:ext>
            </a:extLst>
          </p:cNvPr>
          <p:cNvSpPr/>
          <p:nvPr/>
        </p:nvSpPr>
        <p:spPr>
          <a:xfrm>
            <a:off x="1401547" y="3921174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fc1(void)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c = 3;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d = 4;</a:t>
            </a:r>
          </a:p>
          <a:p>
            <a:r>
              <a:rPr lang="en-US" sz="1400" dirty="0"/>
              <a:t>	fc2();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F12B0AC-DDC5-4D17-91EA-F2E6259A3158}"/>
              </a:ext>
            </a:extLst>
          </p:cNvPr>
          <p:cNvSpPr/>
          <p:nvPr/>
        </p:nvSpPr>
        <p:spPr>
          <a:xfrm>
            <a:off x="1401547" y="5378717"/>
            <a:ext cx="1653309" cy="1275612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fc2(void)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e = 5;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f = 6;</a:t>
            </a:r>
          </a:p>
          <a:p>
            <a:r>
              <a:rPr lang="en-US" sz="1400" dirty="0"/>
              <a:t>}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1F19736-4161-4BAF-8482-0B54E73581A9}"/>
              </a:ext>
            </a:extLst>
          </p:cNvPr>
          <p:cNvGrpSpPr/>
          <p:nvPr/>
        </p:nvGrpSpPr>
        <p:grpSpPr>
          <a:xfrm>
            <a:off x="4342861" y="2961160"/>
            <a:ext cx="1043709" cy="2364119"/>
            <a:chOff x="3899804" y="2687782"/>
            <a:chExt cx="1043709" cy="236411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C5D7F8C-50C1-47C4-87DA-BF0DFF20A5F0}"/>
                </a:ext>
              </a:extLst>
            </p:cNvPr>
            <p:cNvSpPr/>
            <p:nvPr/>
          </p:nvSpPr>
          <p:spPr>
            <a:xfrm>
              <a:off x="3899804" y="268778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r0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DED92FC-7172-4F93-A66F-115A3F6443D6}"/>
                </a:ext>
              </a:extLst>
            </p:cNvPr>
            <p:cNvSpPr/>
            <p:nvPr/>
          </p:nvSpPr>
          <p:spPr>
            <a:xfrm>
              <a:off x="3899804" y="298329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97F4C07-A50E-4D8E-962C-DD6879CE93A6}"/>
                </a:ext>
              </a:extLst>
            </p:cNvPr>
            <p:cNvSpPr/>
            <p:nvPr/>
          </p:nvSpPr>
          <p:spPr>
            <a:xfrm>
              <a:off x="3899804" y="327879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5D966-0B22-4B43-ACAE-88819DA7D5CD}"/>
                </a:ext>
              </a:extLst>
            </p:cNvPr>
            <p:cNvSpPr/>
            <p:nvPr/>
          </p:nvSpPr>
          <p:spPr>
            <a:xfrm>
              <a:off x="3899804" y="3574306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EB91A04-B98D-4F31-A486-7DF0508261B0}"/>
                </a:ext>
              </a:extLst>
            </p:cNvPr>
            <p:cNvSpPr/>
            <p:nvPr/>
          </p:nvSpPr>
          <p:spPr>
            <a:xfrm>
              <a:off x="3899804" y="3869814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r4	ir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9408F6D-0FD4-4115-9044-F6F0CD0BC825}"/>
                </a:ext>
              </a:extLst>
            </p:cNvPr>
            <p:cNvSpPr/>
            <p:nvPr/>
          </p:nvSpPr>
          <p:spPr>
            <a:xfrm>
              <a:off x="3899804" y="416532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r5	sp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F0299FB-70F7-4607-9F84-1852C7AA9194}"/>
                </a:ext>
              </a:extLst>
            </p:cNvPr>
            <p:cNvSpPr/>
            <p:nvPr/>
          </p:nvSpPr>
          <p:spPr>
            <a:xfrm>
              <a:off x="3899804" y="446083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r6	lr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00A168-78D8-47A6-8689-69D78DA46370}"/>
                </a:ext>
              </a:extLst>
            </p:cNvPr>
            <p:cNvSpPr/>
            <p:nvPr/>
          </p:nvSpPr>
          <p:spPr>
            <a:xfrm>
              <a:off x="3899804" y="475633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r7	pc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62FCEDA-537C-4648-A6DB-410E77FF21EC}"/>
              </a:ext>
            </a:extLst>
          </p:cNvPr>
          <p:cNvGrpSpPr/>
          <p:nvPr/>
        </p:nvGrpSpPr>
        <p:grpSpPr>
          <a:xfrm>
            <a:off x="6542966" y="2644703"/>
            <a:ext cx="1043709" cy="2955032"/>
            <a:chOff x="5581431" y="2644703"/>
            <a:chExt cx="1043709" cy="295503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93901B3-E617-466D-B66F-5C561F838891}"/>
                </a:ext>
              </a:extLst>
            </p:cNvPr>
            <p:cNvSpPr/>
            <p:nvPr/>
          </p:nvSpPr>
          <p:spPr>
            <a:xfrm>
              <a:off x="5581431" y="323561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8D36053-D859-4E21-9F8E-A505B1AA002C}"/>
                </a:ext>
              </a:extLst>
            </p:cNvPr>
            <p:cNvSpPr/>
            <p:nvPr/>
          </p:nvSpPr>
          <p:spPr>
            <a:xfrm>
              <a:off x="5581431" y="353112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25823ED-1B1D-4708-A9C3-FF2DE99D7D77}"/>
                </a:ext>
              </a:extLst>
            </p:cNvPr>
            <p:cNvSpPr/>
            <p:nvPr/>
          </p:nvSpPr>
          <p:spPr>
            <a:xfrm>
              <a:off x="5581431" y="382663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6A30523-37AD-44C4-9F72-B118E9312DA4}"/>
                </a:ext>
              </a:extLst>
            </p:cNvPr>
            <p:cNvSpPr/>
            <p:nvPr/>
          </p:nvSpPr>
          <p:spPr>
            <a:xfrm>
              <a:off x="5581431" y="4122140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A6F62C0-1CA2-4E1F-8C01-82DB3AFDB605}"/>
                </a:ext>
              </a:extLst>
            </p:cNvPr>
            <p:cNvSpPr/>
            <p:nvPr/>
          </p:nvSpPr>
          <p:spPr>
            <a:xfrm>
              <a:off x="5581431" y="4417648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	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C90AFE3-51C5-4964-A058-5225C5A095C0}"/>
                </a:ext>
              </a:extLst>
            </p:cNvPr>
            <p:cNvSpPr/>
            <p:nvPr/>
          </p:nvSpPr>
          <p:spPr>
            <a:xfrm>
              <a:off x="5581431" y="471315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9F45CA6-F721-4046-BD9B-FFEE331D34DD}"/>
                </a:ext>
              </a:extLst>
            </p:cNvPr>
            <p:cNvSpPr/>
            <p:nvPr/>
          </p:nvSpPr>
          <p:spPr>
            <a:xfrm>
              <a:off x="5581431" y="500866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 = 2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711E428-564D-45B2-97DE-9EC13A319BD5}"/>
                </a:ext>
              </a:extLst>
            </p:cNvPr>
            <p:cNvSpPr/>
            <p:nvPr/>
          </p:nvSpPr>
          <p:spPr>
            <a:xfrm>
              <a:off x="5581431" y="530417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 = 1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9351D28-6924-49C0-951F-157230B76035}"/>
                </a:ext>
              </a:extLst>
            </p:cNvPr>
            <p:cNvSpPr/>
            <p:nvPr/>
          </p:nvSpPr>
          <p:spPr>
            <a:xfrm>
              <a:off x="5581431" y="294002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78D4632-53FF-405D-8E50-776EA4AF4672}"/>
                </a:ext>
              </a:extLst>
            </p:cNvPr>
            <p:cNvSpPr/>
            <p:nvPr/>
          </p:nvSpPr>
          <p:spPr>
            <a:xfrm>
              <a:off x="5581431" y="2644703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7A9D0AC7-1A4D-478F-A4B9-D78D5FE90C2D}"/>
              </a:ext>
            </a:extLst>
          </p:cNvPr>
          <p:cNvSpPr/>
          <p:nvPr/>
        </p:nvSpPr>
        <p:spPr>
          <a:xfrm>
            <a:off x="475522" y="2513625"/>
            <a:ext cx="602595" cy="379900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Flow of  code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822E36-845C-489C-9439-F9E46C516D4E}"/>
              </a:ext>
            </a:extLst>
          </p:cNvPr>
          <p:cNvSpPr txBox="1"/>
          <p:nvPr/>
        </p:nvSpPr>
        <p:spPr>
          <a:xfrm rot="931849">
            <a:off x="5408927" y="4768160"/>
            <a:ext cx="123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increase sp value</a:t>
            </a:r>
          </a:p>
        </p:txBody>
      </p:sp>
      <p:cxnSp>
        <p:nvCxnSpPr>
          <p:cNvPr id="76" name="Straight Arrow Connector 19">
            <a:extLst>
              <a:ext uri="{FF2B5EF4-FFF2-40B4-BE49-F238E27FC236}">
                <a16:creationId xmlns:a16="http://schemas.microsoft.com/office/drawing/2014/main" id="{3D859B5F-2C9C-4032-BACE-D3AB18CFC0CA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5386570" y="4586482"/>
            <a:ext cx="1156396" cy="417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7">
            <a:extLst>
              <a:ext uri="{FF2B5EF4-FFF2-40B4-BE49-F238E27FC236}">
                <a16:creationId xmlns:a16="http://schemas.microsoft.com/office/drawing/2014/main" id="{D4EC979A-6FC7-49B1-9845-E2B97A4277AB}"/>
              </a:ext>
            </a:extLst>
          </p:cNvPr>
          <p:cNvSpPr/>
          <p:nvPr/>
        </p:nvSpPr>
        <p:spPr>
          <a:xfrm>
            <a:off x="4201796" y="5575151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B2F9EA-D378-44CF-821A-1B759C186315}"/>
              </a:ext>
            </a:extLst>
          </p:cNvPr>
          <p:cNvSpPr txBox="1"/>
          <p:nvPr/>
        </p:nvSpPr>
        <p:spPr>
          <a:xfrm>
            <a:off x="7551027" y="54118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D6B0AE-8C9C-40D4-ABC4-E2CA86A00306}"/>
              </a:ext>
            </a:extLst>
          </p:cNvPr>
          <p:cNvSpPr txBox="1"/>
          <p:nvPr/>
        </p:nvSpPr>
        <p:spPr>
          <a:xfrm>
            <a:off x="7551027" y="51373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BFAED0-3809-4BAD-B101-833696B693EC}"/>
              </a:ext>
            </a:extLst>
          </p:cNvPr>
          <p:cNvSpPr txBox="1"/>
          <p:nvPr/>
        </p:nvSpPr>
        <p:spPr>
          <a:xfrm>
            <a:off x="7551027" y="4861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B7AE3E-5C13-4166-B7DF-5FA2D1B7B737}"/>
              </a:ext>
            </a:extLst>
          </p:cNvPr>
          <p:cNvSpPr txBox="1"/>
          <p:nvPr/>
        </p:nvSpPr>
        <p:spPr>
          <a:xfrm>
            <a:off x="7551027" y="45688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5D00BB-96BB-4AF9-AB59-BFAF5E9EBE76}"/>
              </a:ext>
            </a:extLst>
          </p:cNvPr>
          <p:cNvSpPr txBox="1"/>
          <p:nvPr/>
        </p:nvSpPr>
        <p:spPr>
          <a:xfrm>
            <a:off x="7529071" y="42356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196B9F-8B49-45BD-89FE-B867CFD36BCA}"/>
              </a:ext>
            </a:extLst>
          </p:cNvPr>
          <p:cNvSpPr txBox="1"/>
          <p:nvPr/>
        </p:nvSpPr>
        <p:spPr>
          <a:xfrm>
            <a:off x="7529071" y="39611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E9655A-D027-4BB3-84A8-168D50C0598A}"/>
              </a:ext>
            </a:extLst>
          </p:cNvPr>
          <p:cNvSpPr txBox="1"/>
          <p:nvPr/>
        </p:nvSpPr>
        <p:spPr>
          <a:xfrm>
            <a:off x="7529071" y="36854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867BCA-E2A5-4999-B8B6-A130E772DD28}"/>
              </a:ext>
            </a:extLst>
          </p:cNvPr>
          <p:cNvSpPr txBox="1"/>
          <p:nvPr/>
        </p:nvSpPr>
        <p:spPr>
          <a:xfrm>
            <a:off x="7529071" y="33926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80FF6-593F-45B2-A727-6F683AE1DC43}"/>
              </a:ext>
            </a:extLst>
          </p:cNvPr>
          <p:cNvSpPr txBox="1"/>
          <p:nvPr/>
        </p:nvSpPr>
        <p:spPr>
          <a:xfrm>
            <a:off x="4272329" y="6064022"/>
            <a:ext cx="117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51" name="Rectangle: Rounded Corners 7">
            <a:extLst>
              <a:ext uri="{FF2B5EF4-FFF2-40B4-BE49-F238E27FC236}">
                <a16:creationId xmlns:a16="http://schemas.microsoft.com/office/drawing/2014/main" id="{791BC31F-F361-45CE-97BA-849C355F1AA0}"/>
              </a:ext>
            </a:extLst>
          </p:cNvPr>
          <p:cNvSpPr/>
          <p:nvPr/>
        </p:nvSpPr>
        <p:spPr>
          <a:xfrm>
            <a:off x="4201796" y="5575151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5CD8ADF1-3A49-4B50-A69C-C1737F6CFDFB}"/>
              </a:ext>
            </a:extLst>
          </p:cNvPr>
          <p:cNvCxnSpPr>
            <a:cxnSpLocks/>
            <a:endCxn id="51" idx="1"/>
          </p:cNvCxnSpPr>
          <p:nvPr/>
        </p:nvCxnSpPr>
        <p:spPr>
          <a:xfrm rot="10800000" flipV="1">
            <a:off x="4201797" y="4586482"/>
            <a:ext cx="141065" cy="1207744"/>
          </a:xfrm>
          <a:prstGeom prst="curvedConnector3">
            <a:avLst>
              <a:gd name="adj1" fmla="val 262053"/>
            </a:avLst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D6BBBC6-3CDB-409A-B94C-0D81DA9862A4}"/>
              </a:ext>
            </a:extLst>
          </p:cNvPr>
          <p:cNvSpPr txBox="1"/>
          <p:nvPr/>
        </p:nvSpPr>
        <p:spPr>
          <a:xfrm>
            <a:off x="3168945" y="4801575"/>
            <a:ext cx="1352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backup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C85638D-8A4E-4484-895D-6A867CD9946F}"/>
              </a:ext>
            </a:extLst>
          </p:cNvPr>
          <p:cNvSpPr txBox="1"/>
          <p:nvPr/>
        </p:nvSpPr>
        <p:spPr>
          <a:xfrm>
            <a:off x="4272328" y="6064022"/>
            <a:ext cx="181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0000 -&gt; 0008</a:t>
            </a:r>
          </a:p>
        </p:txBody>
      </p:sp>
      <p:cxnSp>
        <p:nvCxnSpPr>
          <p:cNvPr id="78" name="Straight Arrow Connector 19">
            <a:extLst>
              <a:ext uri="{FF2B5EF4-FFF2-40B4-BE49-F238E27FC236}">
                <a16:creationId xmlns:a16="http://schemas.microsoft.com/office/drawing/2014/main" id="{62B078B5-5672-4F9A-A911-4F3131F71950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5527634" y="5008719"/>
            <a:ext cx="1008061" cy="785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5305DC2-663D-41FE-A850-40A745CA12AF}"/>
              </a:ext>
            </a:extLst>
          </p:cNvPr>
          <p:cNvCxnSpPr/>
          <p:nvPr/>
        </p:nvCxnSpPr>
        <p:spPr>
          <a:xfrm>
            <a:off x="2366122" y="3375944"/>
            <a:ext cx="698630" cy="1258162"/>
          </a:xfrm>
          <a:prstGeom prst="bentConnector3">
            <a:avLst>
              <a:gd name="adj1" fmla="val 13272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2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8AC67F42-5C12-432A-BB10-14C4FE8C935B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C02C0DB-5C9F-4952-B812-BB2679002C2E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39BC84-B104-4EAF-805F-3A7892D1F2FE}"/>
              </a:ext>
            </a:extLst>
          </p:cNvPr>
          <p:cNvSpPr/>
          <p:nvPr/>
        </p:nvSpPr>
        <p:spPr>
          <a:xfrm>
            <a:off x="1401547" y="2358745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a = 1;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b = 2;</a:t>
            </a:r>
          </a:p>
          <a:p>
            <a:r>
              <a:rPr lang="en-US" sz="1400" dirty="0"/>
              <a:t>	fc1();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66B6E4C-A82F-4A30-9D8D-10A14131B982}"/>
              </a:ext>
            </a:extLst>
          </p:cNvPr>
          <p:cNvSpPr/>
          <p:nvPr/>
        </p:nvSpPr>
        <p:spPr>
          <a:xfrm>
            <a:off x="1903644" y="484432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E09F1-9D5F-4A93-A7D0-16E2DFC1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SP with FP 4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3B543-A0B1-44A1-89BB-E5979203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2" y="1141467"/>
            <a:ext cx="8380854" cy="4525963"/>
          </a:xfrm>
        </p:spPr>
        <p:txBody>
          <a:bodyPr/>
          <a:lstStyle/>
          <a:p>
            <a:r>
              <a:rPr lang="en-US" dirty="0"/>
              <a:t>Stack Pointer (SP) register</a:t>
            </a:r>
          </a:p>
          <a:p>
            <a:pPr lvl="1"/>
            <a:r>
              <a:rPr lang="en-US" dirty="0"/>
              <a:t>Point </a:t>
            </a:r>
            <a:r>
              <a:rPr lang="en-US" b="1" dirty="0"/>
              <a:t>next</a:t>
            </a:r>
            <a:r>
              <a:rPr lang="en-US" dirty="0"/>
              <a:t> address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1169C2-5438-44F0-B1A2-DDA0687928D1}"/>
              </a:ext>
            </a:extLst>
          </p:cNvPr>
          <p:cNvSpPr/>
          <p:nvPr/>
        </p:nvSpPr>
        <p:spPr>
          <a:xfrm>
            <a:off x="1401547" y="3921174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fc1(void)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c = 3;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d = 4;</a:t>
            </a:r>
          </a:p>
          <a:p>
            <a:r>
              <a:rPr lang="en-US" sz="1400" dirty="0"/>
              <a:t>	fc2();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F12B0AC-DDC5-4D17-91EA-F2E6259A3158}"/>
              </a:ext>
            </a:extLst>
          </p:cNvPr>
          <p:cNvSpPr/>
          <p:nvPr/>
        </p:nvSpPr>
        <p:spPr>
          <a:xfrm>
            <a:off x="1401547" y="5378717"/>
            <a:ext cx="1653309" cy="1275612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fc2(void)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e = 5;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f = 6;</a:t>
            </a:r>
          </a:p>
          <a:p>
            <a:r>
              <a:rPr lang="en-US" sz="1400" dirty="0"/>
              <a:t>}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1F19736-4161-4BAF-8482-0B54E73581A9}"/>
              </a:ext>
            </a:extLst>
          </p:cNvPr>
          <p:cNvGrpSpPr/>
          <p:nvPr/>
        </p:nvGrpSpPr>
        <p:grpSpPr>
          <a:xfrm>
            <a:off x="4342861" y="2961160"/>
            <a:ext cx="1043709" cy="2364119"/>
            <a:chOff x="3899804" y="2687782"/>
            <a:chExt cx="1043709" cy="236411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C5D7F8C-50C1-47C4-87DA-BF0DFF20A5F0}"/>
                </a:ext>
              </a:extLst>
            </p:cNvPr>
            <p:cNvSpPr/>
            <p:nvPr/>
          </p:nvSpPr>
          <p:spPr>
            <a:xfrm>
              <a:off x="3899804" y="268778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r0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DED92FC-7172-4F93-A66F-115A3F6443D6}"/>
                </a:ext>
              </a:extLst>
            </p:cNvPr>
            <p:cNvSpPr/>
            <p:nvPr/>
          </p:nvSpPr>
          <p:spPr>
            <a:xfrm>
              <a:off x="3899804" y="298329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97F4C07-A50E-4D8E-962C-DD6879CE93A6}"/>
                </a:ext>
              </a:extLst>
            </p:cNvPr>
            <p:cNvSpPr/>
            <p:nvPr/>
          </p:nvSpPr>
          <p:spPr>
            <a:xfrm>
              <a:off x="3899804" y="327879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5D966-0B22-4B43-ACAE-88819DA7D5CD}"/>
                </a:ext>
              </a:extLst>
            </p:cNvPr>
            <p:cNvSpPr/>
            <p:nvPr/>
          </p:nvSpPr>
          <p:spPr>
            <a:xfrm>
              <a:off x="3899804" y="3574306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EB91A04-B98D-4F31-A486-7DF0508261B0}"/>
                </a:ext>
              </a:extLst>
            </p:cNvPr>
            <p:cNvSpPr/>
            <p:nvPr/>
          </p:nvSpPr>
          <p:spPr>
            <a:xfrm>
              <a:off x="3899804" y="3869814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r4	ir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9408F6D-0FD4-4115-9044-F6F0CD0BC825}"/>
                </a:ext>
              </a:extLst>
            </p:cNvPr>
            <p:cNvSpPr/>
            <p:nvPr/>
          </p:nvSpPr>
          <p:spPr>
            <a:xfrm>
              <a:off x="3899804" y="416532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r5	sp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F0299FB-70F7-4607-9F84-1852C7AA9194}"/>
                </a:ext>
              </a:extLst>
            </p:cNvPr>
            <p:cNvSpPr/>
            <p:nvPr/>
          </p:nvSpPr>
          <p:spPr>
            <a:xfrm>
              <a:off x="3899804" y="446083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r6	lr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00A168-78D8-47A6-8689-69D78DA46370}"/>
                </a:ext>
              </a:extLst>
            </p:cNvPr>
            <p:cNvSpPr/>
            <p:nvPr/>
          </p:nvSpPr>
          <p:spPr>
            <a:xfrm>
              <a:off x="3899804" y="475633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r7	pc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62FCEDA-537C-4648-A6DB-410E77FF21EC}"/>
              </a:ext>
            </a:extLst>
          </p:cNvPr>
          <p:cNvGrpSpPr/>
          <p:nvPr/>
        </p:nvGrpSpPr>
        <p:grpSpPr>
          <a:xfrm>
            <a:off x="6542966" y="2644703"/>
            <a:ext cx="1043709" cy="2955032"/>
            <a:chOff x="5581431" y="2644703"/>
            <a:chExt cx="1043709" cy="295503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93901B3-E617-466D-B66F-5C561F838891}"/>
                </a:ext>
              </a:extLst>
            </p:cNvPr>
            <p:cNvSpPr/>
            <p:nvPr/>
          </p:nvSpPr>
          <p:spPr>
            <a:xfrm>
              <a:off x="5581431" y="323561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8D36053-D859-4E21-9F8E-A505B1AA002C}"/>
                </a:ext>
              </a:extLst>
            </p:cNvPr>
            <p:cNvSpPr/>
            <p:nvPr/>
          </p:nvSpPr>
          <p:spPr>
            <a:xfrm>
              <a:off x="5581431" y="353112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25823ED-1B1D-4708-A9C3-FF2DE99D7D77}"/>
                </a:ext>
              </a:extLst>
            </p:cNvPr>
            <p:cNvSpPr/>
            <p:nvPr/>
          </p:nvSpPr>
          <p:spPr>
            <a:xfrm>
              <a:off x="5581431" y="382663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6A30523-37AD-44C4-9F72-B118E9312DA4}"/>
                </a:ext>
              </a:extLst>
            </p:cNvPr>
            <p:cNvSpPr/>
            <p:nvPr/>
          </p:nvSpPr>
          <p:spPr>
            <a:xfrm>
              <a:off x="5581431" y="4122140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A6F62C0-1CA2-4E1F-8C01-82DB3AFDB605}"/>
                </a:ext>
              </a:extLst>
            </p:cNvPr>
            <p:cNvSpPr/>
            <p:nvPr/>
          </p:nvSpPr>
          <p:spPr>
            <a:xfrm>
              <a:off x="5581431" y="4417648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	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C90AFE3-51C5-4964-A058-5225C5A095C0}"/>
                </a:ext>
              </a:extLst>
            </p:cNvPr>
            <p:cNvSpPr/>
            <p:nvPr/>
          </p:nvSpPr>
          <p:spPr>
            <a:xfrm>
              <a:off x="5581431" y="471315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c = 3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9F45CA6-F721-4046-BD9B-FFEE331D34DD}"/>
                </a:ext>
              </a:extLst>
            </p:cNvPr>
            <p:cNvSpPr/>
            <p:nvPr/>
          </p:nvSpPr>
          <p:spPr>
            <a:xfrm>
              <a:off x="5581431" y="500866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b = 2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711E428-564D-45B2-97DE-9EC13A319BD5}"/>
                </a:ext>
              </a:extLst>
            </p:cNvPr>
            <p:cNvSpPr/>
            <p:nvPr/>
          </p:nvSpPr>
          <p:spPr>
            <a:xfrm>
              <a:off x="5581431" y="530417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 = 1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9351D28-6924-49C0-951F-157230B76035}"/>
                </a:ext>
              </a:extLst>
            </p:cNvPr>
            <p:cNvSpPr/>
            <p:nvPr/>
          </p:nvSpPr>
          <p:spPr>
            <a:xfrm>
              <a:off x="5581431" y="294002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78D4632-53FF-405D-8E50-776EA4AF4672}"/>
                </a:ext>
              </a:extLst>
            </p:cNvPr>
            <p:cNvSpPr/>
            <p:nvPr/>
          </p:nvSpPr>
          <p:spPr>
            <a:xfrm>
              <a:off x="5581431" y="2644703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7A9D0AC7-1A4D-478F-A4B9-D78D5FE90C2D}"/>
              </a:ext>
            </a:extLst>
          </p:cNvPr>
          <p:cNvSpPr/>
          <p:nvPr/>
        </p:nvSpPr>
        <p:spPr>
          <a:xfrm>
            <a:off x="475522" y="2513625"/>
            <a:ext cx="602595" cy="379900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Flow of  code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822E36-845C-489C-9439-F9E46C516D4E}"/>
              </a:ext>
            </a:extLst>
          </p:cNvPr>
          <p:cNvSpPr txBox="1"/>
          <p:nvPr/>
        </p:nvSpPr>
        <p:spPr>
          <a:xfrm rot="457738">
            <a:off x="5477363" y="4392805"/>
            <a:ext cx="123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increase sp value</a:t>
            </a:r>
          </a:p>
        </p:txBody>
      </p:sp>
      <p:cxnSp>
        <p:nvCxnSpPr>
          <p:cNvPr id="76" name="Straight Arrow Connector 19">
            <a:extLst>
              <a:ext uri="{FF2B5EF4-FFF2-40B4-BE49-F238E27FC236}">
                <a16:creationId xmlns:a16="http://schemas.microsoft.com/office/drawing/2014/main" id="{3D859B5F-2C9C-4032-BACE-D3AB18CFC0CA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5386570" y="4586482"/>
            <a:ext cx="1156396" cy="110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7">
            <a:extLst>
              <a:ext uri="{FF2B5EF4-FFF2-40B4-BE49-F238E27FC236}">
                <a16:creationId xmlns:a16="http://schemas.microsoft.com/office/drawing/2014/main" id="{D4EC979A-6FC7-49B1-9845-E2B97A4277AB}"/>
              </a:ext>
            </a:extLst>
          </p:cNvPr>
          <p:cNvSpPr/>
          <p:nvPr/>
        </p:nvSpPr>
        <p:spPr>
          <a:xfrm>
            <a:off x="4201796" y="5575151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B2F9EA-D378-44CF-821A-1B759C186315}"/>
              </a:ext>
            </a:extLst>
          </p:cNvPr>
          <p:cNvSpPr txBox="1"/>
          <p:nvPr/>
        </p:nvSpPr>
        <p:spPr>
          <a:xfrm>
            <a:off x="7551027" y="54118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D6B0AE-8C9C-40D4-ABC4-E2CA86A00306}"/>
              </a:ext>
            </a:extLst>
          </p:cNvPr>
          <p:cNvSpPr txBox="1"/>
          <p:nvPr/>
        </p:nvSpPr>
        <p:spPr>
          <a:xfrm>
            <a:off x="7551027" y="51373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BFAED0-3809-4BAD-B101-833696B693EC}"/>
              </a:ext>
            </a:extLst>
          </p:cNvPr>
          <p:cNvSpPr txBox="1"/>
          <p:nvPr/>
        </p:nvSpPr>
        <p:spPr>
          <a:xfrm>
            <a:off x="7551027" y="4861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B7AE3E-5C13-4166-B7DF-5FA2D1B7B737}"/>
              </a:ext>
            </a:extLst>
          </p:cNvPr>
          <p:cNvSpPr txBox="1"/>
          <p:nvPr/>
        </p:nvSpPr>
        <p:spPr>
          <a:xfrm>
            <a:off x="7551027" y="45688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5D00BB-96BB-4AF9-AB59-BFAF5E9EBE76}"/>
              </a:ext>
            </a:extLst>
          </p:cNvPr>
          <p:cNvSpPr txBox="1"/>
          <p:nvPr/>
        </p:nvSpPr>
        <p:spPr>
          <a:xfrm>
            <a:off x="7529071" y="42356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196B9F-8B49-45BD-89FE-B867CFD36BCA}"/>
              </a:ext>
            </a:extLst>
          </p:cNvPr>
          <p:cNvSpPr txBox="1"/>
          <p:nvPr/>
        </p:nvSpPr>
        <p:spPr>
          <a:xfrm>
            <a:off x="7529071" y="39611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E9655A-D027-4BB3-84A8-168D50C0598A}"/>
              </a:ext>
            </a:extLst>
          </p:cNvPr>
          <p:cNvSpPr txBox="1"/>
          <p:nvPr/>
        </p:nvSpPr>
        <p:spPr>
          <a:xfrm>
            <a:off x="7529071" y="36854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867BCA-E2A5-4999-B8B6-A130E772DD28}"/>
              </a:ext>
            </a:extLst>
          </p:cNvPr>
          <p:cNvSpPr txBox="1"/>
          <p:nvPr/>
        </p:nvSpPr>
        <p:spPr>
          <a:xfrm>
            <a:off x="7529071" y="33926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80FF6-593F-45B2-A727-6F683AE1DC43}"/>
              </a:ext>
            </a:extLst>
          </p:cNvPr>
          <p:cNvSpPr txBox="1"/>
          <p:nvPr/>
        </p:nvSpPr>
        <p:spPr>
          <a:xfrm>
            <a:off x="4272328" y="6064022"/>
            <a:ext cx="181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0000 -&gt; 0012</a:t>
            </a:r>
          </a:p>
        </p:txBody>
      </p:sp>
      <p:cxnSp>
        <p:nvCxnSpPr>
          <p:cNvPr id="50" name="Straight Arrow Connector 19">
            <a:extLst>
              <a:ext uri="{FF2B5EF4-FFF2-40B4-BE49-F238E27FC236}">
                <a16:creationId xmlns:a16="http://schemas.microsoft.com/office/drawing/2014/main" id="{1E10A2C0-4FF3-4A22-87BF-C75597EC2C11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5527634" y="5029716"/>
            <a:ext cx="1015332" cy="764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9649E590-C01F-4EEE-B22F-F1D20382ED70}"/>
              </a:ext>
            </a:extLst>
          </p:cNvPr>
          <p:cNvCxnSpPr/>
          <p:nvPr/>
        </p:nvCxnSpPr>
        <p:spPr>
          <a:xfrm>
            <a:off x="2366122" y="3375944"/>
            <a:ext cx="698630" cy="1258162"/>
          </a:xfrm>
          <a:prstGeom prst="bentConnector3">
            <a:avLst>
              <a:gd name="adj1" fmla="val 13272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0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  <a:prstDash val="solid"/>
          <a:tailEnd type="none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prstDash val="dash"/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  <wetp:taskpane dockstate="right" visibility="0" width="350" row="7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64901B05-E254-4D2C-B134-C5D15A36B3FA}">
  <we:reference id="wa104178141" version="3.10.0.19" store="ko-KR" storeType="OMEX"/>
  <we:alternateReferences>
    <we:reference id="WA104178141" version="3.10.0.19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414D2A8-5390-4264-9E6B-089D0A5BDE88}">
  <we:reference id="wa104380225" version="1.0.0.0" store="ko-KR" storeType="OMEX"/>
  <we:alternateReferences>
    <we:reference id="WA104380225" version="1.0.0.0" store="WA104380225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206478E693548BEE3688D309A3FAD" ma:contentTypeVersion="13" ma:contentTypeDescription="Create a new document." ma:contentTypeScope="" ma:versionID="c39fffe6896a2a56c8ccd14ca38dfc12">
  <xsd:schema xmlns:xsd="http://www.w3.org/2001/XMLSchema" xmlns:xs="http://www.w3.org/2001/XMLSchema" xmlns:p="http://schemas.microsoft.com/office/2006/metadata/properties" xmlns:ns3="45876fda-c432-4dd1-8f9d-3d35fabbd1c2" xmlns:ns4="8b66e23a-10a2-4659-bc8e-0f4605e65788" targetNamespace="http://schemas.microsoft.com/office/2006/metadata/properties" ma:root="true" ma:fieldsID="80ec601b659f2070188dfcb1c3ca05db" ns3:_="" ns4:_="">
    <xsd:import namespace="45876fda-c432-4dd1-8f9d-3d35fabbd1c2"/>
    <xsd:import namespace="8b66e23a-10a2-4659-bc8e-0f4605e6578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876fda-c432-4dd1-8f9d-3d35fabbd1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6e23a-10a2-4659-bc8e-0f4605e657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3419AF-D259-4F86-BBCE-86CC3CE9C24C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8b66e23a-10a2-4659-bc8e-0f4605e65788"/>
    <ds:schemaRef ds:uri="45876fda-c432-4dd1-8f9d-3d35fabbd1c2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E65D001-0887-49F6-B583-4B197632D8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876fda-c432-4dd1-8f9d-3d35fabbd1c2"/>
    <ds:schemaRef ds:uri="8b66e23a-10a2-4659-bc8e-0f4605e657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A59675-B22D-4A23-8A6E-F594F676E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19585</TotalTime>
  <Words>1768</Words>
  <Application>Microsoft Macintosh PowerPoint</Application>
  <PresentationFormat>On-screen Show (4:3)</PresentationFormat>
  <Paragraphs>606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맑은 고딕</vt:lpstr>
      <vt:lpstr>Trajan Pro</vt:lpstr>
      <vt:lpstr>Arial</vt:lpstr>
      <vt:lpstr>Calibri</vt:lpstr>
      <vt:lpstr>Corbel</vt:lpstr>
      <vt:lpstr>Wingdings</vt:lpstr>
      <vt:lpstr>Office Theme</vt:lpstr>
      <vt:lpstr>PowerPoint Presentation</vt:lpstr>
      <vt:lpstr>Learning Object</vt:lpstr>
      <vt:lpstr>Issue of Stack Pointer</vt:lpstr>
      <vt:lpstr>Frame Pointer Register</vt:lpstr>
      <vt:lpstr>Local Variable with FP</vt:lpstr>
      <vt:lpstr>Flow of SP with FP 1</vt:lpstr>
      <vt:lpstr>Flow of SP with FP 2</vt:lpstr>
      <vt:lpstr>Flow of SP with FP 3</vt:lpstr>
      <vt:lpstr>Flow of SP with FP 4</vt:lpstr>
      <vt:lpstr>Flow of SP with FP 5</vt:lpstr>
      <vt:lpstr>Flow of SP with FP 6</vt:lpstr>
      <vt:lpstr>Flow of SP with FP 7</vt:lpstr>
      <vt:lpstr>Flow of SP with FP 8</vt:lpstr>
      <vt:lpstr>Flow of SP with FP 9</vt:lpstr>
      <vt:lpstr>Flow of SP with FP 10</vt:lpstr>
      <vt:lpstr>Practices</vt:lpstr>
      <vt:lpstr>Summary</vt:lpstr>
    </vt:vector>
  </TitlesOfParts>
  <Company>UW-Whitewater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UWW Staff</dc:creator>
  <cp:lastModifiedBy>H Sun</cp:lastModifiedBy>
  <cp:revision>349</cp:revision>
  <cp:lastPrinted>2011-02-23T17:31:26Z</cp:lastPrinted>
  <dcterms:created xsi:type="dcterms:W3CDTF">2011-03-24T18:12:39Z</dcterms:created>
  <dcterms:modified xsi:type="dcterms:W3CDTF">2020-09-21T14:03:20Z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0x0101007A0206478E693548BEE3688D309A3FAD</vt:lpwstr>
  </property>
</Properties>
</file>