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41" r:id="rId6"/>
    <p:sldId id="299" r:id="rId7"/>
    <p:sldId id="317" r:id="rId8"/>
    <p:sldId id="261" r:id="rId9"/>
    <p:sldId id="262" r:id="rId10"/>
    <p:sldId id="263" r:id="rId11"/>
    <p:sldId id="264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4" r:id="rId24"/>
    <p:sldId id="605" r:id="rId25"/>
    <p:sldId id="33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7" id="{07BE3D46-5DB0-4E5E-9052-39218CADE6E2}">
          <p14:sldIdLst>
            <p14:sldId id="256"/>
            <p14:sldId id="341"/>
            <p14:sldId id="299"/>
            <p14:sldId id="317"/>
            <p14:sldId id="261"/>
            <p14:sldId id="262"/>
            <p14:sldId id="263"/>
            <p14:sldId id="264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63" autoAdjust="0"/>
  </p:normalViewPr>
  <p:slideViewPr>
    <p:cSldViewPr snapToGrid="0" snapToObjects="1">
      <p:cViewPr varScale="1">
        <p:scale>
          <a:sx n="155" d="100"/>
          <a:sy n="155" d="100"/>
        </p:scale>
        <p:origin x="1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3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37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6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1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45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828" y="2241597"/>
            <a:ext cx="744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ajan Pro"/>
                <a:cs typeface="Trajan Pro"/>
              </a:rPr>
              <a:t>Procedure Call Stack </a:t>
            </a:r>
            <a:br>
              <a:rPr lang="en-US" sz="3600" dirty="0">
                <a:latin typeface="Trajan Pro"/>
                <a:cs typeface="Trajan Pro"/>
              </a:rPr>
            </a:br>
            <a:r>
              <a:rPr lang="en-US" sz="3600" dirty="0">
                <a:latin typeface="Trajan Pro"/>
                <a:cs typeface="Trajan Pro"/>
              </a:rPr>
              <a:t>(SP &amp; FP Register)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49" y="3566245"/>
            <a:ext cx="57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Haijian</a:t>
            </a:r>
            <a:r>
              <a:rPr lang="en-US" dirty="0">
                <a:latin typeface="Corbel"/>
                <a:cs typeface="Corbel"/>
              </a:rPr>
              <a:t> Sun</a:t>
            </a:r>
          </a:p>
          <a:p>
            <a:pPr algn="ctr"/>
            <a:r>
              <a:rPr lang="en-US" dirty="0" err="1">
                <a:latin typeface="Corbel"/>
                <a:cs typeface="Corbel"/>
              </a:rPr>
              <a:t>sunh@uww.edu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FDD27-23CF-4866-9775-B387F81751D9}"/>
              </a:ext>
            </a:extLst>
          </p:cNvPr>
          <p:cNvSpPr txBox="1"/>
          <p:nvPr/>
        </p:nvSpPr>
        <p:spPr>
          <a:xfrm rot="2009005">
            <a:off x="5464815" y="5003536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86570" y="4586482"/>
            <a:ext cx="1156396" cy="707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  <a:endCxn id="29" idx="3"/>
          </p:cNvCxnSpPr>
          <p:nvPr/>
        </p:nvCxnSpPr>
        <p:spPr>
          <a:xfrm flipV="1">
            <a:off x="5527634" y="5606656"/>
            <a:ext cx="1072491" cy="187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68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FDD27-23CF-4866-9775-B387F81751D9}"/>
              </a:ext>
            </a:extLst>
          </p:cNvPr>
          <p:cNvSpPr txBox="1"/>
          <p:nvPr/>
        </p:nvSpPr>
        <p:spPr>
          <a:xfrm rot="1119975">
            <a:off x="5459694" y="4532490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86570" y="4586482"/>
            <a:ext cx="1213555" cy="417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5599735"/>
            <a:ext cx="1015332" cy="19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8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10BB5-705B-4C17-B20B-EB20506ABA9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13480"/>
            <a:ext cx="8500788" cy="4525963"/>
          </a:xfrm>
        </p:spPr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 and request backup to </a:t>
            </a:r>
            <a:r>
              <a:rPr lang="en-US" dirty="0" err="1"/>
              <a:t>fp</a:t>
            </a:r>
            <a:endParaRPr lang="en-US" dirty="0"/>
          </a:p>
          <a:p>
            <a:pPr lvl="1"/>
            <a:r>
              <a:rPr lang="en-US" dirty="0"/>
              <a:t>FP backup the address and save the previous address on memory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86570" y="4586482"/>
            <a:ext cx="1195244" cy="126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2F08BA1-C1BC-47CF-A250-DB298F6DB9D1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ED512B-E431-4F9B-879C-2C7AF3DADFB0}"/>
              </a:ext>
            </a:extLst>
          </p:cNvPr>
          <p:cNvSpPr txBox="1"/>
          <p:nvPr/>
        </p:nvSpPr>
        <p:spPr>
          <a:xfrm>
            <a:off x="3168945" y="4801575"/>
            <a:ext cx="135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backup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27634" y="4860938"/>
            <a:ext cx="1015332" cy="93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21446678">
            <a:off x="5500850" y="4356573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3E092E-1D3F-4919-A73A-AFE28FB39F4F}"/>
              </a:ext>
            </a:extLst>
          </p:cNvPr>
          <p:cNvSpPr txBox="1"/>
          <p:nvPr/>
        </p:nvSpPr>
        <p:spPr>
          <a:xfrm rot="19096455">
            <a:off x="5464815" y="5003536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previous address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BEF42F6-8DC2-43D8-9AE9-CBD8DF677C5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234DD4-F568-4C1B-9C51-2ED10ACBB9EF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5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 = 3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86570" y="4398181"/>
            <a:ext cx="1156396" cy="188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27634" y="4860938"/>
            <a:ext cx="1015332" cy="93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20911239">
            <a:off x="5492821" y="4183619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3E092E-1D3F-4919-A73A-AFE28FB39F4F}"/>
              </a:ext>
            </a:extLst>
          </p:cNvPr>
          <p:cNvSpPr txBox="1"/>
          <p:nvPr/>
        </p:nvSpPr>
        <p:spPr>
          <a:xfrm rot="19096455">
            <a:off x="5464815" y="5003536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previous address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7886E85-78A6-41E8-A642-4C60F4E397F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234DD4-F568-4C1B-9C51-2ED10ACBB9EF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6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 = 4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86570" y="4130664"/>
            <a:ext cx="1170722" cy="455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5003653"/>
            <a:ext cx="1015332" cy="790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20112630">
            <a:off x="5454762" y="4043194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E7886E85-78A6-41E8-A642-4C60F4E397F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3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9D2F64-1C50-4AFF-877B-2F60419354AB}"/>
              </a:ext>
            </a:extLst>
          </p:cNvPr>
          <p:cNvSpPr/>
          <p:nvPr/>
        </p:nvSpPr>
        <p:spPr>
          <a:xfrm>
            <a:off x="1886664" y="485254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10BB5-705B-4C17-B20B-EB20506ABA9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7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13480"/>
            <a:ext cx="8500788" cy="4525963"/>
          </a:xfrm>
        </p:spPr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 and request backup to </a:t>
            </a:r>
            <a:r>
              <a:rPr lang="en-US" dirty="0" err="1"/>
              <a:t>fp</a:t>
            </a:r>
            <a:endParaRPr lang="en-US" dirty="0"/>
          </a:p>
          <a:p>
            <a:pPr lvl="1"/>
            <a:r>
              <a:rPr lang="en-US" dirty="0"/>
              <a:t>FP backup the address and save the previous address on memory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0008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86570" y="3845716"/>
            <a:ext cx="1151298" cy="740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2F08BA1-C1BC-47CF-A250-DB298F6DB9D1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ED512B-E431-4F9B-879C-2C7AF3DADFB0}"/>
              </a:ext>
            </a:extLst>
          </p:cNvPr>
          <p:cNvSpPr txBox="1"/>
          <p:nvPr/>
        </p:nvSpPr>
        <p:spPr>
          <a:xfrm>
            <a:off x="3168945" y="4801575"/>
            <a:ext cx="135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backup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0020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3974413"/>
            <a:ext cx="1032186" cy="1819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21446678">
            <a:off x="5464814" y="3673216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3E092E-1D3F-4919-A73A-AFE28FB39F4F}"/>
              </a:ext>
            </a:extLst>
          </p:cNvPr>
          <p:cNvSpPr txBox="1"/>
          <p:nvPr/>
        </p:nvSpPr>
        <p:spPr>
          <a:xfrm rot="18197122">
            <a:off x="5432294" y="4543032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Save previous address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BEF42F6-8DC2-43D8-9AE9-CBD8DF677C5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EC7DBA7-A4DF-476B-B9D9-902663CDD3BF}"/>
              </a:ext>
            </a:extLst>
          </p:cNvPr>
          <p:cNvCxnSpPr/>
          <p:nvPr/>
        </p:nvCxnSpPr>
        <p:spPr>
          <a:xfrm>
            <a:off x="2349142" y="495881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9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9D2F64-1C50-4AFF-877B-2F60419354AB}"/>
              </a:ext>
            </a:extLst>
          </p:cNvPr>
          <p:cNvSpPr/>
          <p:nvPr/>
        </p:nvSpPr>
        <p:spPr>
          <a:xfrm>
            <a:off x="1886664" y="485254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10BB5-705B-4C17-B20B-EB20506ABA9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8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13480"/>
            <a:ext cx="8500788" cy="4525963"/>
          </a:xfrm>
        </p:spPr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 = 5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0008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86570" y="3538071"/>
            <a:ext cx="1178352" cy="104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0020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4122140"/>
            <a:ext cx="1015332" cy="167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19227825">
            <a:off x="5328806" y="3729039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BEF42F6-8DC2-43D8-9AE9-CBD8DF677C5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EC7DBA7-A4DF-476B-B9D9-902663CDD3BF}"/>
              </a:ext>
            </a:extLst>
          </p:cNvPr>
          <p:cNvCxnSpPr/>
          <p:nvPr/>
        </p:nvCxnSpPr>
        <p:spPr>
          <a:xfrm>
            <a:off x="2349142" y="495881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2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9D2F64-1C50-4AFF-877B-2F60419354AB}"/>
              </a:ext>
            </a:extLst>
          </p:cNvPr>
          <p:cNvSpPr/>
          <p:nvPr/>
        </p:nvSpPr>
        <p:spPr>
          <a:xfrm>
            <a:off x="1886664" y="485254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10BB5-705B-4C17-B20B-EB20506ABA9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9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13480"/>
            <a:ext cx="8500788" cy="4525963"/>
          </a:xfrm>
        </p:spPr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 f = 6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 5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0008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86570" y="3235589"/>
            <a:ext cx="1156396" cy="1350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0020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4122140"/>
            <a:ext cx="1015332" cy="167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18694249">
            <a:off x="5345749" y="3608912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BEF42F6-8DC2-43D8-9AE9-CBD8DF677C5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EC7DBA7-A4DF-476B-B9D9-902663CDD3BF}"/>
              </a:ext>
            </a:extLst>
          </p:cNvPr>
          <p:cNvCxnSpPr/>
          <p:nvPr/>
        </p:nvCxnSpPr>
        <p:spPr>
          <a:xfrm>
            <a:off x="2349142" y="495881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16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9D2F64-1C50-4AFF-877B-2F60419354AB}"/>
              </a:ext>
            </a:extLst>
          </p:cNvPr>
          <p:cNvSpPr/>
          <p:nvPr/>
        </p:nvSpPr>
        <p:spPr>
          <a:xfrm>
            <a:off x="1886664" y="485254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10BB5-705B-4C17-B20B-EB20506ABA9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10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13480"/>
            <a:ext cx="8500788" cy="4525963"/>
          </a:xfrm>
        </p:spPr>
        <p:txBody>
          <a:bodyPr/>
          <a:lstStyle/>
          <a:p>
            <a:r>
              <a:rPr lang="en-US" dirty="0"/>
              <a:t>fc 2 function done</a:t>
            </a:r>
          </a:p>
          <a:p>
            <a:pPr lvl="1"/>
            <a:r>
              <a:rPr lang="en-US" dirty="0"/>
              <a:t>Get fc1’s top stack address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 = 6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=5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0008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86570" y="4143600"/>
            <a:ext cx="1151298" cy="442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2F08BA1-C1BC-47CF-A250-DB298F6DB9D1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ED512B-E431-4F9B-879C-2C7AF3DADFB0}"/>
              </a:ext>
            </a:extLst>
          </p:cNvPr>
          <p:cNvSpPr txBox="1"/>
          <p:nvPr/>
        </p:nvSpPr>
        <p:spPr>
          <a:xfrm>
            <a:off x="3219393" y="4858708"/>
            <a:ext cx="135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previous 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0008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5026653"/>
            <a:ext cx="982403" cy="767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20264238">
            <a:off x="5439539" y="4027832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</a:t>
            </a:r>
            <a:br>
              <a:rPr lang="en-US" sz="1400" dirty="0"/>
            </a:br>
            <a:r>
              <a:rPr lang="en-US" sz="1400" dirty="0"/>
              <a:t> sp value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BEF42F6-8DC2-43D8-9AE9-CBD8DF677C5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EC7DBA7-A4DF-476B-B9D9-902663CDD3BF}"/>
              </a:ext>
            </a:extLst>
          </p:cNvPr>
          <p:cNvCxnSpPr/>
          <p:nvPr/>
        </p:nvCxnSpPr>
        <p:spPr>
          <a:xfrm>
            <a:off x="2349142" y="495881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66E1B1-50DD-4D9F-8F1D-E466A50F395B}"/>
              </a:ext>
            </a:extLst>
          </p:cNvPr>
          <p:cNvSpPr txBox="1"/>
          <p:nvPr/>
        </p:nvSpPr>
        <p:spPr>
          <a:xfrm rot="18219290">
            <a:off x="5430469" y="4750260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previous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err="1"/>
              <a:t>fp</a:t>
            </a:r>
            <a:r>
              <a:rPr lang="en-US" sz="1400" dirty="0"/>
              <a:t> value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9488DD-6255-48D4-952B-E550C831A3F3}"/>
              </a:ext>
            </a:extLst>
          </p:cNvPr>
          <p:cNvGrpSpPr/>
          <p:nvPr/>
        </p:nvGrpSpPr>
        <p:grpSpPr>
          <a:xfrm>
            <a:off x="7969445" y="2905990"/>
            <a:ext cx="1320670" cy="1237611"/>
            <a:chOff x="7969445" y="2907196"/>
            <a:chExt cx="1320670" cy="1318905"/>
          </a:xfrm>
        </p:grpSpPr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11F79DE1-A48B-459A-BCDB-8C493708BFE7}"/>
                </a:ext>
              </a:extLst>
            </p:cNvPr>
            <p:cNvCxnSpPr>
              <a:cxnSpLocks/>
            </p:cNvCxnSpPr>
            <p:nvPr/>
          </p:nvCxnSpPr>
          <p:spPr>
            <a:xfrm>
              <a:off x="8225158" y="3280426"/>
              <a:ext cx="12700" cy="945675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127E05-1AAD-4C5D-A610-2B07B5E20EBA}"/>
                </a:ext>
              </a:extLst>
            </p:cNvPr>
            <p:cNvSpPr txBox="1"/>
            <p:nvPr/>
          </p:nvSpPr>
          <p:spPr>
            <a:xfrm>
              <a:off x="7969445" y="2907196"/>
              <a:ext cx="1320670" cy="68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fc2</a:t>
              </a:r>
            </a:p>
          </p:txBody>
        </p:sp>
      </p:grpSp>
      <p:cxnSp>
        <p:nvCxnSpPr>
          <p:cNvPr id="59" name="Straight Arrow Connector 19">
            <a:extLst>
              <a:ext uri="{FF2B5EF4-FFF2-40B4-BE49-F238E27FC236}">
                <a16:creationId xmlns:a16="http://schemas.microsoft.com/office/drawing/2014/main" id="{F2CF2C4B-5F23-4EC3-BFA7-8BB138C12C74}"/>
              </a:ext>
            </a:extLst>
          </p:cNvPr>
          <p:cNvCxnSpPr>
            <a:cxnSpLocks/>
            <a:stCxn id="31" idx="3"/>
            <a:endCxn id="48" idx="3"/>
          </p:cNvCxnSpPr>
          <p:nvPr/>
        </p:nvCxnSpPr>
        <p:spPr>
          <a:xfrm flipV="1">
            <a:off x="5527634" y="4054924"/>
            <a:ext cx="1103800" cy="173930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4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9D2F64-1C50-4AFF-877B-2F60419354AB}"/>
              </a:ext>
            </a:extLst>
          </p:cNvPr>
          <p:cNvSpPr/>
          <p:nvPr/>
        </p:nvSpPr>
        <p:spPr>
          <a:xfrm>
            <a:off x="1886664" y="485254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10BB5-705B-4C17-B20B-EB20506ABA9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11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13480"/>
            <a:ext cx="8500788" cy="4525963"/>
          </a:xfrm>
        </p:spPr>
        <p:txBody>
          <a:bodyPr/>
          <a:lstStyle/>
          <a:p>
            <a:r>
              <a:rPr lang="en-US" dirty="0"/>
              <a:t>fc 1 function done</a:t>
            </a:r>
          </a:p>
          <a:p>
            <a:pPr lvl="1"/>
            <a:r>
              <a:rPr lang="en-US" dirty="0"/>
              <a:t>Get main’s top stack address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 = 6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=5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0008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86570" y="4586482"/>
            <a:ext cx="1134440" cy="372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2F08BA1-C1BC-47CF-A250-DB298F6DB9D1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ED512B-E431-4F9B-879C-2C7AF3DADFB0}"/>
              </a:ext>
            </a:extLst>
          </p:cNvPr>
          <p:cNvSpPr txBox="1"/>
          <p:nvPr/>
        </p:nvSpPr>
        <p:spPr>
          <a:xfrm>
            <a:off x="3219393" y="4858708"/>
            <a:ext cx="135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previous 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5599735"/>
            <a:ext cx="982403" cy="19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866564">
            <a:off x="5432255" y="4508154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</a:t>
            </a:r>
            <a:br>
              <a:rPr lang="en-US" sz="1400" dirty="0"/>
            </a:br>
            <a:r>
              <a:rPr lang="en-US" sz="1400" dirty="0"/>
              <a:t> sp value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BEF42F6-8DC2-43D8-9AE9-CBD8DF677C5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EC7DBA7-A4DF-476B-B9D9-902663CDD3BF}"/>
              </a:ext>
            </a:extLst>
          </p:cNvPr>
          <p:cNvCxnSpPr/>
          <p:nvPr/>
        </p:nvCxnSpPr>
        <p:spPr>
          <a:xfrm>
            <a:off x="2349142" y="495881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666E1B1-50DD-4D9F-8F1D-E466A50F395B}"/>
              </a:ext>
            </a:extLst>
          </p:cNvPr>
          <p:cNvSpPr txBox="1"/>
          <p:nvPr/>
        </p:nvSpPr>
        <p:spPr>
          <a:xfrm rot="18902993">
            <a:off x="5452010" y="4991329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Get previous</a:t>
            </a:r>
            <a:br>
              <a:rPr lang="en-US" sz="1400" dirty="0"/>
            </a:br>
            <a:r>
              <a:rPr lang="en-US" sz="1400" dirty="0"/>
              <a:t> </a:t>
            </a:r>
            <a:r>
              <a:rPr lang="en-US" sz="1400" dirty="0" err="1"/>
              <a:t>fp</a:t>
            </a:r>
            <a:r>
              <a:rPr lang="en-US" sz="1400" dirty="0"/>
              <a:t> value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9488DD-6255-48D4-952B-E550C831A3F3}"/>
              </a:ext>
            </a:extLst>
          </p:cNvPr>
          <p:cNvGrpSpPr/>
          <p:nvPr/>
        </p:nvGrpSpPr>
        <p:grpSpPr>
          <a:xfrm>
            <a:off x="7969445" y="2905990"/>
            <a:ext cx="1320670" cy="1237611"/>
            <a:chOff x="7969445" y="2907196"/>
            <a:chExt cx="1320670" cy="1318905"/>
          </a:xfrm>
        </p:grpSpPr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11F79DE1-A48B-459A-BCDB-8C493708BFE7}"/>
                </a:ext>
              </a:extLst>
            </p:cNvPr>
            <p:cNvCxnSpPr>
              <a:cxnSpLocks/>
            </p:cNvCxnSpPr>
            <p:nvPr/>
          </p:nvCxnSpPr>
          <p:spPr>
            <a:xfrm>
              <a:off x="8225158" y="3280426"/>
              <a:ext cx="12700" cy="945675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127E05-1AAD-4C5D-A610-2B07B5E20EBA}"/>
                </a:ext>
              </a:extLst>
            </p:cNvPr>
            <p:cNvSpPr txBox="1"/>
            <p:nvPr/>
          </p:nvSpPr>
          <p:spPr>
            <a:xfrm>
              <a:off x="7969445" y="2907196"/>
              <a:ext cx="1320670" cy="68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fc2</a:t>
              </a:r>
            </a:p>
          </p:txBody>
        </p:sp>
      </p:grpSp>
      <p:cxnSp>
        <p:nvCxnSpPr>
          <p:cNvPr id="59" name="Straight Arrow Connector 19">
            <a:extLst>
              <a:ext uri="{FF2B5EF4-FFF2-40B4-BE49-F238E27FC236}">
                <a16:creationId xmlns:a16="http://schemas.microsoft.com/office/drawing/2014/main" id="{F2CF2C4B-5F23-4EC3-BFA7-8BB138C12C74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27634" y="4860938"/>
            <a:ext cx="1015332" cy="9332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88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4917B-552D-479D-B5AD-60428CE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B850D-201D-4FF3-9280-DD618609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b="1" dirty="0"/>
              <a:t>Point current stack location</a:t>
            </a:r>
          </a:p>
          <a:p>
            <a:r>
              <a:rPr lang="en-US" dirty="0"/>
              <a:t>Frame Pointer (FP) Register</a:t>
            </a:r>
          </a:p>
          <a:p>
            <a:pPr lvl="1"/>
            <a:r>
              <a:rPr lang="en-US" dirty="0"/>
              <a:t>Save previous </a:t>
            </a:r>
            <a:r>
              <a:rPr lang="en-US" dirty="0" err="1"/>
              <a:t>sp</a:t>
            </a:r>
            <a:r>
              <a:rPr lang="en-US" dirty="0"/>
              <a:t> location for “Return” (release)</a:t>
            </a:r>
          </a:p>
          <a:p>
            <a:pPr lvl="1"/>
            <a:r>
              <a:rPr lang="en-US" dirty="0"/>
              <a:t>Return and release memory</a:t>
            </a:r>
          </a:p>
          <a:p>
            <a:r>
              <a:rPr lang="en-US" dirty="0"/>
              <a:t>Backup FP Register</a:t>
            </a:r>
          </a:p>
          <a:p>
            <a:pPr lvl="1"/>
            <a:r>
              <a:rPr lang="en-US" dirty="0"/>
              <a:t>Store previous </a:t>
            </a:r>
            <a:r>
              <a:rPr lang="en-US" dirty="0" err="1"/>
              <a:t>fp</a:t>
            </a:r>
            <a:r>
              <a:rPr lang="en-US" dirty="0"/>
              <a:t> value on main memory</a:t>
            </a:r>
          </a:p>
        </p:txBody>
      </p:sp>
    </p:spTree>
    <p:extLst>
      <p:ext uri="{BB962C8B-B14F-4D97-AF65-F5344CB8AC3E}">
        <p14:creationId xmlns:p14="http://schemas.microsoft.com/office/powerpoint/2010/main" val="3881685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9D2F64-1C50-4AFF-877B-2F60419354AB}"/>
              </a:ext>
            </a:extLst>
          </p:cNvPr>
          <p:cNvSpPr/>
          <p:nvPr/>
        </p:nvSpPr>
        <p:spPr>
          <a:xfrm>
            <a:off x="1886664" y="485254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010BB5-705B-4C17-B20B-EB20506ABA9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12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13480"/>
            <a:ext cx="8500788" cy="4525963"/>
          </a:xfrm>
        </p:spPr>
        <p:txBody>
          <a:bodyPr/>
          <a:lstStyle/>
          <a:p>
            <a:r>
              <a:rPr lang="en-US" dirty="0"/>
              <a:t>main function done</a:t>
            </a:r>
          </a:p>
          <a:p>
            <a:pPr lvl="1"/>
            <a:r>
              <a:rPr lang="en-US" dirty="0"/>
              <a:t>Release all main memory on the program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 = 6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=5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0008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c = 3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0000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386570" y="4586482"/>
            <a:ext cx="1134440" cy="97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2F08BA1-C1BC-47CF-A250-DB298F6DB9D1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ED512B-E431-4F9B-879C-2C7AF3DADFB0}"/>
              </a:ext>
            </a:extLst>
          </p:cNvPr>
          <p:cNvSpPr txBox="1"/>
          <p:nvPr/>
        </p:nvSpPr>
        <p:spPr>
          <a:xfrm>
            <a:off x="3219393" y="4858708"/>
            <a:ext cx="1352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previous address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5527634" y="5599735"/>
            <a:ext cx="982403" cy="194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73976-31C9-42FD-A4CA-6D5641B7D337}"/>
              </a:ext>
            </a:extLst>
          </p:cNvPr>
          <p:cNvSpPr txBox="1"/>
          <p:nvPr/>
        </p:nvSpPr>
        <p:spPr>
          <a:xfrm rot="2386730">
            <a:off x="5444106" y="4923312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Decrease</a:t>
            </a:r>
            <a:br>
              <a:rPr lang="en-US" sz="1400" dirty="0"/>
            </a:br>
            <a:r>
              <a:rPr lang="en-US" sz="1400" dirty="0"/>
              <a:t> sp value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BEF42F6-8DC2-43D8-9AE9-CBD8DF677C57}"/>
              </a:ext>
            </a:extLst>
          </p:cNvPr>
          <p:cNvCxnSpPr/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EC7DBA7-A4DF-476B-B9D9-902663CDD3BF}"/>
              </a:ext>
            </a:extLst>
          </p:cNvPr>
          <p:cNvCxnSpPr/>
          <p:nvPr/>
        </p:nvCxnSpPr>
        <p:spPr>
          <a:xfrm>
            <a:off x="2349142" y="495881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rgbClr val="FF0000"/>
            </a:solidFill>
            <a:prstDash val="dash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9488DD-6255-48D4-952B-E550C831A3F3}"/>
              </a:ext>
            </a:extLst>
          </p:cNvPr>
          <p:cNvGrpSpPr/>
          <p:nvPr/>
        </p:nvGrpSpPr>
        <p:grpSpPr>
          <a:xfrm>
            <a:off x="7969445" y="2905990"/>
            <a:ext cx="1320670" cy="1237611"/>
            <a:chOff x="7969445" y="2907196"/>
            <a:chExt cx="1320670" cy="1318905"/>
          </a:xfrm>
        </p:grpSpPr>
        <p:cxnSp>
          <p:nvCxnSpPr>
            <p:cNvPr id="56" name="연결선: 구부러짐 55">
              <a:extLst>
                <a:ext uri="{FF2B5EF4-FFF2-40B4-BE49-F238E27FC236}">
                  <a16:creationId xmlns:a16="http://schemas.microsoft.com/office/drawing/2014/main" id="{11F79DE1-A48B-459A-BCDB-8C493708BFE7}"/>
                </a:ext>
              </a:extLst>
            </p:cNvPr>
            <p:cNvCxnSpPr>
              <a:cxnSpLocks/>
            </p:cNvCxnSpPr>
            <p:nvPr/>
          </p:nvCxnSpPr>
          <p:spPr>
            <a:xfrm>
              <a:off x="8225158" y="3280426"/>
              <a:ext cx="12700" cy="945675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0127E05-1AAD-4C5D-A610-2B07B5E20EBA}"/>
                </a:ext>
              </a:extLst>
            </p:cNvPr>
            <p:cNvSpPr txBox="1"/>
            <p:nvPr/>
          </p:nvSpPr>
          <p:spPr>
            <a:xfrm>
              <a:off x="7969445" y="2907196"/>
              <a:ext cx="1320670" cy="687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fc2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953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D55E-392F-4E81-92AA-DDE93187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2EDB1B-27A1-4CC9-9E31-6ED915F602A4}"/>
              </a:ext>
            </a:extLst>
          </p:cNvPr>
          <p:cNvSpPr/>
          <p:nvPr/>
        </p:nvSpPr>
        <p:spPr>
          <a:xfrm>
            <a:off x="1965881" y="2583348"/>
            <a:ext cx="452582" cy="1593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CAD35D-1632-45E8-9B36-530673C7DF53}"/>
              </a:ext>
            </a:extLst>
          </p:cNvPr>
          <p:cNvSpPr/>
          <p:nvPr/>
        </p:nvSpPr>
        <p:spPr>
          <a:xfrm>
            <a:off x="1965881" y="4158001"/>
            <a:ext cx="452582" cy="1593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F9594-1AE6-4A42-86D9-5B3B0FCF47CE}"/>
              </a:ext>
            </a:extLst>
          </p:cNvPr>
          <p:cNvSpPr/>
          <p:nvPr/>
        </p:nvSpPr>
        <p:spPr>
          <a:xfrm>
            <a:off x="1463784" y="1672420"/>
            <a:ext cx="1653309" cy="1372650"/>
          </a:xfrm>
          <a:prstGeom prst="rect">
            <a:avLst/>
          </a:prstGeom>
          <a:solidFill>
            <a:schemeClr val="bg1"/>
          </a:solidFill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main(void)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	int a = 1;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fc1();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b = 2;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57254-3BA1-4BCB-A001-01FB10F3193B}"/>
              </a:ext>
            </a:extLst>
          </p:cNvPr>
          <p:cNvSpPr/>
          <p:nvPr/>
        </p:nvSpPr>
        <p:spPr>
          <a:xfrm>
            <a:off x="1463784" y="3234849"/>
            <a:ext cx="1653309" cy="1372650"/>
          </a:xfrm>
          <a:prstGeom prst="rect">
            <a:avLst/>
          </a:prstGeom>
          <a:solidFill>
            <a:schemeClr val="bg1"/>
          </a:solidFill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fc1(void)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	int c = 3;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fc2();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d = 4;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F24A49-03E7-4D5F-8B49-0694771172ED}"/>
              </a:ext>
            </a:extLst>
          </p:cNvPr>
          <p:cNvGrpSpPr/>
          <p:nvPr/>
        </p:nvGrpSpPr>
        <p:grpSpPr>
          <a:xfrm>
            <a:off x="4405098" y="2274835"/>
            <a:ext cx="1043709" cy="2364119"/>
            <a:chOff x="3899804" y="2687782"/>
            <a:chExt cx="1043709" cy="2364119"/>
          </a:xfrm>
          <a:solidFill>
            <a:schemeClr val="bg1"/>
          </a:soli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312F17-9456-40C3-8CB2-6D9A8F504C18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50BD88-A648-4297-89B4-61B8C22EB0EB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B33D27-C34E-4941-9DA9-BE300370EEC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1D93F0-7ED6-43B6-8F0C-0FCA888D6A8E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6D826E-1CC3-4B11-9502-C8DF43A7339D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D52C076-5594-4051-8C7E-0DAC6902C33C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DA046A-FC45-4943-9B17-ACBA09CA6D5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4A42DE-8F31-43A2-860C-C396F73AD2DF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2396A5C-2781-428E-8AB8-BABF1D6CE9E2}"/>
              </a:ext>
            </a:extLst>
          </p:cNvPr>
          <p:cNvGrpSpPr/>
          <p:nvPr/>
        </p:nvGrpSpPr>
        <p:grpSpPr>
          <a:xfrm>
            <a:off x="6605203" y="1958378"/>
            <a:ext cx="1043709" cy="2955032"/>
            <a:chOff x="5581431" y="2644703"/>
            <a:chExt cx="1043709" cy="2955032"/>
          </a:xfrm>
          <a:solidFill>
            <a:schemeClr val="bg1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EB1621-00BD-40C5-9A05-CF5247C99A60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7D68181-D0BB-4260-9A71-7E7BB0A1998E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56EF87C-1CCC-491C-A949-D0CCA9C96CEA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FD62647-4604-4F52-8515-BF604B75AB4B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D9A2D9-C15E-400B-9B36-A1428C15DF8F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D326AE-CFFB-4C0E-A04B-EAD2FDCAAEB9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136B3A-A5D5-4F77-B080-717425D1DB2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E55AF6-2FE4-4749-9597-45351E3EE923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D48EF5-225F-44FD-8816-6369A9D785E0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EB0DB1-45D5-4DE5-9C69-454DF28572FD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92C1389-CAD7-41F8-8423-B85A3B009AB5}"/>
              </a:ext>
            </a:extLst>
          </p:cNvPr>
          <p:cNvSpPr/>
          <p:nvPr/>
        </p:nvSpPr>
        <p:spPr>
          <a:xfrm>
            <a:off x="537759" y="1827300"/>
            <a:ext cx="602595" cy="3799002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CCC9B704-4243-4E8A-A5FD-A23826C1B231}"/>
              </a:ext>
            </a:extLst>
          </p:cNvPr>
          <p:cNvSpPr/>
          <p:nvPr/>
        </p:nvSpPr>
        <p:spPr>
          <a:xfrm>
            <a:off x="4264033" y="4888826"/>
            <a:ext cx="1325838" cy="43815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fp</a:t>
            </a:r>
            <a:r>
              <a:rPr lang="en-US" dirty="0">
                <a:solidFill>
                  <a:schemeClr val="tx1"/>
                </a:solidFill>
              </a:rPr>
              <a:t> 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8DD79-CA76-4E5A-A5E7-6D19A73152E1}"/>
              </a:ext>
            </a:extLst>
          </p:cNvPr>
          <p:cNvSpPr txBox="1"/>
          <p:nvPr/>
        </p:nvSpPr>
        <p:spPr>
          <a:xfrm>
            <a:off x="7613264" y="47255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503B84-73F9-40DF-9BA8-D49A7A3CFBD5}"/>
              </a:ext>
            </a:extLst>
          </p:cNvPr>
          <p:cNvSpPr txBox="1"/>
          <p:nvPr/>
        </p:nvSpPr>
        <p:spPr>
          <a:xfrm>
            <a:off x="7613264" y="4451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6AEA8-BB20-4E04-84D7-91C408181C17}"/>
              </a:ext>
            </a:extLst>
          </p:cNvPr>
          <p:cNvSpPr txBox="1"/>
          <p:nvPr/>
        </p:nvSpPr>
        <p:spPr>
          <a:xfrm>
            <a:off x="7613264" y="41752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6CBB3-25DF-49B7-8C79-ABAAB0D49BFD}"/>
              </a:ext>
            </a:extLst>
          </p:cNvPr>
          <p:cNvSpPr txBox="1"/>
          <p:nvPr/>
        </p:nvSpPr>
        <p:spPr>
          <a:xfrm>
            <a:off x="7613264" y="38825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54DCBB-029D-401E-9706-C75C937FC24D}"/>
              </a:ext>
            </a:extLst>
          </p:cNvPr>
          <p:cNvSpPr txBox="1"/>
          <p:nvPr/>
        </p:nvSpPr>
        <p:spPr>
          <a:xfrm>
            <a:off x="7591308" y="354936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A27D04-7B61-4B13-9D4B-79F1C013962E}"/>
              </a:ext>
            </a:extLst>
          </p:cNvPr>
          <p:cNvSpPr txBox="1"/>
          <p:nvPr/>
        </p:nvSpPr>
        <p:spPr>
          <a:xfrm>
            <a:off x="7591308" y="32748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766234-A2FA-49D2-9974-2A66CD3439A2}"/>
              </a:ext>
            </a:extLst>
          </p:cNvPr>
          <p:cNvSpPr txBox="1"/>
          <p:nvPr/>
        </p:nvSpPr>
        <p:spPr>
          <a:xfrm>
            <a:off x="7591308" y="29990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ED4F28-5E58-45ED-B11C-90F3AC3A1A8D}"/>
              </a:ext>
            </a:extLst>
          </p:cNvPr>
          <p:cNvSpPr txBox="1"/>
          <p:nvPr/>
        </p:nvSpPr>
        <p:spPr>
          <a:xfrm>
            <a:off x="7591308" y="27063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7B3925-1006-464A-8545-F33C99FBDBB4}"/>
              </a:ext>
            </a:extLst>
          </p:cNvPr>
          <p:cNvSpPr txBox="1"/>
          <p:nvPr/>
        </p:nvSpPr>
        <p:spPr>
          <a:xfrm>
            <a:off x="7591308" y="24015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1CDC91-6D60-42FA-AD98-3730AAD563F0}"/>
              </a:ext>
            </a:extLst>
          </p:cNvPr>
          <p:cNvSpPr txBox="1"/>
          <p:nvPr/>
        </p:nvSpPr>
        <p:spPr>
          <a:xfrm>
            <a:off x="7591308" y="20965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BCBA368-2154-4241-8227-2B65BD395848}"/>
              </a:ext>
            </a:extLst>
          </p:cNvPr>
          <p:cNvSpPr/>
          <p:nvPr/>
        </p:nvSpPr>
        <p:spPr>
          <a:xfrm>
            <a:off x="1463784" y="4692392"/>
            <a:ext cx="1653309" cy="1275612"/>
          </a:xfrm>
          <a:prstGeom prst="rect">
            <a:avLst/>
          </a:prstGeom>
          <a:solidFill>
            <a:schemeClr val="bg1"/>
          </a:solidFill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fc2(void)</a:t>
            </a:r>
          </a:p>
          <a:p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e = 5;</a:t>
            </a: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 f = 6;</a:t>
            </a:r>
          </a:p>
          <a:p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2622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0077-5A19-477C-91AA-E8E3FDEA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22374-2A8D-45EB-945D-84C0456E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044610"/>
            <a:ext cx="8380854" cy="4525963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Local variable is saved in stack</a:t>
            </a:r>
          </a:p>
          <a:p>
            <a:r>
              <a:rPr lang="en-US" dirty="0"/>
              <a:t>Stack Point (SP) register</a:t>
            </a:r>
          </a:p>
          <a:p>
            <a:pPr lvl="1"/>
            <a:r>
              <a:rPr lang="en-US" dirty="0"/>
              <a:t>Point the current location on stack</a:t>
            </a:r>
          </a:p>
          <a:p>
            <a:r>
              <a:rPr lang="en-US" dirty="0"/>
              <a:t>Stack Frame</a:t>
            </a:r>
          </a:p>
          <a:p>
            <a:pPr lvl="1"/>
            <a:r>
              <a:rPr lang="en-US" dirty="0"/>
              <a:t>Memory space for </a:t>
            </a:r>
            <a:r>
              <a:rPr lang="en-US" b="1" dirty="0"/>
              <a:t>local variable on a function</a:t>
            </a:r>
          </a:p>
          <a:p>
            <a:r>
              <a:rPr lang="en-US" dirty="0"/>
              <a:t>Frame Pointer (FP) Register</a:t>
            </a:r>
          </a:p>
          <a:p>
            <a:pPr lvl="1"/>
            <a:r>
              <a:rPr lang="en-US" dirty="0"/>
              <a:t>Save return point</a:t>
            </a:r>
          </a:p>
          <a:p>
            <a:r>
              <a:rPr lang="en-US" dirty="0" err="1"/>
              <a:t>Sp</a:t>
            </a:r>
            <a:r>
              <a:rPr lang="en-US" dirty="0"/>
              <a:t> -&gt; </a:t>
            </a:r>
            <a:r>
              <a:rPr lang="en-US" dirty="0" err="1"/>
              <a:t>fp</a:t>
            </a:r>
            <a:r>
              <a:rPr lang="en-US"/>
              <a:t> -&gt; Main memory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6EEE-7B68-4917-BC94-3A1CAFD6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CA0D-F30F-49BC-A744-1C81C832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99678"/>
            <a:ext cx="8380854" cy="4525963"/>
          </a:xfrm>
        </p:spPr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Local variable is saved in stack</a:t>
            </a:r>
          </a:p>
          <a:p>
            <a:r>
              <a:rPr lang="en-US" dirty="0"/>
              <a:t>Stack Point (SP) register</a:t>
            </a:r>
          </a:p>
          <a:p>
            <a:pPr lvl="1"/>
            <a:r>
              <a:rPr lang="en-US" dirty="0"/>
              <a:t>Point the current location on stack</a:t>
            </a:r>
          </a:p>
          <a:p>
            <a:r>
              <a:rPr lang="en-US" dirty="0"/>
              <a:t>Stack Frame</a:t>
            </a:r>
          </a:p>
          <a:p>
            <a:pPr lvl="1"/>
            <a:r>
              <a:rPr lang="en-US" dirty="0"/>
              <a:t>Memory space for </a:t>
            </a:r>
            <a:r>
              <a:rPr lang="en-US" b="1" dirty="0"/>
              <a:t>local variable on a function</a:t>
            </a:r>
          </a:p>
          <a:p>
            <a:r>
              <a:rPr lang="en-US" dirty="0"/>
              <a:t>Frame Pointer (FP) Register</a:t>
            </a:r>
          </a:p>
          <a:p>
            <a:pPr lvl="1"/>
            <a:r>
              <a:rPr lang="en-US" dirty="0"/>
              <a:t>Save previous sp location</a:t>
            </a:r>
          </a:p>
          <a:p>
            <a:pPr lvl="1"/>
            <a:r>
              <a:rPr lang="en-US" dirty="0"/>
              <a:t>Release main memory address</a:t>
            </a:r>
          </a:p>
          <a:p>
            <a:pPr marL="914400" lvl="2" indent="0">
              <a:buNone/>
            </a:pP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6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86B92-65C2-45E9-A0D1-28621F54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 &amp; FP Register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82105-8179-4D2F-A180-79B1305A4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996765"/>
            <a:ext cx="8380854" cy="4525963"/>
          </a:xfrm>
        </p:spPr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the current location on stack</a:t>
            </a:r>
          </a:p>
          <a:p>
            <a:r>
              <a:rPr lang="en-US" dirty="0"/>
              <a:t>Frame Pointer (FP) Register</a:t>
            </a:r>
          </a:p>
          <a:p>
            <a:pPr lvl="1"/>
            <a:r>
              <a:rPr lang="en-US" dirty="0"/>
              <a:t>Store return point</a:t>
            </a:r>
          </a:p>
          <a:p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BE8571-C6BE-4009-A7FD-17FEE1EF71F4}"/>
              </a:ext>
            </a:extLst>
          </p:cNvPr>
          <p:cNvGrpSpPr/>
          <p:nvPr/>
        </p:nvGrpSpPr>
        <p:grpSpPr>
          <a:xfrm>
            <a:off x="524412" y="3000777"/>
            <a:ext cx="5044888" cy="3756351"/>
            <a:chOff x="1401547" y="2285257"/>
            <a:chExt cx="6185128" cy="436907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9C50AC2-2532-42E1-B86D-ED4ABE9CAFD4}"/>
                </a:ext>
              </a:extLst>
            </p:cNvPr>
            <p:cNvSpPr/>
            <p:nvPr/>
          </p:nvSpPr>
          <p:spPr>
            <a:xfrm>
              <a:off x="1913540" y="4857675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AD7159-05E5-4332-BB2F-4CE078461ECF}"/>
                </a:ext>
              </a:extLst>
            </p:cNvPr>
            <p:cNvSpPr/>
            <p:nvPr/>
          </p:nvSpPr>
          <p:spPr>
            <a:xfrm>
              <a:off x="1913540" y="3296280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CC9FCB-EC2F-4FD7-A45B-EA72707CD9ED}"/>
                </a:ext>
              </a:extLst>
            </p:cNvPr>
            <p:cNvSpPr/>
            <p:nvPr/>
          </p:nvSpPr>
          <p:spPr>
            <a:xfrm>
              <a:off x="1903644" y="3269673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A16801-A89D-427C-BE37-3C367A5C0130}"/>
                </a:ext>
              </a:extLst>
            </p:cNvPr>
            <p:cNvSpPr/>
            <p:nvPr/>
          </p:nvSpPr>
          <p:spPr>
            <a:xfrm>
              <a:off x="1903644" y="4844326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B1DBB6-9CD5-4AA8-8555-CB05EB64EA38}"/>
                </a:ext>
              </a:extLst>
            </p:cNvPr>
            <p:cNvSpPr/>
            <p:nvPr/>
          </p:nvSpPr>
          <p:spPr>
            <a:xfrm>
              <a:off x="1401547" y="2285257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int</a:t>
              </a:r>
              <a:r>
                <a:rPr lang="en-US" sz="1400" dirty="0"/>
                <a:t> main(void)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a = 1;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b = 2;</a:t>
              </a:r>
            </a:p>
            <a:p>
              <a:r>
                <a:rPr lang="en-US" sz="1400" dirty="0"/>
                <a:t>	fc1();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5EB43A-6215-4711-BDEB-55A7CA2DF8C8}"/>
                </a:ext>
              </a:extLst>
            </p:cNvPr>
            <p:cNvSpPr/>
            <p:nvPr/>
          </p:nvSpPr>
          <p:spPr>
            <a:xfrm>
              <a:off x="1401547" y="3847686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int</a:t>
              </a:r>
              <a:r>
                <a:rPr lang="en-US" sz="1400" dirty="0"/>
                <a:t> fc1(void)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c = 3;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d = 4;</a:t>
              </a:r>
            </a:p>
            <a:p>
              <a:r>
                <a:rPr lang="en-US" sz="1400" dirty="0"/>
                <a:t>	fc2();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8A0AB2-48AB-4FBB-B2CA-7B3B55E2D96F}"/>
                </a:ext>
              </a:extLst>
            </p:cNvPr>
            <p:cNvSpPr/>
            <p:nvPr/>
          </p:nvSpPr>
          <p:spPr>
            <a:xfrm>
              <a:off x="1401547" y="5378717"/>
              <a:ext cx="1653309" cy="1275612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 err="1"/>
                <a:t>int</a:t>
              </a:r>
              <a:r>
                <a:rPr lang="en-US" sz="1400" dirty="0"/>
                <a:t> fc2(void)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e = 5;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f = 6;</a:t>
              </a:r>
            </a:p>
            <a:p>
              <a:r>
                <a:rPr lang="en-US" sz="1400" dirty="0"/>
                <a:t>}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69D15BD-5E1B-4739-B8F3-8D707C0917AA}"/>
                </a:ext>
              </a:extLst>
            </p:cNvPr>
            <p:cNvGrpSpPr/>
            <p:nvPr/>
          </p:nvGrpSpPr>
          <p:grpSpPr>
            <a:xfrm>
              <a:off x="4342861" y="2961160"/>
              <a:ext cx="1043709" cy="2364119"/>
              <a:chOff x="3899804" y="2687782"/>
              <a:chExt cx="1043709" cy="2364119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D07AD083-1B33-4D30-AFEF-8416FF66695E}"/>
                  </a:ext>
                </a:extLst>
              </p:cNvPr>
              <p:cNvSpPr/>
              <p:nvPr/>
            </p:nvSpPr>
            <p:spPr>
              <a:xfrm>
                <a:off x="3899804" y="268778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r0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6CF2FCC-3AF3-476D-B9E7-C44CD31111AC}"/>
                  </a:ext>
                </a:extLst>
              </p:cNvPr>
              <p:cNvSpPr/>
              <p:nvPr/>
            </p:nvSpPr>
            <p:spPr>
              <a:xfrm>
                <a:off x="3899804" y="298329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r1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57736EA-508A-4357-BE27-E70636B81755}"/>
                  </a:ext>
                </a:extLst>
              </p:cNvPr>
              <p:cNvSpPr/>
              <p:nvPr/>
            </p:nvSpPr>
            <p:spPr>
              <a:xfrm>
                <a:off x="3899804" y="327879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r2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F41C67C-4C40-4F86-BCC4-56631D3786FF}"/>
                  </a:ext>
                </a:extLst>
              </p:cNvPr>
              <p:cNvSpPr/>
              <p:nvPr/>
            </p:nvSpPr>
            <p:spPr>
              <a:xfrm>
                <a:off x="3899804" y="3574306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r3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76565A78-2BED-45CA-9A93-71515094D21B}"/>
                  </a:ext>
                </a:extLst>
              </p:cNvPr>
              <p:cNvSpPr/>
              <p:nvPr/>
            </p:nvSpPr>
            <p:spPr>
              <a:xfrm>
                <a:off x="3899804" y="3869814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r4 ir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E4F5625-4CF2-465C-8B50-9D216706D601}"/>
                  </a:ext>
                </a:extLst>
              </p:cNvPr>
              <p:cNvSpPr/>
              <p:nvPr/>
            </p:nvSpPr>
            <p:spPr>
              <a:xfrm>
                <a:off x="3899804" y="416532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r5 sp</a:t>
                </a: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BC6D96E-3FF8-4DEF-924D-A449F4B49703}"/>
                  </a:ext>
                </a:extLst>
              </p:cNvPr>
              <p:cNvSpPr/>
              <p:nvPr/>
            </p:nvSpPr>
            <p:spPr>
              <a:xfrm>
                <a:off x="3899804" y="446083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r6 lr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6C1C84A-25E7-40CA-BC45-76E3A20F2DCE}"/>
                  </a:ext>
                </a:extLst>
              </p:cNvPr>
              <p:cNvSpPr/>
              <p:nvPr/>
            </p:nvSpPr>
            <p:spPr>
              <a:xfrm>
                <a:off x="3899804" y="475633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r7 pc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931E780-F40C-4F68-A66B-3CBEF16B1FEA}"/>
                </a:ext>
              </a:extLst>
            </p:cNvPr>
            <p:cNvGrpSpPr/>
            <p:nvPr/>
          </p:nvGrpSpPr>
          <p:grpSpPr>
            <a:xfrm>
              <a:off x="6542966" y="2644703"/>
              <a:ext cx="1043709" cy="2955032"/>
              <a:chOff x="5581431" y="2644703"/>
              <a:chExt cx="1043709" cy="2955032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EDD520C-185B-4986-81AB-AF3FCA3C3C1E}"/>
                  </a:ext>
                </a:extLst>
              </p:cNvPr>
              <p:cNvSpPr/>
              <p:nvPr/>
            </p:nvSpPr>
            <p:spPr>
              <a:xfrm>
                <a:off x="5581431" y="323561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E12BC62-C4C6-4BF2-AC59-D962777C77B1}"/>
                  </a:ext>
                </a:extLst>
              </p:cNvPr>
              <p:cNvSpPr/>
              <p:nvPr/>
            </p:nvSpPr>
            <p:spPr>
              <a:xfrm>
                <a:off x="5581431" y="353112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032C321-1B6A-4688-B4F9-B4C9FCD1FC8C}"/>
                  </a:ext>
                </a:extLst>
              </p:cNvPr>
              <p:cNvSpPr/>
              <p:nvPr/>
            </p:nvSpPr>
            <p:spPr>
              <a:xfrm>
                <a:off x="5581431" y="382663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BA2A867-3074-4A45-BB52-1CB06B724181}"/>
                  </a:ext>
                </a:extLst>
              </p:cNvPr>
              <p:cNvSpPr/>
              <p:nvPr/>
            </p:nvSpPr>
            <p:spPr>
              <a:xfrm>
                <a:off x="5581431" y="4122140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613719-C567-4380-8C74-2F4CC2A1C861}"/>
                  </a:ext>
                </a:extLst>
              </p:cNvPr>
              <p:cNvSpPr/>
              <p:nvPr/>
            </p:nvSpPr>
            <p:spPr>
              <a:xfrm>
                <a:off x="5581431" y="4417648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59610B7-5ED5-4989-9769-45A458FA4637}"/>
                  </a:ext>
                </a:extLst>
              </p:cNvPr>
              <p:cNvSpPr/>
              <p:nvPr/>
            </p:nvSpPr>
            <p:spPr>
              <a:xfrm>
                <a:off x="5581431" y="471315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3F2C701-BBF8-42C3-AF15-A149CDA1698D}"/>
                  </a:ext>
                </a:extLst>
              </p:cNvPr>
              <p:cNvSpPr/>
              <p:nvPr/>
            </p:nvSpPr>
            <p:spPr>
              <a:xfrm>
                <a:off x="5581431" y="500866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8864F50-56FD-49C9-AEEE-49A40D7F6876}"/>
                  </a:ext>
                </a:extLst>
              </p:cNvPr>
              <p:cNvSpPr/>
              <p:nvPr/>
            </p:nvSpPr>
            <p:spPr>
              <a:xfrm>
                <a:off x="5581431" y="530417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06818C9-7A86-4B46-AC79-4DA9F2A67B94}"/>
                  </a:ext>
                </a:extLst>
              </p:cNvPr>
              <p:cNvSpPr/>
              <p:nvPr/>
            </p:nvSpPr>
            <p:spPr>
              <a:xfrm>
                <a:off x="5581431" y="294002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C9B83C-C03E-480C-8E6E-C0FD7EA52C17}"/>
                  </a:ext>
                </a:extLst>
              </p:cNvPr>
              <p:cNvSpPr/>
              <p:nvPr/>
            </p:nvSpPr>
            <p:spPr>
              <a:xfrm>
                <a:off x="5581431" y="2644703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2" name="Straight Arrow Connector 19">
              <a:extLst>
                <a:ext uri="{FF2B5EF4-FFF2-40B4-BE49-F238E27FC236}">
                  <a16:creationId xmlns:a16="http://schemas.microsoft.com/office/drawing/2014/main" id="{24EAD021-7281-4F9D-91FC-98E0519AC898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5386569" y="5177498"/>
              <a:ext cx="1076475" cy="349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356282-9C7C-40DB-9FDB-E9E2F832C41D}"/>
                </a:ext>
              </a:extLst>
            </p:cNvPr>
            <p:cNvSpPr txBox="1"/>
            <p:nvPr/>
          </p:nvSpPr>
          <p:spPr>
            <a:xfrm rot="930481">
              <a:off x="5422668" y="5350868"/>
              <a:ext cx="1015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SP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A52B35C-6919-4259-B5EB-F0BF9BF15A65}"/>
              </a:ext>
            </a:extLst>
          </p:cNvPr>
          <p:cNvGrpSpPr/>
          <p:nvPr/>
        </p:nvGrpSpPr>
        <p:grpSpPr>
          <a:xfrm>
            <a:off x="7359902" y="4090070"/>
            <a:ext cx="1671650" cy="2161772"/>
            <a:chOff x="8552138" y="4268379"/>
            <a:chExt cx="1809750" cy="2161772"/>
          </a:xfrm>
        </p:grpSpPr>
        <p:pic>
          <p:nvPicPr>
            <p:cNvPr id="47" name="Picture 2" descr="Image result for ê¸°ìµíë¤">
              <a:extLst>
                <a:ext uri="{FF2B5EF4-FFF2-40B4-BE49-F238E27FC236}">
                  <a16:creationId xmlns:a16="http://schemas.microsoft.com/office/drawing/2014/main" id="{D48A2137-F287-4A98-A33E-8281FDF49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138" y="4268379"/>
              <a:ext cx="18097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DBFE47B-0DD5-4F6D-A9F1-954B3F08697B}"/>
                </a:ext>
              </a:extLst>
            </p:cNvPr>
            <p:cNvSpPr/>
            <p:nvPr/>
          </p:nvSpPr>
          <p:spPr>
            <a:xfrm>
              <a:off x="8552138" y="6078129"/>
              <a:ext cx="1809750" cy="352022"/>
            </a:xfrm>
            <a:prstGeom prst="rect">
              <a:avLst/>
            </a:prstGeom>
            <a:solidFill>
              <a:srgbClr val="00B0F0"/>
            </a:solidFill>
            <a:ln>
              <a:noFill/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SP Register</a:t>
              </a:r>
            </a:p>
          </p:txBody>
        </p:sp>
      </p:grpSp>
      <p:sp>
        <p:nvSpPr>
          <p:cNvPr id="50" name="Rectangle: Rounded Corners 7">
            <a:extLst>
              <a:ext uri="{FF2B5EF4-FFF2-40B4-BE49-F238E27FC236}">
                <a16:creationId xmlns:a16="http://schemas.microsoft.com/office/drawing/2014/main" id="{71F3BAE9-E641-4F33-AF49-FF5217B80011}"/>
              </a:ext>
            </a:extLst>
          </p:cNvPr>
          <p:cNvSpPr/>
          <p:nvPr/>
        </p:nvSpPr>
        <p:spPr>
          <a:xfrm>
            <a:off x="2701705" y="5925599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D0F94DEF-53EF-4F81-B61D-08E37CF22554}"/>
              </a:ext>
            </a:extLst>
          </p:cNvPr>
          <p:cNvCxnSpPr>
            <a:stCxn id="39" idx="1"/>
            <a:endCxn id="50" idx="1"/>
          </p:cNvCxnSpPr>
          <p:nvPr/>
        </p:nvCxnSpPr>
        <p:spPr>
          <a:xfrm rot="10800000" flipV="1">
            <a:off x="2701705" y="4979276"/>
            <a:ext cx="221784" cy="1165397"/>
          </a:xfrm>
          <a:prstGeom prst="curvedConnector3">
            <a:avLst>
              <a:gd name="adj1" fmla="val 20307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58AA0CDD-31DA-4A69-958A-47F783A57B6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4027543" y="5760048"/>
            <a:ext cx="690458" cy="384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41286D4-FC6F-4B33-B315-3B4AC42CC7BE}"/>
              </a:ext>
            </a:extLst>
          </p:cNvPr>
          <p:cNvSpPr txBox="1"/>
          <p:nvPr/>
        </p:nvSpPr>
        <p:spPr>
          <a:xfrm rot="19864098">
            <a:off x="4041158" y="5904623"/>
            <a:ext cx="82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</a:t>
            </a:r>
            <a:r>
              <a:rPr lang="en-US" sz="1400" dirty="0" err="1"/>
              <a:t>fp</a:t>
            </a:r>
            <a:endParaRPr lang="en-US" sz="14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813C1A7-541C-4D33-B3F8-892B560BB5BB}"/>
              </a:ext>
            </a:extLst>
          </p:cNvPr>
          <p:cNvGrpSpPr/>
          <p:nvPr/>
        </p:nvGrpSpPr>
        <p:grpSpPr>
          <a:xfrm>
            <a:off x="5768560" y="3428326"/>
            <a:ext cx="1809750" cy="2161772"/>
            <a:chOff x="8552138" y="4268379"/>
            <a:chExt cx="1809750" cy="2161772"/>
          </a:xfrm>
        </p:grpSpPr>
        <p:pic>
          <p:nvPicPr>
            <p:cNvPr id="58" name="Picture 2" descr="Image result for ê¸°ìµíë¤">
              <a:extLst>
                <a:ext uri="{FF2B5EF4-FFF2-40B4-BE49-F238E27FC236}">
                  <a16:creationId xmlns:a16="http://schemas.microsoft.com/office/drawing/2014/main" id="{ED5CAF1A-7845-4830-9C59-6D75FB97E1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138" y="4268379"/>
              <a:ext cx="18097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F063577-0012-4D20-B9E5-1BB2E0B9DC5B}"/>
                </a:ext>
              </a:extLst>
            </p:cNvPr>
            <p:cNvSpPr/>
            <p:nvPr/>
          </p:nvSpPr>
          <p:spPr>
            <a:xfrm>
              <a:off x="8552138" y="6078129"/>
              <a:ext cx="1809750" cy="352022"/>
            </a:xfrm>
            <a:prstGeom prst="rect">
              <a:avLst/>
            </a:prstGeom>
            <a:solidFill>
              <a:srgbClr val="00B0F0"/>
            </a:solidFill>
            <a:ln>
              <a:noFill/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FP Register</a:t>
              </a:r>
            </a:p>
          </p:txBody>
        </p:sp>
      </p:grpSp>
      <p:sp>
        <p:nvSpPr>
          <p:cNvPr id="60" name="말풍선: 사각형 59">
            <a:extLst>
              <a:ext uri="{FF2B5EF4-FFF2-40B4-BE49-F238E27FC236}">
                <a16:creationId xmlns:a16="http://schemas.microsoft.com/office/drawing/2014/main" id="{D45BD6EE-5E38-474F-AF42-97FF8425EB24}"/>
              </a:ext>
            </a:extLst>
          </p:cNvPr>
          <p:cNvSpPr/>
          <p:nvPr/>
        </p:nvSpPr>
        <p:spPr>
          <a:xfrm>
            <a:off x="6511020" y="2364509"/>
            <a:ext cx="1067290" cy="816157"/>
          </a:xfrm>
          <a:prstGeom prst="wedgeRectCallout">
            <a:avLst>
              <a:gd name="adj1" fmla="val -46795"/>
              <a:gd name="adj2" fmla="val 78344"/>
            </a:avLst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Store to previous point</a:t>
            </a:r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24DDD793-E0BC-477B-A161-292E21D1F65B}"/>
              </a:ext>
            </a:extLst>
          </p:cNvPr>
          <p:cNvSpPr/>
          <p:nvPr/>
        </p:nvSpPr>
        <p:spPr>
          <a:xfrm>
            <a:off x="7837976" y="2736126"/>
            <a:ext cx="1067290" cy="816157"/>
          </a:xfrm>
          <a:prstGeom prst="wedgeRectCallout">
            <a:avLst>
              <a:gd name="adj1" fmla="val -29487"/>
              <a:gd name="adj2" fmla="val 117953"/>
            </a:avLst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Store to next point</a:t>
            </a:r>
          </a:p>
        </p:txBody>
      </p:sp>
    </p:spTree>
    <p:extLst>
      <p:ext uri="{BB962C8B-B14F-4D97-AF65-F5344CB8AC3E}">
        <p14:creationId xmlns:p14="http://schemas.microsoft.com/office/powerpoint/2010/main" val="29096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8D02-9DA9-47C3-9533-C76FCDB4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FP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9676-B503-4851-8053-A47E8B12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26" y="1045143"/>
            <a:ext cx="8380854" cy="4525963"/>
          </a:xfrm>
        </p:spPr>
        <p:txBody>
          <a:bodyPr/>
          <a:lstStyle/>
          <a:p>
            <a:r>
              <a:rPr lang="en-US" dirty="0"/>
              <a:t>Overwrite issue</a:t>
            </a:r>
          </a:p>
          <a:p>
            <a:pPr marL="1085850" lvl="1" indent="-514350"/>
            <a:r>
              <a:rPr lang="en-US" dirty="0"/>
              <a:t>Overwrite previous </a:t>
            </a:r>
            <a:r>
              <a:rPr lang="en-US" dirty="0" err="1"/>
              <a:t>fp</a:t>
            </a:r>
            <a:r>
              <a:rPr lang="en-US" dirty="0"/>
              <a:t> </a:t>
            </a:r>
          </a:p>
          <a:p>
            <a:pPr marL="1085850" lvl="1" indent="-514350"/>
            <a:r>
              <a:rPr lang="en-US" dirty="0"/>
              <a:t>Register save only one main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524C4B-D365-4F22-9B36-A4F257D2611A}"/>
              </a:ext>
            </a:extLst>
          </p:cNvPr>
          <p:cNvGrpSpPr/>
          <p:nvPr/>
        </p:nvGrpSpPr>
        <p:grpSpPr>
          <a:xfrm>
            <a:off x="3891592" y="4799979"/>
            <a:ext cx="1492067" cy="1698973"/>
            <a:chOff x="2379173" y="4125404"/>
            <a:chExt cx="1492067" cy="16989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BA7E76-1CF7-42A3-9216-8925820FDC36}"/>
                </a:ext>
              </a:extLst>
            </p:cNvPr>
            <p:cNvGrpSpPr/>
            <p:nvPr/>
          </p:nvGrpSpPr>
          <p:grpSpPr>
            <a:xfrm>
              <a:off x="2379173" y="4125404"/>
              <a:ext cx="792480" cy="1656294"/>
              <a:chOff x="2377268" y="3758680"/>
              <a:chExt cx="1089660" cy="202193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96263F-4A7D-4803-BE49-8A3C7E4094C0}"/>
                  </a:ext>
                </a:extLst>
              </p:cNvPr>
              <p:cNvSpPr/>
              <p:nvPr/>
            </p:nvSpPr>
            <p:spPr>
              <a:xfrm>
                <a:off x="2377268" y="3758680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23163A-39DC-4FE4-8C4C-BDF0D3864F22}"/>
                  </a:ext>
                </a:extLst>
              </p:cNvPr>
              <p:cNvSpPr/>
              <p:nvPr/>
            </p:nvSpPr>
            <p:spPr>
              <a:xfrm>
                <a:off x="2377268" y="4090104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2BFA42E-1246-471D-A8A3-B0A475EF6535}"/>
                  </a:ext>
                </a:extLst>
              </p:cNvPr>
              <p:cNvSpPr/>
              <p:nvPr/>
            </p:nvSpPr>
            <p:spPr>
              <a:xfrm>
                <a:off x="2377268" y="4421528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d=4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081086C-85A2-492B-917B-504EABE9AAA1}"/>
                  </a:ext>
                </a:extLst>
              </p:cNvPr>
              <p:cNvSpPr/>
              <p:nvPr/>
            </p:nvSpPr>
            <p:spPr>
              <a:xfrm>
                <a:off x="2377268" y="4752952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c=3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15F18B-9AE4-47A1-9928-8346E3A4EC0B}"/>
                  </a:ext>
                </a:extLst>
              </p:cNvPr>
              <p:cNvSpPr/>
              <p:nvPr/>
            </p:nvSpPr>
            <p:spPr>
              <a:xfrm>
                <a:off x="2377268" y="5098859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b=1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0D6D8F6-120D-47C6-8214-67DACE8E1C6F}"/>
                  </a:ext>
                </a:extLst>
              </p:cNvPr>
              <p:cNvSpPr/>
              <p:nvPr/>
            </p:nvSpPr>
            <p:spPr>
              <a:xfrm>
                <a:off x="2377268" y="5433955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a=1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303B0B-E633-4CAF-97BD-B1E2F7E9D62A}"/>
                </a:ext>
              </a:extLst>
            </p:cNvPr>
            <p:cNvSpPr txBox="1"/>
            <p:nvPr/>
          </p:nvSpPr>
          <p:spPr>
            <a:xfrm>
              <a:off x="3209094" y="545504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E91AB9-B9DC-4CDF-B2AF-D90D2D5DF5A4}"/>
                </a:ext>
              </a:extLst>
            </p:cNvPr>
            <p:cNvSpPr txBox="1"/>
            <p:nvPr/>
          </p:nvSpPr>
          <p:spPr>
            <a:xfrm>
              <a:off x="3209094" y="518054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659DD-1141-48BC-B269-17A4C921A1EF}"/>
                </a:ext>
              </a:extLst>
            </p:cNvPr>
            <p:cNvSpPr txBox="1"/>
            <p:nvPr/>
          </p:nvSpPr>
          <p:spPr>
            <a:xfrm>
              <a:off x="3209094" y="490476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E5DB0E-4BD7-4F9F-B4EF-7047DCD65EEA}"/>
                </a:ext>
              </a:extLst>
            </p:cNvPr>
            <p:cNvSpPr txBox="1"/>
            <p:nvPr/>
          </p:nvSpPr>
          <p:spPr>
            <a:xfrm>
              <a:off x="3209094" y="434554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58A481-2C83-4B7E-A23D-58B46D36B77D}"/>
                </a:ext>
              </a:extLst>
            </p:cNvPr>
            <p:cNvSpPr txBox="1"/>
            <p:nvPr/>
          </p:nvSpPr>
          <p:spPr>
            <a:xfrm>
              <a:off x="3218497" y="46257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0012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58B3BD-8178-4626-A235-F57A32A24A45}"/>
              </a:ext>
            </a:extLst>
          </p:cNvPr>
          <p:cNvSpPr/>
          <p:nvPr/>
        </p:nvSpPr>
        <p:spPr>
          <a:xfrm>
            <a:off x="1884115" y="5786305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A3F7CC-178C-47EF-B8E2-27207CF762FF}"/>
              </a:ext>
            </a:extLst>
          </p:cNvPr>
          <p:cNvSpPr/>
          <p:nvPr/>
        </p:nvSpPr>
        <p:spPr>
          <a:xfrm>
            <a:off x="1884115" y="5146567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 register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B21FD1-9AEE-4B8F-AB94-762F3A524E51}"/>
              </a:ext>
            </a:extLst>
          </p:cNvPr>
          <p:cNvGrpSpPr/>
          <p:nvPr/>
        </p:nvGrpSpPr>
        <p:grpSpPr>
          <a:xfrm>
            <a:off x="3857734" y="2565838"/>
            <a:ext cx="1482664" cy="1698973"/>
            <a:chOff x="2379173" y="4125404"/>
            <a:chExt cx="1482664" cy="16989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C9A9FF-5ED4-441A-9F04-1D3DBC415F26}"/>
                </a:ext>
              </a:extLst>
            </p:cNvPr>
            <p:cNvGrpSpPr/>
            <p:nvPr/>
          </p:nvGrpSpPr>
          <p:grpSpPr>
            <a:xfrm>
              <a:off x="2379173" y="4125404"/>
              <a:ext cx="792480" cy="1656294"/>
              <a:chOff x="2377268" y="3758680"/>
              <a:chExt cx="1089660" cy="202193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3AD9A3-9EA9-46CF-BE29-6F5B81B7495E}"/>
                  </a:ext>
                </a:extLst>
              </p:cNvPr>
              <p:cNvSpPr/>
              <p:nvPr/>
            </p:nvSpPr>
            <p:spPr>
              <a:xfrm>
                <a:off x="2377268" y="3758680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EC89EB1-D6EA-473C-8BE2-103652CCFF45}"/>
                  </a:ext>
                </a:extLst>
              </p:cNvPr>
              <p:cNvSpPr/>
              <p:nvPr/>
            </p:nvSpPr>
            <p:spPr>
              <a:xfrm>
                <a:off x="2377268" y="4090104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C6665-D70F-4447-B181-07A908FBEB7C}"/>
                  </a:ext>
                </a:extLst>
              </p:cNvPr>
              <p:cNvSpPr/>
              <p:nvPr/>
            </p:nvSpPr>
            <p:spPr>
              <a:xfrm>
                <a:off x="2377268" y="4421528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554CC5-E899-4042-80E4-1647D4C5F891}"/>
                  </a:ext>
                </a:extLst>
              </p:cNvPr>
              <p:cNvSpPr/>
              <p:nvPr/>
            </p:nvSpPr>
            <p:spPr>
              <a:xfrm>
                <a:off x="2377268" y="4752952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228654C-B965-4B2F-9D96-0948749772EE}"/>
                  </a:ext>
                </a:extLst>
              </p:cNvPr>
              <p:cNvSpPr/>
              <p:nvPr/>
            </p:nvSpPr>
            <p:spPr>
              <a:xfrm>
                <a:off x="2377268" y="5098859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b=1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A10403-4684-4B91-AAE4-E144357E006D}"/>
                  </a:ext>
                </a:extLst>
              </p:cNvPr>
              <p:cNvSpPr/>
              <p:nvPr/>
            </p:nvSpPr>
            <p:spPr>
              <a:xfrm>
                <a:off x="2377268" y="5433955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a=1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C1C797-40E6-458E-A415-3FC572E3E84E}"/>
                </a:ext>
              </a:extLst>
            </p:cNvPr>
            <p:cNvSpPr txBox="1"/>
            <p:nvPr/>
          </p:nvSpPr>
          <p:spPr>
            <a:xfrm>
              <a:off x="3209094" y="545504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FE7F49-2C6B-4BF7-9213-851900437924}"/>
                </a:ext>
              </a:extLst>
            </p:cNvPr>
            <p:cNvSpPr txBox="1"/>
            <p:nvPr/>
          </p:nvSpPr>
          <p:spPr>
            <a:xfrm>
              <a:off x="3209094" y="518054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BF6BD6-AB8B-43FA-8DA6-2994D375EB37}"/>
                </a:ext>
              </a:extLst>
            </p:cNvPr>
            <p:cNvSpPr txBox="1"/>
            <p:nvPr/>
          </p:nvSpPr>
          <p:spPr>
            <a:xfrm>
              <a:off x="3209094" y="490476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2608A5-F9FF-4217-9CE6-BAE201AE055E}"/>
                </a:ext>
              </a:extLst>
            </p:cNvPr>
            <p:cNvSpPr txBox="1"/>
            <p:nvPr/>
          </p:nvSpPr>
          <p:spPr>
            <a:xfrm>
              <a:off x="3209094" y="461202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0012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D266F4-64F0-4102-9A46-BBAB696845F8}"/>
              </a:ext>
            </a:extLst>
          </p:cNvPr>
          <p:cNvSpPr/>
          <p:nvPr/>
        </p:nvSpPr>
        <p:spPr>
          <a:xfrm>
            <a:off x="1797884" y="3656445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D135EC-74E6-4683-B2E4-FFF8382DDB12}"/>
              </a:ext>
            </a:extLst>
          </p:cNvPr>
          <p:cNvSpPr/>
          <p:nvPr/>
        </p:nvSpPr>
        <p:spPr>
          <a:xfrm>
            <a:off x="1787476" y="3023923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 register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9EDB41-37CC-4EFF-8997-515AF7924F31}"/>
              </a:ext>
            </a:extLst>
          </p:cNvPr>
          <p:cNvSpPr txBox="1"/>
          <p:nvPr/>
        </p:nvSpPr>
        <p:spPr>
          <a:xfrm>
            <a:off x="1902779" y="2607185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fc1()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A31EC-1CE7-4D52-910D-372170CB2DA9}"/>
              </a:ext>
            </a:extLst>
          </p:cNvPr>
          <p:cNvSpPr txBox="1"/>
          <p:nvPr/>
        </p:nvSpPr>
        <p:spPr>
          <a:xfrm>
            <a:off x="2399524" y="4572224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fc2()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D6E8F75-CFA8-4780-B5EC-FD9646DFAA08}"/>
              </a:ext>
            </a:extLst>
          </p:cNvPr>
          <p:cNvGrpSpPr/>
          <p:nvPr/>
        </p:nvGrpSpPr>
        <p:grpSpPr>
          <a:xfrm>
            <a:off x="6879741" y="1246968"/>
            <a:ext cx="2390038" cy="5243363"/>
            <a:chOff x="6616352" y="1417283"/>
            <a:chExt cx="2390038" cy="52433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A99295-E800-4661-BFEB-4B960C9E7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6352" y="1417283"/>
              <a:ext cx="1874966" cy="5243363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FDDDB4-84DF-4C10-82F0-DAD898E63F79}"/>
                </a:ext>
              </a:extLst>
            </p:cNvPr>
            <p:cNvSpPr txBox="1"/>
            <p:nvPr/>
          </p:nvSpPr>
          <p:spPr>
            <a:xfrm>
              <a:off x="7553835" y="2182345"/>
              <a:ext cx="141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fc1()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F39CC5-E555-46CF-B74C-56EBDB0A1875}"/>
                </a:ext>
              </a:extLst>
            </p:cNvPr>
            <p:cNvSpPr txBox="1"/>
            <p:nvPr/>
          </p:nvSpPr>
          <p:spPr>
            <a:xfrm>
              <a:off x="7590949" y="4037466"/>
              <a:ext cx="1415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fc2()</a:t>
              </a:r>
            </a:p>
          </p:txBody>
        </p:sp>
      </p:grp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9E671C5-FB7A-45F5-B67F-FBA78750BE3C}"/>
              </a:ext>
            </a:extLst>
          </p:cNvPr>
          <p:cNvCxnSpPr>
            <a:stCxn id="32" idx="1"/>
            <a:endCxn id="31" idx="1"/>
          </p:cNvCxnSpPr>
          <p:nvPr/>
        </p:nvCxnSpPr>
        <p:spPr>
          <a:xfrm rot="10800000" flipH="1" flipV="1">
            <a:off x="1787476" y="3242998"/>
            <a:ext cx="10408" cy="632522"/>
          </a:xfrm>
          <a:prstGeom prst="curvedConnector3">
            <a:avLst>
              <a:gd name="adj1" fmla="val -21963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D85C3BB-BFB6-4EDC-B241-C35ED4208683}"/>
              </a:ext>
            </a:extLst>
          </p:cNvPr>
          <p:cNvSpPr/>
          <p:nvPr/>
        </p:nvSpPr>
        <p:spPr>
          <a:xfrm>
            <a:off x="1214803" y="3346742"/>
            <a:ext cx="459879" cy="4899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32D93ADF-C95C-45DD-8375-9C4EA7B8E171}"/>
              </a:ext>
            </a:extLst>
          </p:cNvPr>
          <p:cNvCxnSpPr/>
          <p:nvPr/>
        </p:nvCxnSpPr>
        <p:spPr>
          <a:xfrm rot="10800000" flipV="1">
            <a:off x="1890875" y="5399781"/>
            <a:ext cx="12700" cy="6397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21A9641-9DDD-4771-A48C-0E1BC018B347}"/>
              </a:ext>
            </a:extLst>
          </p:cNvPr>
          <p:cNvSpPr/>
          <p:nvPr/>
        </p:nvSpPr>
        <p:spPr>
          <a:xfrm>
            <a:off x="1318202" y="5503525"/>
            <a:ext cx="459879" cy="4899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16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83AF06-39AD-4104-809A-821B351B70A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113314" y="3242998"/>
            <a:ext cx="778278" cy="417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5B7835-3394-47FB-8C8C-EB325A87F83E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123722" y="3657065"/>
            <a:ext cx="757037" cy="2184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C5E6F1-5D07-47D2-A7B4-612B288F696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09953" y="5317153"/>
            <a:ext cx="660398" cy="6882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14EBD69-A5E0-4CD0-9EFD-6150F796943C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209953" y="5357830"/>
            <a:ext cx="681639" cy="78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E8098B34-05CA-4FBA-B0DA-6134193B5490}"/>
              </a:ext>
            </a:extLst>
          </p:cNvPr>
          <p:cNvSpPr/>
          <p:nvPr/>
        </p:nvSpPr>
        <p:spPr>
          <a:xfrm>
            <a:off x="320223" y="4634007"/>
            <a:ext cx="1646932" cy="777684"/>
          </a:xfrm>
          <a:prstGeom prst="wedgeEllipseCallout">
            <a:avLst>
              <a:gd name="adj1" fmla="val 17303"/>
              <a:gd name="adj2" fmla="val 68438"/>
            </a:avLst>
          </a:prstGeom>
          <a:gradFill>
            <a:gsLst>
              <a:gs pos="0">
                <a:srgbClr val="C00000"/>
              </a:gs>
              <a:gs pos="100000">
                <a:schemeClr val="accent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Overwrite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C910AF-7123-498F-8D59-DAF218CE88DC}"/>
              </a:ext>
            </a:extLst>
          </p:cNvPr>
          <p:cNvSpPr txBox="1"/>
          <p:nvPr/>
        </p:nvSpPr>
        <p:spPr>
          <a:xfrm>
            <a:off x="4585279" y="1680512"/>
            <a:ext cx="239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0000 -&gt; 0008 -&gt; 0016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B213421-6CE3-497C-BBD0-CB8948D511B4}"/>
              </a:ext>
            </a:extLst>
          </p:cNvPr>
          <p:cNvCxnSpPr/>
          <p:nvPr/>
        </p:nvCxnSpPr>
        <p:spPr>
          <a:xfrm>
            <a:off x="4730916" y="1531033"/>
            <a:ext cx="1281957" cy="593956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4400BC2-7EB5-43B0-B83A-EE7B1994D62A}"/>
              </a:ext>
            </a:extLst>
          </p:cNvPr>
          <p:cNvCxnSpPr>
            <a:cxnSpLocks/>
          </p:cNvCxnSpPr>
          <p:nvPr/>
        </p:nvCxnSpPr>
        <p:spPr>
          <a:xfrm flipH="1">
            <a:off x="4783713" y="1522803"/>
            <a:ext cx="1183422" cy="560636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41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153AC5-523B-4DC1-89CA-286EA42A8D9E}"/>
              </a:ext>
            </a:extLst>
          </p:cNvPr>
          <p:cNvSpPr/>
          <p:nvPr/>
        </p:nvSpPr>
        <p:spPr>
          <a:xfrm>
            <a:off x="6492597" y="2190799"/>
            <a:ext cx="1097852" cy="377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B853-4740-45C2-B1CE-A3F5C42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</a:t>
            </a:r>
            <a:r>
              <a:rPr lang="en-US" dirty="0"/>
              <a:t> Register Issue (cont.)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CAC18E-A52D-4F96-AB2A-373A451AB3A8}"/>
              </a:ext>
            </a:extLst>
          </p:cNvPr>
          <p:cNvGrpSpPr/>
          <p:nvPr/>
        </p:nvGrpSpPr>
        <p:grpSpPr>
          <a:xfrm>
            <a:off x="6492597" y="2239203"/>
            <a:ext cx="2067015" cy="2598843"/>
            <a:chOff x="2379173" y="3869036"/>
            <a:chExt cx="1492067" cy="19553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09FABC-921D-422B-9D74-96BDF06DB1F1}"/>
                </a:ext>
              </a:extLst>
            </p:cNvPr>
            <p:cNvGrpSpPr/>
            <p:nvPr/>
          </p:nvGrpSpPr>
          <p:grpSpPr>
            <a:xfrm>
              <a:off x="2379173" y="4125404"/>
              <a:ext cx="792480" cy="1656294"/>
              <a:chOff x="2377268" y="3758680"/>
              <a:chExt cx="1089660" cy="202193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78AD90-1921-4A76-BF5A-372D11297F1A}"/>
                  </a:ext>
                </a:extLst>
              </p:cNvPr>
              <p:cNvSpPr/>
              <p:nvPr/>
            </p:nvSpPr>
            <p:spPr>
              <a:xfrm>
                <a:off x="2377268" y="3758680"/>
                <a:ext cx="1089660" cy="3466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h=6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A96C9B-2AC1-4771-AF96-F3710B7B2B10}"/>
                  </a:ext>
                </a:extLst>
              </p:cNvPr>
              <p:cNvSpPr/>
              <p:nvPr/>
            </p:nvSpPr>
            <p:spPr>
              <a:xfrm>
                <a:off x="2377268" y="4090104"/>
                <a:ext cx="1089660" cy="3466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e=5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3AEF7F4-70D4-4B7D-9722-1A1FBD7B3D21}"/>
                  </a:ext>
                </a:extLst>
              </p:cNvPr>
              <p:cNvSpPr/>
              <p:nvPr/>
            </p:nvSpPr>
            <p:spPr>
              <a:xfrm>
                <a:off x="2377268" y="4421528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d=4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1319825-6B35-4535-8755-E2BED69F6761}"/>
                  </a:ext>
                </a:extLst>
              </p:cNvPr>
              <p:cNvSpPr/>
              <p:nvPr/>
            </p:nvSpPr>
            <p:spPr>
              <a:xfrm>
                <a:off x="2377268" y="4752952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c=3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A17EB4-B549-4283-BA16-A1C6008019A6}"/>
                  </a:ext>
                </a:extLst>
              </p:cNvPr>
              <p:cNvSpPr/>
              <p:nvPr/>
            </p:nvSpPr>
            <p:spPr>
              <a:xfrm>
                <a:off x="2377268" y="5098859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b=1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175374E-C171-4FC0-88E1-69A586FC6155}"/>
                  </a:ext>
                </a:extLst>
              </p:cNvPr>
              <p:cNvSpPr/>
              <p:nvPr/>
            </p:nvSpPr>
            <p:spPr>
              <a:xfrm>
                <a:off x="2377268" y="5433955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a=1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820AD5-2BCD-43EA-81EE-D23475FD44A5}"/>
                </a:ext>
              </a:extLst>
            </p:cNvPr>
            <p:cNvSpPr txBox="1"/>
            <p:nvPr/>
          </p:nvSpPr>
          <p:spPr>
            <a:xfrm>
              <a:off x="3209094" y="545504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68D5CB-265B-4662-92C4-73D5D5DC0E9E}"/>
                </a:ext>
              </a:extLst>
            </p:cNvPr>
            <p:cNvSpPr txBox="1"/>
            <p:nvPr/>
          </p:nvSpPr>
          <p:spPr>
            <a:xfrm>
              <a:off x="3209094" y="5180548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F603E-01F1-4A28-BA45-1A7D6E23B8F7}"/>
                </a:ext>
              </a:extLst>
            </p:cNvPr>
            <p:cNvSpPr txBox="1"/>
            <p:nvPr/>
          </p:nvSpPr>
          <p:spPr>
            <a:xfrm>
              <a:off x="3209094" y="490476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B1F72C-C726-4F21-9ADB-F8C7DA4C2B7B}"/>
                </a:ext>
              </a:extLst>
            </p:cNvPr>
            <p:cNvSpPr txBox="1"/>
            <p:nvPr/>
          </p:nvSpPr>
          <p:spPr>
            <a:xfrm>
              <a:off x="3209094" y="434554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295DF-AFB5-439F-B6FE-D017EEEC33D3}"/>
                </a:ext>
              </a:extLst>
            </p:cNvPr>
            <p:cNvSpPr txBox="1"/>
            <p:nvPr/>
          </p:nvSpPr>
          <p:spPr>
            <a:xfrm>
              <a:off x="3218497" y="462570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A1C145-55AD-4EE8-AF1E-5996CD090416}"/>
                </a:ext>
              </a:extLst>
            </p:cNvPr>
            <p:cNvSpPr txBox="1"/>
            <p:nvPr/>
          </p:nvSpPr>
          <p:spPr>
            <a:xfrm>
              <a:off x="3202992" y="386903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0024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F9D91D-13D0-4346-986F-8A1E1ACF0927}"/>
                </a:ext>
              </a:extLst>
            </p:cNvPr>
            <p:cNvSpPr txBox="1"/>
            <p:nvPr/>
          </p:nvSpPr>
          <p:spPr>
            <a:xfrm>
              <a:off x="3202993" y="408272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0020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D14401-9371-434F-821E-14E9ABD5EF5F}"/>
              </a:ext>
            </a:extLst>
          </p:cNvPr>
          <p:cNvSpPr/>
          <p:nvPr/>
        </p:nvSpPr>
        <p:spPr>
          <a:xfrm>
            <a:off x="2322880" y="3062525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DE22FC-6E0A-4888-A796-38A8CC5DDB16}"/>
              </a:ext>
            </a:extLst>
          </p:cNvPr>
          <p:cNvSpPr/>
          <p:nvPr/>
        </p:nvSpPr>
        <p:spPr>
          <a:xfrm>
            <a:off x="2322880" y="15690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 register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3A405-DFC3-4202-A5AC-D76AD8EC7B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648718" y="3281600"/>
            <a:ext cx="2843879" cy="3660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4CFF8C-05A9-4B92-973E-ECA0FAF8E98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648718" y="1788126"/>
            <a:ext cx="2843879" cy="149347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D88D5F-2BE5-4FE3-B92E-6338A9EBE912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648716" y="4039882"/>
            <a:ext cx="2843881" cy="256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822458-115C-4108-8CCC-2A4D6B0F9DA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648718" y="1788126"/>
            <a:ext cx="2843879" cy="7918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Striped Right 39">
            <a:extLst>
              <a:ext uri="{FF2B5EF4-FFF2-40B4-BE49-F238E27FC236}">
                <a16:creationId xmlns:a16="http://schemas.microsoft.com/office/drawing/2014/main" id="{DF4BDFEA-9BB3-4C5E-9BE2-B65C7B6B74ED}"/>
              </a:ext>
            </a:extLst>
          </p:cNvPr>
          <p:cNvSpPr/>
          <p:nvPr/>
        </p:nvSpPr>
        <p:spPr>
          <a:xfrm rot="3258973">
            <a:off x="2574149" y="1974392"/>
            <a:ext cx="923703" cy="1092568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E22E41A-021C-4BC8-9465-263906C2C471}"/>
              </a:ext>
            </a:extLst>
          </p:cNvPr>
          <p:cNvSpPr/>
          <p:nvPr/>
        </p:nvSpPr>
        <p:spPr>
          <a:xfrm>
            <a:off x="2322878" y="4077796"/>
            <a:ext cx="1325838" cy="4381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info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B7C4739-3457-4011-9BEA-07627156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5867662"/>
            <a:ext cx="8380854" cy="1240572"/>
          </a:xfrm>
        </p:spPr>
        <p:txBody>
          <a:bodyPr/>
          <a:lstStyle/>
          <a:p>
            <a:r>
              <a:rPr lang="en-US" dirty="0"/>
              <a:t>There is no information about fc1 () return</a:t>
            </a:r>
          </a:p>
          <a:p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CA271E7-C5E3-4509-BFBF-0F9A9778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61" y="1253242"/>
            <a:ext cx="1689637" cy="472508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E764191-98B5-4718-84C7-DB8758AE7E32}"/>
              </a:ext>
            </a:extLst>
          </p:cNvPr>
          <p:cNvSpPr txBox="1"/>
          <p:nvPr/>
        </p:nvSpPr>
        <p:spPr>
          <a:xfrm>
            <a:off x="4974556" y="1489683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fc2()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3010645F-DC49-4B32-B98D-0DA54FE0BD67}"/>
              </a:ext>
            </a:extLst>
          </p:cNvPr>
          <p:cNvSpPr/>
          <p:nvPr/>
        </p:nvSpPr>
        <p:spPr>
          <a:xfrm>
            <a:off x="8266922" y="2579942"/>
            <a:ext cx="271211" cy="664948"/>
          </a:xfrm>
          <a:prstGeom prst="rightBrac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B0BEA4-1D19-4811-A76C-C2BBDD557C74}"/>
              </a:ext>
            </a:extLst>
          </p:cNvPr>
          <p:cNvSpPr txBox="1"/>
          <p:nvPr/>
        </p:nvSpPr>
        <p:spPr>
          <a:xfrm>
            <a:off x="7935614" y="1638112"/>
            <a:ext cx="141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fc2()</a:t>
            </a:r>
          </a:p>
          <a:p>
            <a:r>
              <a:rPr lang="en-US" dirty="0"/>
              <a:t>Frame stack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7F3E8B2-4807-4E39-85ED-9AB3DE09AB1F}"/>
              </a:ext>
            </a:extLst>
          </p:cNvPr>
          <p:cNvCxnSpPr>
            <a:stCxn id="50" idx="2"/>
            <a:endCxn id="49" idx="1"/>
          </p:cNvCxnSpPr>
          <p:nvPr/>
        </p:nvCxnSpPr>
        <p:spPr>
          <a:xfrm flipH="1">
            <a:off x="8538133" y="2284443"/>
            <a:ext cx="105202" cy="627973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78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2DA7-F17F-48CB-8C36-51113D8C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</a:t>
            </a:r>
            <a:r>
              <a:rPr lang="en-US" dirty="0" err="1"/>
              <a:t>fp</a:t>
            </a:r>
            <a:r>
              <a:rPr lang="en-US" dirty="0"/>
              <a:t> Register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FCA-3CEE-4B35-8D0E-F3B2ED897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all the frame pointers on </a:t>
            </a:r>
            <a:r>
              <a:rPr lang="en-US" dirty="0">
                <a:solidFill>
                  <a:srgbClr val="C00000"/>
                </a:solidFill>
              </a:rPr>
              <a:t>memory</a:t>
            </a:r>
          </a:p>
          <a:p>
            <a:pPr lvl="1"/>
            <a:r>
              <a:rPr lang="en-US" dirty="0"/>
              <a:t>Put the previous address in stack</a:t>
            </a:r>
          </a:p>
          <a:p>
            <a:pPr lvl="1"/>
            <a:r>
              <a:rPr lang="en-US" dirty="0"/>
              <a:t>Use main memory to store previous</a:t>
            </a:r>
            <a:br>
              <a:rPr lang="en-US" dirty="0"/>
            </a:br>
            <a:r>
              <a:rPr lang="en-US" dirty="0"/>
              <a:t>addresses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8241595-D6AF-4A6F-A7BE-D52FDD83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42" y="1894188"/>
            <a:ext cx="1689637" cy="4725088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4F2F170-628F-469C-AC02-31FF29743D50}"/>
              </a:ext>
            </a:extLst>
          </p:cNvPr>
          <p:cNvGrpSpPr/>
          <p:nvPr/>
        </p:nvGrpSpPr>
        <p:grpSpPr>
          <a:xfrm>
            <a:off x="977117" y="3058612"/>
            <a:ext cx="5827985" cy="3427686"/>
            <a:chOff x="2461439" y="3019456"/>
            <a:chExt cx="5827985" cy="3427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7C6A7C7-B2BF-4064-8AE4-D58A70E67087}"/>
                </a:ext>
              </a:extLst>
            </p:cNvPr>
            <p:cNvSpPr/>
            <p:nvPr/>
          </p:nvSpPr>
          <p:spPr>
            <a:xfrm>
              <a:off x="6473936" y="3019456"/>
              <a:ext cx="1097852" cy="377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37899F-EC1D-40DB-B72D-766550F57EFF}"/>
                </a:ext>
              </a:extLst>
            </p:cNvPr>
            <p:cNvGrpSpPr/>
            <p:nvPr/>
          </p:nvGrpSpPr>
          <p:grpSpPr>
            <a:xfrm>
              <a:off x="6473935" y="3206267"/>
              <a:ext cx="1815489" cy="3240875"/>
              <a:chOff x="6473935" y="3206267"/>
              <a:chExt cx="1815489" cy="324087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C708F1D-5FC4-4B38-85FF-96EF311E83CD}"/>
                  </a:ext>
                </a:extLst>
              </p:cNvPr>
              <p:cNvSpPr/>
              <p:nvPr/>
            </p:nvSpPr>
            <p:spPr>
              <a:xfrm>
                <a:off x="6473936" y="3370238"/>
                <a:ext cx="1097852" cy="377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h=6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28FEA2-394D-41D5-BEB7-844EF19A02E8}"/>
                  </a:ext>
                </a:extLst>
              </p:cNvPr>
              <p:cNvSpPr/>
              <p:nvPr/>
            </p:nvSpPr>
            <p:spPr>
              <a:xfrm>
                <a:off x="6473936" y="3733546"/>
                <a:ext cx="1097852" cy="3774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e=5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91261E7-1879-4AFA-A753-4A2E8F6F12DA}"/>
                  </a:ext>
                </a:extLst>
              </p:cNvPr>
              <p:cNvGrpSpPr/>
              <p:nvPr/>
            </p:nvGrpSpPr>
            <p:grpSpPr>
              <a:xfrm>
                <a:off x="6473935" y="3206267"/>
                <a:ext cx="1815489" cy="3240875"/>
                <a:chOff x="2379173" y="3445322"/>
                <a:chExt cx="1310504" cy="243839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3F3B92C6-FCA6-4045-BF43-4DD095ABB10D}"/>
                    </a:ext>
                  </a:extLst>
                </p:cNvPr>
                <p:cNvGrpSpPr/>
                <p:nvPr/>
              </p:nvGrpSpPr>
              <p:grpSpPr>
                <a:xfrm>
                  <a:off x="2379173" y="4125404"/>
                  <a:ext cx="792480" cy="1656294"/>
                  <a:chOff x="2377268" y="3758680"/>
                  <a:chExt cx="1089660" cy="2021939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765239B-D0CE-4EAE-A368-A8B3FA5EA363}"/>
                      </a:ext>
                    </a:extLst>
                  </p:cNvPr>
                  <p:cNvSpPr/>
                  <p:nvPr/>
                </p:nvSpPr>
                <p:spPr>
                  <a:xfrm>
                    <a:off x="2377268" y="3758680"/>
                    <a:ext cx="1089660" cy="3466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C00000"/>
                        </a:solidFill>
                      </a:rPr>
                      <a:t>0008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F45F4CC-3FD8-46F5-9FB0-AE0A814B52E6}"/>
                      </a:ext>
                    </a:extLst>
                  </p:cNvPr>
                  <p:cNvSpPr/>
                  <p:nvPr/>
                </p:nvSpPr>
                <p:spPr>
                  <a:xfrm>
                    <a:off x="2377268" y="4090104"/>
                    <a:ext cx="1089660" cy="3466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d=4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3AFA7A1-C67B-428F-BF0C-E420B7473DC7}"/>
                      </a:ext>
                    </a:extLst>
                  </p:cNvPr>
                  <p:cNvSpPr/>
                  <p:nvPr/>
                </p:nvSpPr>
                <p:spPr>
                  <a:xfrm>
                    <a:off x="2377268" y="4421528"/>
                    <a:ext cx="1089660" cy="3466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c=3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7C5EBF26-B0EC-48C6-A493-F37A492C80B4}"/>
                      </a:ext>
                    </a:extLst>
                  </p:cNvPr>
                  <p:cNvSpPr/>
                  <p:nvPr/>
                </p:nvSpPr>
                <p:spPr>
                  <a:xfrm>
                    <a:off x="2377268" y="4752952"/>
                    <a:ext cx="1089660" cy="3466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rgbClr val="C00000"/>
                        </a:solidFill>
                      </a:rPr>
                      <a:t>0000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4E8AA531-6FBB-413F-9E79-35972ACB9506}"/>
                      </a:ext>
                    </a:extLst>
                  </p:cNvPr>
                  <p:cNvSpPr/>
                  <p:nvPr/>
                </p:nvSpPr>
                <p:spPr>
                  <a:xfrm>
                    <a:off x="2377268" y="5098859"/>
                    <a:ext cx="1089660" cy="3466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b=1</a:t>
                    </a:r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71C5766-D0FF-45C3-B82B-D7B31674FC44}"/>
                      </a:ext>
                    </a:extLst>
                  </p:cNvPr>
                  <p:cNvSpPr/>
                  <p:nvPr/>
                </p:nvSpPr>
                <p:spPr>
                  <a:xfrm>
                    <a:off x="2377268" y="5433955"/>
                    <a:ext cx="1089660" cy="3466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a=1</a:t>
                    </a:r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075195-A892-4D0F-BBE7-4A1375E7EAC5}"/>
                    </a:ext>
                  </a:extLst>
                </p:cNvPr>
                <p:cNvSpPr txBox="1"/>
                <p:nvPr/>
              </p:nvSpPr>
              <p:spPr>
                <a:xfrm>
                  <a:off x="3209094" y="5605839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0000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643EDB-F3A0-4BAA-9068-B1B990826377}"/>
                    </a:ext>
                  </a:extLst>
                </p:cNvPr>
                <p:cNvSpPr txBox="1"/>
                <p:nvPr/>
              </p:nvSpPr>
              <p:spPr>
                <a:xfrm>
                  <a:off x="3209094" y="5350190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0004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9C5AB5-8196-40F1-B90C-7246CE40C94B}"/>
                    </a:ext>
                  </a:extLst>
                </p:cNvPr>
                <p:cNvSpPr txBox="1"/>
                <p:nvPr/>
              </p:nvSpPr>
              <p:spPr>
                <a:xfrm>
                  <a:off x="3209094" y="5093249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0008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E20604-84EE-4323-9590-A26ED23F9E9A}"/>
                    </a:ext>
                  </a:extLst>
                </p:cNvPr>
                <p:cNvSpPr txBox="1"/>
                <p:nvPr/>
              </p:nvSpPr>
              <p:spPr>
                <a:xfrm>
                  <a:off x="3209094" y="4524606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0016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EBA293B-2D75-47EF-93B4-A1AC922CC85B}"/>
                    </a:ext>
                  </a:extLst>
                </p:cNvPr>
                <p:cNvSpPr txBox="1"/>
                <p:nvPr/>
              </p:nvSpPr>
              <p:spPr>
                <a:xfrm>
                  <a:off x="3218497" y="4795345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0012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4485B9-4412-4B21-BDED-33B5AEA7509C}"/>
                    </a:ext>
                  </a:extLst>
                </p:cNvPr>
                <p:cNvSpPr txBox="1"/>
                <p:nvPr/>
              </p:nvSpPr>
              <p:spPr>
                <a:xfrm>
                  <a:off x="3202992" y="3991554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0024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54FE33-113C-40C4-858C-9502B4EFFA85}"/>
                    </a:ext>
                  </a:extLst>
                </p:cNvPr>
                <p:cNvSpPr txBox="1"/>
                <p:nvPr/>
              </p:nvSpPr>
              <p:spPr>
                <a:xfrm>
                  <a:off x="3202993" y="4242941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0020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F3802DB-5C52-49D7-987A-B4E62CC3D420}"/>
                    </a:ext>
                  </a:extLst>
                </p:cNvPr>
                <p:cNvSpPr txBox="1"/>
                <p:nvPr/>
              </p:nvSpPr>
              <p:spPr>
                <a:xfrm>
                  <a:off x="3218496" y="3710606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0028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4C5612-8F1F-44BC-9D9E-0B63F83BD90C}"/>
                    </a:ext>
                  </a:extLst>
                </p:cNvPr>
                <p:cNvSpPr txBox="1"/>
                <p:nvPr/>
              </p:nvSpPr>
              <p:spPr>
                <a:xfrm>
                  <a:off x="3218496" y="3445322"/>
                  <a:ext cx="471180" cy="277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0032</a:t>
                  </a:r>
                </a:p>
              </p:txBody>
            </p:sp>
          </p:grp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A40AD4A-CE09-42F4-81F8-9CBC96A91E05}"/>
                </a:ext>
              </a:extLst>
            </p:cNvPr>
            <p:cNvSpPr/>
            <p:nvPr/>
          </p:nvSpPr>
          <p:spPr>
            <a:xfrm>
              <a:off x="2674448" y="5220293"/>
              <a:ext cx="1325838" cy="4381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r>
                <a:rPr lang="en-US" dirty="0"/>
                <a:t> register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07AF13-274E-4E01-BF2C-32750DCFD817}"/>
                </a:ext>
              </a:extLst>
            </p:cNvPr>
            <p:cNvCxnSpPr>
              <a:cxnSpLocks/>
              <a:stCxn id="20" idx="3"/>
              <a:endCxn id="17" idx="1"/>
            </p:cNvCxnSpPr>
            <p:nvPr/>
          </p:nvCxnSpPr>
          <p:spPr>
            <a:xfrm flipV="1">
              <a:off x="4000286" y="5381388"/>
              <a:ext cx="2473649" cy="5798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3D6FF3-EA0B-4248-8A5A-D88E8586DC24}"/>
                </a:ext>
              </a:extLst>
            </p:cNvPr>
            <p:cNvCxnSpPr>
              <a:cxnSpLocks/>
              <a:stCxn id="20" idx="3"/>
              <a:endCxn id="14" idx="1"/>
            </p:cNvCxnSpPr>
            <p:nvPr/>
          </p:nvCxnSpPr>
          <p:spPr>
            <a:xfrm flipV="1">
              <a:off x="4000286" y="4298878"/>
              <a:ext cx="2473649" cy="11404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FB241F-CE1D-4E88-87F3-6948BADEACAC}"/>
                </a:ext>
              </a:extLst>
            </p:cNvPr>
            <p:cNvSpPr txBox="1"/>
            <p:nvPr/>
          </p:nvSpPr>
          <p:spPr>
            <a:xfrm>
              <a:off x="2461439" y="5771869"/>
              <a:ext cx="662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1E97AF-6F8F-4C8C-9D02-F493F7CF4265}"/>
                </a:ext>
              </a:extLst>
            </p:cNvPr>
            <p:cNvSpPr txBox="1"/>
            <p:nvPr/>
          </p:nvSpPr>
          <p:spPr>
            <a:xfrm>
              <a:off x="3312984" y="5771869"/>
              <a:ext cx="662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0008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E35EF02-F4F9-44A8-8ABC-07291DCA6311}"/>
                </a:ext>
              </a:extLst>
            </p:cNvPr>
            <p:cNvSpPr txBox="1"/>
            <p:nvPr/>
          </p:nvSpPr>
          <p:spPr>
            <a:xfrm>
              <a:off x="4137026" y="5771869"/>
              <a:ext cx="662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0020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8FE4FD3-657B-426D-B9D7-083548D3A5CF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124358" y="5956535"/>
              <a:ext cx="188626" cy="491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914E7A2-5301-4B7E-8AC2-6E85DD8663B0}"/>
                </a:ext>
              </a:extLst>
            </p:cNvPr>
            <p:cNvCxnSpPr>
              <a:cxnSpLocks/>
            </p:cNvCxnSpPr>
            <p:nvPr/>
          </p:nvCxnSpPr>
          <p:spPr>
            <a:xfrm>
              <a:off x="4000286" y="5956535"/>
              <a:ext cx="13674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2A1A795-90E0-4E53-9F8E-28E4863C3AF2}"/>
              </a:ext>
            </a:extLst>
          </p:cNvPr>
          <p:cNvSpPr/>
          <p:nvPr/>
        </p:nvSpPr>
        <p:spPr>
          <a:xfrm>
            <a:off x="1147235" y="3767640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 register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DB880D5-0141-4541-9A96-882B6FF8F334}"/>
              </a:ext>
            </a:extLst>
          </p:cNvPr>
          <p:cNvCxnSpPr>
            <a:cxnSpLocks/>
            <a:stCxn id="42" idx="1"/>
            <a:endCxn id="20" idx="1"/>
          </p:cNvCxnSpPr>
          <p:nvPr/>
        </p:nvCxnSpPr>
        <p:spPr>
          <a:xfrm rot="10800000" flipH="1" flipV="1">
            <a:off x="1147234" y="3986714"/>
            <a:ext cx="42891" cy="1491809"/>
          </a:xfrm>
          <a:prstGeom prst="curvedConnector3">
            <a:avLst>
              <a:gd name="adj1" fmla="val -5329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B9BCA8-0F1B-4D44-B643-A659B9485EFA}"/>
              </a:ext>
            </a:extLst>
          </p:cNvPr>
          <p:cNvSpPr txBox="1"/>
          <p:nvPr/>
        </p:nvSpPr>
        <p:spPr>
          <a:xfrm>
            <a:off x="69593" y="4243552"/>
            <a:ext cx="152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</a:t>
            </a:r>
            <a:br>
              <a:rPr lang="en-US" dirty="0"/>
            </a:br>
            <a:r>
              <a:rPr lang="en-US" dirty="0"/>
              <a:t>Back up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78F2C2-4EED-4733-BE9B-C2F54BA9F72D}"/>
              </a:ext>
            </a:extLst>
          </p:cNvPr>
          <p:cNvCxnSpPr>
            <a:cxnSpLocks/>
            <a:stCxn id="42" idx="3"/>
            <a:endCxn id="35" idx="1"/>
          </p:cNvCxnSpPr>
          <p:nvPr/>
        </p:nvCxnSpPr>
        <p:spPr>
          <a:xfrm flipV="1">
            <a:off x="2473073" y="3247327"/>
            <a:ext cx="2516541" cy="7393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64A95D7-516D-4208-9E03-C6DC01518B52}"/>
              </a:ext>
            </a:extLst>
          </p:cNvPr>
          <p:cNvCxnSpPr>
            <a:stCxn id="20" idx="3"/>
            <a:endCxn id="42" idx="3"/>
          </p:cNvCxnSpPr>
          <p:nvPr/>
        </p:nvCxnSpPr>
        <p:spPr>
          <a:xfrm flipH="1" flipV="1">
            <a:off x="2473073" y="3986715"/>
            <a:ext cx="42891" cy="1491809"/>
          </a:xfrm>
          <a:prstGeom prst="curvedConnector3">
            <a:avLst>
              <a:gd name="adj1" fmla="val -53297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1331DCC-7BB0-430F-BC2B-41AA6FA454C8}"/>
              </a:ext>
            </a:extLst>
          </p:cNvPr>
          <p:cNvSpPr txBox="1"/>
          <p:nvPr/>
        </p:nvSpPr>
        <p:spPr>
          <a:xfrm>
            <a:off x="1828662" y="4274180"/>
            <a:ext cx="15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</a:t>
            </a:r>
            <a:br>
              <a:rPr lang="en-US" dirty="0"/>
            </a:br>
            <a:r>
              <a:rPr lang="en-US" dirty="0"/>
              <a:t>Previous address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83E10C-CE5B-43FC-8DF0-8A9E7292688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473073" y="3986715"/>
            <a:ext cx="2451649" cy="155388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A7BFDC-ECDB-46DF-8875-8406E40190D7}"/>
              </a:ext>
            </a:extLst>
          </p:cNvPr>
          <p:cNvCxnSpPr>
            <a:cxnSpLocks/>
          </p:cNvCxnSpPr>
          <p:nvPr/>
        </p:nvCxnSpPr>
        <p:spPr>
          <a:xfrm>
            <a:off x="2549273" y="4089515"/>
            <a:ext cx="2431888" cy="225636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7D6298-8299-4DA6-95D6-3CC4174E71F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473073" y="3986715"/>
            <a:ext cx="2541397" cy="54003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2286-874B-4926-8FD9-401CCA9A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the 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9DA1D-F21A-44AA-BF67-9F547DEC7501}"/>
              </a:ext>
            </a:extLst>
          </p:cNvPr>
          <p:cNvSpPr txBox="1"/>
          <p:nvPr/>
        </p:nvSpPr>
        <p:spPr>
          <a:xfrm>
            <a:off x="7570118" y="6364191"/>
            <a:ext cx="652743" cy="369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7ABCC5-873C-428D-82E9-26EFDA3859D6}"/>
              </a:ext>
            </a:extLst>
          </p:cNvPr>
          <p:cNvGrpSpPr/>
          <p:nvPr/>
        </p:nvGrpSpPr>
        <p:grpSpPr>
          <a:xfrm>
            <a:off x="6466578" y="3284588"/>
            <a:ext cx="1769309" cy="3292086"/>
            <a:chOff x="6826793" y="3284588"/>
            <a:chExt cx="1769309" cy="32920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44510A-9D1D-4484-B39B-63E5C3C562FC}"/>
                </a:ext>
              </a:extLst>
            </p:cNvPr>
            <p:cNvSpPr/>
            <p:nvPr/>
          </p:nvSpPr>
          <p:spPr>
            <a:xfrm>
              <a:off x="6826794" y="3284588"/>
              <a:ext cx="1097852" cy="377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1F5C8-89D2-4569-8DA5-1B04951A2CEE}"/>
                </a:ext>
              </a:extLst>
            </p:cNvPr>
            <p:cNvSpPr/>
            <p:nvPr/>
          </p:nvSpPr>
          <p:spPr>
            <a:xfrm>
              <a:off x="6826794" y="3635370"/>
              <a:ext cx="1097852" cy="377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h=6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7B7601-1636-4142-B54D-F9D6DFDDA631}"/>
                </a:ext>
              </a:extLst>
            </p:cNvPr>
            <p:cNvSpPr/>
            <p:nvPr/>
          </p:nvSpPr>
          <p:spPr>
            <a:xfrm>
              <a:off x="6826794" y="3995388"/>
              <a:ext cx="1097852" cy="377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e=5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6E2398-6FC0-4141-BCC4-C5A9F1E77BE9}"/>
                </a:ext>
              </a:extLst>
            </p:cNvPr>
            <p:cNvGrpSpPr/>
            <p:nvPr/>
          </p:nvGrpSpPr>
          <p:grpSpPr>
            <a:xfrm>
              <a:off x="6826793" y="4375295"/>
              <a:ext cx="1097851" cy="2201379"/>
              <a:chOff x="2377268" y="3758680"/>
              <a:chExt cx="1089660" cy="202193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FB4B7C-8779-4262-900D-235E4D7F0C56}"/>
                  </a:ext>
                </a:extLst>
              </p:cNvPr>
              <p:cNvSpPr/>
              <p:nvPr/>
            </p:nvSpPr>
            <p:spPr>
              <a:xfrm>
                <a:off x="2377268" y="3758680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0008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D9F0BB-1678-4495-A456-3155C33F5406}"/>
                  </a:ext>
                </a:extLst>
              </p:cNvPr>
              <p:cNvSpPr/>
              <p:nvPr/>
            </p:nvSpPr>
            <p:spPr>
              <a:xfrm>
                <a:off x="2377268" y="4090104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d=4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8A03FB-E644-441B-A114-3227444E4ED7}"/>
                  </a:ext>
                </a:extLst>
              </p:cNvPr>
              <p:cNvSpPr/>
              <p:nvPr/>
            </p:nvSpPr>
            <p:spPr>
              <a:xfrm>
                <a:off x="2377268" y="4421528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c=3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0478A9F-9E3A-4513-8B1B-F4247BFF8639}"/>
                  </a:ext>
                </a:extLst>
              </p:cNvPr>
              <p:cNvSpPr/>
              <p:nvPr/>
            </p:nvSpPr>
            <p:spPr>
              <a:xfrm>
                <a:off x="2377268" y="4752952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0000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5DB53B-1C99-439F-B2F1-10DBE928EE1E}"/>
                  </a:ext>
                </a:extLst>
              </p:cNvPr>
              <p:cNvSpPr/>
              <p:nvPr/>
            </p:nvSpPr>
            <p:spPr>
              <a:xfrm>
                <a:off x="2377268" y="5098859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b=1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99C284-5064-4072-B298-63BBDAABD295}"/>
                  </a:ext>
                </a:extLst>
              </p:cNvPr>
              <p:cNvSpPr/>
              <p:nvPr/>
            </p:nvSpPr>
            <p:spPr>
              <a:xfrm>
                <a:off x="2377268" y="5433955"/>
                <a:ext cx="1089660" cy="346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a=1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C8C257-6370-4E67-9AFD-23D3FD88B483}"/>
                </a:ext>
              </a:extLst>
            </p:cNvPr>
            <p:cNvSpPr txBox="1"/>
            <p:nvPr/>
          </p:nvSpPr>
          <p:spPr>
            <a:xfrm>
              <a:off x="7930333" y="5999357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F143D7-306C-49CF-8FC4-2219897640CB}"/>
                </a:ext>
              </a:extLst>
            </p:cNvPr>
            <p:cNvSpPr txBox="1"/>
            <p:nvPr/>
          </p:nvSpPr>
          <p:spPr>
            <a:xfrm>
              <a:off x="7930333" y="5632809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ECA831-4C96-48F4-8583-230643B716B7}"/>
                </a:ext>
              </a:extLst>
            </p:cNvPr>
            <p:cNvSpPr txBox="1"/>
            <p:nvPr/>
          </p:nvSpPr>
          <p:spPr>
            <a:xfrm>
              <a:off x="7930333" y="4889550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3E5705-CA4A-4F65-A795-BAC0926C9E14}"/>
                </a:ext>
              </a:extLst>
            </p:cNvPr>
            <p:cNvSpPr txBox="1"/>
            <p:nvPr/>
          </p:nvSpPr>
          <p:spPr>
            <a:xfrm>
              <a:off x="7943359" y="5261914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CABDAD-0E36-4E1B-B89E-37E6003218BB}"/>
                </a:ext>
              </a:extLst>
            </p:cNvPr>
            <p:cNvSpPr txBox="1"/>
            <p:nvPr/>
          </p:nvSpPr>
          <p:spPr>
            <a:xfrm>
              <a:off x="7921880" y="4256227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0024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6BA2A5-3AAE-4205-B252-46F24B8804D8}"/>
                </a:ext>
              </a:extLst>
            </p:cNvPr>
            <p:cNvSpPr txBox="1"/>
            <p:nvPr/>
          </p:nvSpPr>
          <p:spPr>
            <a:xfrm>
              <a:off x="7921881" y="4540241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8B2907-1E50-4887-9512-159C66530C52}"/>
                </a:ext>
              </a:extLst>
            </p:cNvPr>
            <p:cNvSpPr txBox="1"/>
            <p:nvPr/>
          </p:nvSpPr>
          <p:spPr>
            <a:xfrm>
              <a:off x="7943358" y="3882818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0028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B00FAB-AC3F-4B0E-803A-997EA6803FD5}"/>
                </a:ext>
              </a:extLst>
            </p:cNvPr>
            <p:cNvSpPr txBox="1"/>
            <p:nvPr/>
          </p:nvSpPr>
          <p:spPr>
            <a:xfrm>
              <a:off x="7943358" y="3530233"/>
              <a:ext cx="652743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0032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B45241-4F8C-48B0-9137-7757E0D28AFA}"/>
              </a:ext>
            </a:extLst>
          </p:cNvPr>
          <p:cNvSpPr/>
          <p:nvPr/>
        </p:nvSpPr>
        <p:spPr>
          <a:xfrm>
            <a:off x="1569240" y="579284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0020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4D7A8-D8A8-4717-902E-A49DC1A436F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078" y="5835234"/>
            <a:ext cx="3571500" cy="17668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252FE4-96A6-4B30-9A37-0D2AE1E2E18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078" y="4736132"/>
            <a:ext cx="3571500" cy="12757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5FA9B10-C738-4BAD-807F-9916A5EF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123842"/>
            <a:ext cx="8380854" cy="1725662"/>
          </a:xfrm>
        </p:spPr>
        <p:txBody>
          <a:bodyPr/>
          <a:lstStyle/>
          <a:p>
            <a:r>
              <a:rPr lang="en-US" dirty="0"/>
              <a:t>Let start from return fc2() </a:t>
            </a:r>
          </a:p>
          <a:p>
            <a:pPr lvl="1"/>
            <a:r>
              <a:rPr lang="en-US" dirty="0"/>
              <a:t>Assume: main, fc1(), fc2() –called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sp register copy the address from </a:t>
            </a:r>
            <a:r>
              <a:rPr lang="en-US" dirty="0" err="1"/>
              <a:t>fp</a:t>
            </a:r>
            <a:r>
              <a:rPr lang="en-US" dirty="0"/>
              <a:t> register</a:t>
            </a:r>
          </a:p>
          <a:p>
            <a:pPr marL="1371600" lvl="2" indent="-514350"/>
            <a:r>
              <a:rPr lang="en-US" dirty="0"/>
              <a:t>sp register: 0032 -&gt; 0020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fp</a:t>
            </a:r>
            <a:r>
              <a:rPr lang="en-US" dirty="0"/>
              <a:t> copy the previous address</a:t>
            </a:r>
          </a:p>
          <a:p>
            <a:pPr marL="1371600" lvl="2" indent="-514350"/>
            <a:r>
              <a:rPr lang="en-US" dirty="0"/>
              <a:t>0020 -&gt;0008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84F121-4069-4B8D-8483-BC1757B613FC}"/>
              </a:ext>
            </a:extLst>
          </p:cNvPr>
          <p:cNvSpPr/>
          <p:nvPr/>
        </p:nvSpPr>
        <p:spPr>
          <a:xfrm>
            <a:off x="1569240" y="4046273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0032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F7F5D66-A465-463E-8F7E-C02EE793682A}"/>
              </a:ext>
            </a:extLst>
          </p:cNvPr>
          <p:cNvCxnSpPr>
            <a:stCxn id="7" idx="1"/>
            <a:endCxn id="35" idx="1"/>
          </p:cNvCxnSpPr>
          <p:nvPr/>
        </p:nvCxnSpPr>
        <p:spPr>
          <a:xfrm rot="10800000">
            <a:off x="1569240" y="4265348"/>
            <a:ext cx="12700" cy="174656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850167D-6272-4F53-8719-0EBF8B6A89E9}"/>
              </a:ext>
            </a:extLst>
          </p:cNvPr>
          <p:cNvSpPr txBox="1"/>
          <p:nvPr/>
        </p:nvSpPr>
        <p:spPr>
          <a:xfrm>
            <a:off x="1619219" y="4450313"/>
            <a:ext cx="147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 register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D78E64-D738-40E6-A966-BEAAD25CD587}"/>
              </a:ext>
            </a:extLst>
          </p:cNvPr>
          <p:cNvSpPr txBox="1"/>
          <p:nvPr/>
        </p:nvSpPr>
        <p:spPr>
          <a:xfrm>
            <a:off x="1720485" y="6178073"/>
            <a:ext cx="147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2171C41-A5BD-4CB3-A732-23B6F3BE2FC0}"/>
              </a:ext>
            </a:extLst>
          </p:cNvPr>
          <p:cNvSpPr/>
          <p:nvPr/>
        </p:nvSpPr>
        <p:spPr>
          <a:xfrm>
            <a:off x="715317" y="4877259"/>
            <a:ext cx="1414262" cy="5803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0020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1CFF91-02B6-4F33-9E57-81CAA6B01218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895078" y="3622729"/>
            <a:ext cx="3571500" cy="6426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A5B9B7-F237-4E76-A3B5-73FEB0373ED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895078" y="4265348"/>
            <a:ext cx="3571500" cy="47078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3171B81-35C8-4A20-824E-77A23F7EF7F8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rot="10800000" flipV="1">
            <a:off x="2895078" y="4564010"/>
            <a:ext cx="3571500" cy="1447906"/>
          </a:xfrm>
          <a:prstGeom prst="curvedConnector3">
            <a:avLst>
              <a:gd name="adj1" fmla="val 78738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027CB38-4E78-4730-9EEA-30474B7703A9}"/>
              </a:ext>
            </a:extLst>
          </p:cNvPr>
          <p:cNvSpPr/>
          <p:nvPr/>
        </p:nvSpPr>
        <p:spPr>
          <a:xfrm>
            <a:off x="2878905" y="4857730"/>
            <a:ext cx="1414262" cy="58036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8FB5D1-84EA-4224-9BB2-9245EB3FFC45}"/>
              </a:ext>
            </a:extLst>
          </p:cNvPr>
          <p:cNvSpPr txBox="1"/>
          <p:nvPr/>
        </p:nvSpPr>
        <p:spPr>
          <a:xfrm>
            <a:off x="5565433" y="3751496"/>
            <a:ext cx="8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Step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F11D2E-A85B-4A34-971D-422C8BA36CB0}"/>
              </a:ext>
            </a:extLst>
          </p:cNvPr>
          <p:cNvSpPr txBox="1"/>
          <p:nvPr/>
        </p:nvSpPr>
        <p:spPr>
          <a:xfrm>
            <a:off x="2303606" y="4753207"/>
            <a:ext cx="80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AA8CF9-03E4-4C02-AFD7-72C2EC6786CA}"/>
              </a:ext>
            </a:extLst>
          </p:cNvPr>
          <p:cNvCxnSpPr/>
          <p:nvPr/>
        </p:nvCxnSpPr>
        <p:spPr>
          <a:xfrm>
            <a:off x="5565433" y="3748192"/>
            <a:ext cx="0" cy="81581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17A7963-B9C6-4C37-813E-14E93F23F766}"/>
              </a:ext>
            </a:extLst>
          </p:cNvPr>
          <p:cNvSpPr txBox="1"/>
          <p:nvPr/>
        </p:nvSpPr>
        <p:spPr>
          <a:xfrm>
            <a:off x="5639888" y="5083823"/>
            <a:ext cx="80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Step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984F5B-FC80-49B5-A6E1-4319B2B8371D}"/>
              </a:ext>
            </a:extLst>
          </p:cNvPr>
          <p:cNvCxnSpPr/>
          <p:nvPr/>
        </p:nvCxnSpPr>
        <p:spPr>
          <a:xfrm>
            <a:off x="5549009" y="5030181"/>
            <a:ext cx="0" cy="81581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9F3362-A94F-4690-9231-1F025A53CEBB}"/>
              </a:ext>
            </a:extLst>
          </p:cNvPr>
          <p:cNvGrpSpPr/>
          <p:nvPr/>
        </p:nvGrpSpPr>
        <p:grpSpPr>
          <a:xfrm>
            <a:off x="7871820" y="3266191"/>
            <a:ext cx="1466657" cy="2551284"/>
            <a:chOff x="7899528" y="3706759"/>
            <a:chExt cx="1466657" cy="1370861"/>
          </a:xfrm>
        </p:grpSpPr>
        <p:cxnSp>
          <p:nvCxnSpPr>
            <p:cNvPr id="42" name="연결선: 구부러짐 41">
              <a:extLst>
                <a:ext uri="{FF2B5EF4-FFF2-40B4-BE49-F238E27FC236}">
                  <a16:creationId xmlns:a16="http://schemas.microsoft.com/office/drawing/2014/main" id="{F4514EE0-A438-455D-A801-05CCE32F457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356" y="3917822"/>
              <a:ext cx="12700" cy="50813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구부러짐 42">
              <a:extLst>
                <a:ext uri="{FF2B5EF4-FFF2-40B4-BE49-F238E27FC236}">
                  <a16:creationId xmlns:a16="http://schemas.microsoft.com/office/drawing/2014/main" id="{2C81E507-6FB1-4700-A7BF-3825C789A448}"/>
                </a:ext>
              </a:extLst>
            </p:cNvPr>
            <p:cNvCxnSpPr>
              <a:cxnSpLocks/>
            </p:cNvCxnSpPr>
            <p:nvPr/>
          </p:nvCxnSpPr>
          <p:spPr>
            <a:xfrm>
              <a:off x="8314056" y="4527425"/>
              <a:ext cx="12700" cy="508131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DAAEC0-73D1-400C-9656-135416B1E999}"/>
                </a:ext>
              </a:extLst>
            </p:cNvPr>
            <p:cNvSpPr txBox="1"/>
            <p:nvPr/>
          </p:nvSpPr>
          <p:spPr>
            <a:xfrm>
              <a:off x="7899528" y="3706759"/>
              <a:ext cx="132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fc2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3823F2-AB7F-45E7-B4DE-99F824E33848}"/>
                </a:ext>
              </a:extLst>
            </p:cNvPr>
            <p:cNvSpPr txBox="1"/>
            <p:nvPr/>
          </p:nvSpPr>
          <p:spPr>
            <a:xfrm>
              <a:off x="8045515" y="4708288"/>
              <a:ext cx="132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fc1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F599D3E-982E-49A0-AFA1-4C019D653A65}"/>
              </a:ext>
            </a:extLst>
          </p:cNvPr>
          <p:cNvGrpSpPr/>
          <p:nvPr/>
        </p:nvGrpSpPr>
        <p:grpSpPr>
          <a:xfrm>
            <a:off x="8021354" y="5776515"/>
            <a:ext cx="1320670" cy="738982"/>
            <a:chOff x="8021354" y="5776517"/>
            <a:chExt cx="1320670" cy="945673"/>
          </a:xfrm>
        </p:grpSpPr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7CC48C87-8B0A-4141-A3CC-4A91EDE918A2}"/>
                </a:ext>
              </a:extLst>
            </p:cNvPr>
            <p:cNvCxnSpPr>
              <a:cxnSpLocks/>
            </p:cNvCxnSpPr>
            <p:nvPr/>
          </p:nvCxnSpPr>
          <p:spPr>
            <a:xfrm>
              <a:off x="8289895" y="5776517"/>
              <a:ext cx="12700" cy="945673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55EC49-D1BC-4572-90ED-65B395093E79}"/>
                </a:ext>
              </a:extLst>
            </p:cNvPr>
            <p:cNvSpPr txBox="1"/>
            <p:nvPr/>
          </p:nvSpPr>
          <p:spPr>
            <a:xfrm>
              <a:off x="8021354" y="6113118"/>
              <a:ext cx="1320670" cy="472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release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34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3E87-2753-451C-B2F4-E3D3E56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SP and FP 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ABD38-E7D1-4D0F-A95F-A4F2B0FB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 Point </a:t>
            </a:r>
            <a:r>
              <a:rPr lang="en-US" b="1" dirty="0"/>
              <a:t>next</a:t>
            </a:r>
            <a:r>
              <a:rPr lang="en-US" dirty="0"/>
              <a:t> address and request backup to </a:t>
            </a:r>
            <a:r>
              <a:rPr lang="en-US" dirty="0" err="1"/>
              <a:t>fp</a:t>
            </a:r>
            <a:endParaRPr lang="en-US" dirty="0"/>
          </a:p>
          <a:p>
            <a:r>
              <a:rPr lang="en-US" dirty="0"/>
              <a:t>FP backup the address</a:t>
            </a:r>
          </a:p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022639-79B6-4D8B-B38A-423B9D49B384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37D365-05B9-4CAF-8379-D6A39B2F945E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DDF52-AECE-49F2-9782-AB13B4BE2B86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 = 1;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17245D-4608-4F7F-B3E7-877B7EDF06F5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c = 3;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3D8836-6FCB-4A99-989A-64CC4AB4B62F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DC59AB9-45FB-4573-9FFF-0EBEA559AAB3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9AA6DE1-A977-40C7-8D3B-3604278D3AEE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4477934-AABE-4E97-A152-08E9B16BB564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7189A4B-C688-45FF-A413-16C940055509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033F83-8DAD-4C80-9D72-1AF099980258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170B9F-A255-4269-8CCF-B2BC14FBA954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D25786-4C7A-49CA-8CF2-E7A0870AB197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C6F460-480E-4FD2-97A5-8A8BC5FCC858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40AEB6-2943-4E13-B93C-64B5B5D22829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372282-6FF7-4E3C-940C-3302A8CE2F8B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FE9AA-CB9E-4AC2-8270-75B865D0283F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E6D057A-7785-40B3-82F5-1BBF0D187243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15D767D-E107-4152-825E-533653DCE80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F8848B-EB9B-4707-BE13-08A63B5C3520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551066A-4210-4988-97B8-BFD7574F3F0C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7F0CF1-D84C-4227-8BD4-24504040B612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E3C1C14-0254-4D35-A896-DA8B5977C60E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D28912-FE58-4663-B682-32F3DAD3B55B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D3DB8A-3F4D-4453-BB96-B2990130E88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8899795-0A02-4552-A28B-201DB6DAB029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BFDD27-23CF-4866-9775-B387F81751D9}"/>
              </a:ext>
            </a:extLst>
          </p:cNvPr>
          <p:cNvSpPr txBox="1"/>
          <p:nvPr/>
        </p:nvSpPr>
        <p:spPr>
          <a:xfrm rot="2186484">
            <a:off x="5464815" y="5111257"/>
            <a:ext cx="123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sp</a:t>
            </a:r>
          </a:p>
        </p:txBody>
      </p:sp>
      <p:cxnSp>
        <p:nvCxnSpPr>
          <p:cNvPr id="30" name="Straight Arrow Connector 19">
            <a:extLst>
              <a:ext uri="{FF2B5EF4-FFF2-40B4-BE49-F238E27FC236}">
                <a16:creationId xmlns:a16="http://schemas.microsoft.com/office/drawing/2014/main" id="{B6B8751E-C96F-403D-86BE-3373206525FD}"/>
              </a:ext>
            </a:extLst>
          </p:cNvPr>
          <p:cNvCxnSpPr>
            <a:cxnSpLocks/>
            <a:stCxn id="14" idx="3"/>
            <a:endCxn id="29" idx="3"/>
          </p:cNvCxnSpPr>
          <p:nvPr/>
        </p:nvCxnSpPr>
        <p:spPr>
          <a:xfrm>
            <a:off x="5386570" y="4586482"/>
            <a:ext cx="1195244" cy="1046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B1D180E-F893-45F8-9E7D-021B7EEA5DDF}"/>
              </a:ext>
            </a:extLst>
          </p:cNvPr>
          <p:cNvSpPr/>
          <p:nvPr/>
        </p:nvSpPr>
        <p:spPr>
          <a:xfrm>
            <a:off x="4201796" y="5575151"/>
            <a:ext cx="1325838" cy="4381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</a:t>
            </a:r>
            <a:r>
              <a:rPr lang="en-US" dirty="0"/>
              <a:t> register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2F08BA1-C1BC-47CF-A250-DB298F6DB9D1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 rot="10800000" flipV="1">
            <a:off x="4201797" y="4586482"/>
            <a:ext cx="141065" cy="1207744"/>
          </a:xfrm>
          <a:prstGeom prst="curvedConnector3">
            <a:avLst>
              <a:gd name="adj1" fmla="val 262053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ED512B-E431-4F9B-879C-2C7AF3DADFB0}"/>
              </a:ext>
            </a:extLst>
          </p:cNvPr>
          <p:cNvSpPr txBox="1"/>
          <p:nvPr/>
        </p:nvSpPr>
        <p:spPr>
          <a:xfrm>
            <a:off x="3168945" y="4801575"/>
            <a:ext cx="1352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backup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BC0077-1325-429C-A5D0-992CDD0EAC05}"/>
              </a:ext>
            </a:extLst>
          </p:cNvPr>
          <p:cNvSpPr txBox="1"/>
          <p:nvPr/>
        </p:nvSpPr>
        <p:spPr>
          <a:xfrm>
            <a:off x="7551027" y="54118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8DB60E-343B-4B44-BD31-D8A5101D6307}"/>
              </a:ext>
            </a:extLst>
          </p:cNvPr>
          <p:cNvSpPr txBox="1"/>
          <p:nvPr/>
        </p:nvSpPr>
        <p:spPr>
          <a:xfrm>
            <a:off x="7551027" y="513739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0BF982-2AA3-46E4-A2A9-37E4FF68C81D}"/>
              </a:ext>
            </a:extLst>
          </p:cNvPr>
          <p:cNvSpPr txBox="1"/>
          <p:nvPr/>
        </p:nvSpPr>
        <p:spPr>
          <a:xfrm>
            <a:off x="7551027" y="4861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E11519-5D76-48C8-B3C8-7474D7A77045}"/>
              </a:ext>
            </a:extLst>
          </p:cNvPr>
          <p:cNvSpPr txBox="1"/>
          <p:nvPr/>
        </p:nvSpPr>
        <p:spPr>
          <a:xfrm>
            <a:off x="7551027" y="45688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CF4C4-F8BD-4453-AEAD-0ECF77B62247}"/>
              </a:ext>
            </a:extLst>
          </p:cNvPr>
          <p:cNvSpPr txBox="1"/>
          <p:nvPr/>
        </p:nvSpPr>
        <p:spPr>
          <a:xfrm>
            <a:off x="7529071" y="42356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0C20CC-9D60-400D-99CF-EA69049A5472}"/>
              </a:ext>
            </a:extLst>
          </p:cNvPr>
          <p:cNvSpPr txBox="1"/>
          <p:nvPr/>
        </p:nvSpPr>
        <p:spPr>
          <a:xfrm>
            <a:off x="7529071" y="39611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A3270D-8DCB-4E32-952A-6486A940EB96}"/>
              </a:ext>
            </a:extLst>
          </p:cNvPr>
          <p:cNvSpPr txBox="1"/>
          <p:nvPr/>
        </p:nvSpPr>
        <p:spPr>
          <a:xfrm>
            <a:off x="7529071" y="36854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9280D-5A02-43F9-B320-721A98F6852F}"/>
              </a:ext>
            </a:extLst>
          </p:cNvPr>
          <p:cNvSpPr txBox="1"/>
          <p:nvPr/>
        </p:nvSpPr>
        <p:spPr>
          <a:xfrm>
            <a:off x="7529071" y="33926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2D45E6-F75C-4EA4-BF7C-048BE71A52AD}"/>
              </a:ext>
            </a:extLst>
          </p:cNvPr>
          <p:cNvSpPr txBox="1"/>
          <p:nvPr/>
        </p:nvSpPr>
        <p:spPr>
          <a:xfrm>
            <a:off x="4272329" y="6064022"/>
            <a:ext cx="117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0000</a:t>
            </a:r>
          </a:p>
        </p:txBody>
      </p:sp>
      <p:cxnSp>
        <p:nvCxnSpPr>
          <p:cNvPr id="43" name="Straight Arrow Connector 19">
            <a:extLst>
              <a:ext uri="{FF2B5EF4-FFF2-40B4-BE49-F238E27FC236}">
                <a16:creationId xmlns:a16="http://schemas.microsoft.com/office/drawing/2014/main" id="{6AB5AB99-0131-42FA-80AC-24AE8C89F98E}"/>
              </a:ext>
            </a:extLst>
          </p:cNvPr>
          <p:cNvCxnSpPr>
            <a:cxnSpLocks/>
            <a:stCxn id="31" idx="3"/>
            <a:endCxn id="29" idx="3"/>
          </p:cNvCxnSpPr>
          <p:nvPr/>
        </p:nvCxnSpPr>
        <p:spPr>
          <a:xfrm flipV="1">
            <a:off x="5527634" y="5632844"/>
            <a:ext cx="1054180" cy="16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8047AD-38FD-4D76-9F79-BAB356659ABE}"/>
              </a:ext>
            </a:extLst>
          </p:cNvPr>
          <p:cNvSpPr txBox="1"/>
          <p:nvPr/>
        </p:nvSpPr>
        <p:spPr>
          <a:xfrm>
            <a:off x="7529071" y="308783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78961-E297-41C4-B30C-33330BD3DE9E}"/>
              </a:ext>
            </a:extLst>
          </p:cNvPr>
          <p:cNvSpPr txBox="1"/>
          <p:nvPr/>
        </p:nvSpPr>
        <p:spPr>
          <a:xfrm>
            <a:off x="7529071" y="2782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0036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E71729-EC02-4350-80EB-4B7A02D0E73B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e = 5;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f = 6;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66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  <a:prstDash val="solid"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prstDash val="dash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3C34B-2526-414E-9957-F21265C2C595}">
  <ds:schemaRefs>
    <ds:schemaRef ds:uri="http://purl.org/dc/elements/1.1/"/>
    <ds:schemaRef ds:uri="http://schemas.openxmlformats.org/package/2006/metadata/core-properties"/>
    <ds:schemaRef ds:uri="http://purl.org/dc/terms/"/>
    <ds:schemaRef ds:uri="45876fda-c432-4dd1-8f9d-3d35fabbd1c2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b66e23a-10a2-4659-bc8e-0f4605e6578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D5F1DA-8C25-4C5B-A824-78DFD0B9A2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13873-0045-4D53-B55C-8748683D9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21265</TotalTime>
  <Words>2230</Words>
  <Application>Microsoft Macintosh PowerPoint</Application>
  <PresentationFormat>On-screen Show (4:3)</PresentationFormat>
  <Paragraphs>818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Trajan Pro</vt:lpstr>
      <vt:lpstr>Arial</vt:lpstr>
      <vt:lpstr>Calibri</vt:lpstr>
      <vt:lpstr>Corbel</vt:lpstr>
      <vt:lpstr>Wingdings</vt:lpstr>
      <vt:lpstr>Office Theme</vt:lpstr>
      <vt:lpstr>PowerPoint Presentation</vt:lpstr>
      <vt:lpstr>Learning Object</vt:lpstr>
      <vt:lpstr>Local Variable </vt:lpstr>
      <vt:lpstr>SP &amp; FP Register</vt:lpstr>
      <vt:lpstr>Issue of FP Register</vt:lpstr>
      <vt:lpstr>fp Register Issue (cont.)</vt:lpstr>
      <vt:lpstr>Solution of fp Register Issue</vt:lpstr>
      <vt:lpstr>Example of the  solution</vt:lpstr>
      <vt:lpstr>Flow of SP and FP 1</vt:lpstr>
      <vt:lpstr>Flow of SP and FP 2</vt:lpstr>
      <vt:lpstr>Flow of SP and FP 3</vt:lpstr>
      <vt:lpstr>Flow of SP and FP 4</vt:lpstr>
      <vt:lpstr>Flow of SP and FP 5</vt:lpstr>
      <vt:lpstr>Flow of SP and FP 6</vt:lpstr>
      <vt:lpstr>Flow of SP and FP 7</vt:lpstr>
      <vt:lpstr>Flow of SP and FP 8</vt:lpstr>
      <vt:lpstr>Flow of SP and FP 9</vt:lpstr>
      <vt:lpstr>Flow of SP and FP 10</vt:lpstr>
      <vt:lpstr>Flow of SP and FP 11</vt:lpstr>
      <vt:lpstr>Flow of SP and FP 12</vt:lpstr>
      <vt:lpstr>Practice</vt:lpstr>
      <vt:lpstr>Summary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H Sun</cp:lastModifiedBy>
  <cp:revision>366</cp:revision>
  <cp:lastPrinted>2011-02-23T17:31:26Z</cp:lastPrinted>
  <dcterms:created xsi:type="dcterms:W3CDTF">2011-03-24T18:12:39Z</dcterms:created>
  <dcterms:modified xsi:type="dcterms:W3CDTF">2020-09-28T17:18:59Z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