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52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3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1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44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5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5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9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176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1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8C7B1C-8773-49A3-B815-E96B3D25B3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0C47CE-E1F7-467B-A815-21EEA5B9C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9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3A100-A3EB-405E-833F-CCEB151A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16089"/>
            <a:ext cx="9440034" cy="12755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проекту командного практического тура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предпрофессиональной олимпиады школьников на тему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обнаружения поддельных сайтов кредитно-финансовых организаций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F26AF-FBC3-4DEA-940B-B15A4ADBC51F}"/>
              </a:ext>
            </a:extLst>
          </p:cNvPr>
          <p:cNvSpPr txBox="1"/>
          <p:nvPr/>
        </p:nvSpPr>
        <p:spPr>
          <a:xfrm>
            <a:off x="4347713" y="56244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11A5C-ABB9-4572-BD8D-39452CDC4291}"/>
              </a:ext>
            </a:extLst>
          </p:cNvPr>
          <p:cNvSpPr txBox="1"/>
          <p:nvPr/>
        </p:nvSpPr>
        <p:spPr>
          <a:xfrm>
            <a:off x="6096000" y="4485650"/>
            <a:ext cx="537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Лебедев Станислав Юрьевич (10 класс)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Заранкович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 Николаевич (10 класс)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Безруков Артур Александрович (10 класс)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Ковлер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Иван Олегович (10 класс)</a:t>
            </a:r>
          </a:p>
        </p:txBody>
      </p:sp>
    </p:spTree>
    <p:extLst>
      <p:ext uri="{BB962C8B-B14F-4D97-AF65-F5344CB8AC3E}">
        <p14:creationId xmlns:p14="http://schemas.microsoft.com/office/powerpoint/2010/main" val="17833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539EC-B028-4B75-A657-F2F75D6D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283" y="46496"/>
            <a:ext cx="1121434" cy="63852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B74CA-2D3E-48D6-BF01-794217775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4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56965-0E23-497F-8049-D56DB2FC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418320" cy="5177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научной литературы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ссылка на программный код.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F75EB1-047F-4D4E-8D51-949505CD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CC1A22B-7D23-467E-993C-F5FA4A5B00A1}"/>
              </a:ext>
            </a:extLst>
          </p:cNvPr>
          <p:cNvSpPr txBox="1">
            <a:spLocks/>
          </p:cNvSpPr>
          <p:nvPr/>
        </p:nvSpPr>
        <p:spPr>
          <a:xfrm>
            <a:off x="2489705" y="441073"/>
            <a:ext cx="7212590" cy="103404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обнаружения поддельных сайтов кредитно-финансовых организаций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4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DBEAFE4-BCF2-4680-B831-42C23058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9131"/>
            <a:ext cx="9692640" cy="94397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сайт для определения фишинговых сайтов,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удовлетворяющий техническому заданию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выбранного кейса.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839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9D5A-7ADE-480C-8A82-9641CFD0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54" y="103346"/>
            <a:ext cx="4774290" cy="68165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выполнения проекта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9E616-2BFD-4968-AD83-99C043A0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113" y="935965"/>
            <a:ext cx="9418320" cy="561148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принципов идентификации фишинговых сайта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выбор языка программирования, среды разработки, схемы базы данных и места для её хранения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 выделенного сервера и доменного имен, выделение уникального белого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сайта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сайта, организация базы данных для хранения ссылок фишинговых сайтов и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пользователях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концепции личного кабинета, поисковой строки из базы данных и системы модерации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технической документации и подробного описания работы сайта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8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86B85-700F-48B3-A33F-C3D68D4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15" y="106881"/>
            <a:ext cx="6427369" cy="51775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распознавания фишинговых сайтов.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642DB-5D37-4365-AEBF-D2496BEDA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0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26BD-6C5F-4D9C-B00A-5D14BE91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757" y="132760"/>
            <a:ext cx="3330486" cy="46599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создания сайта.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D33BB-83A5-4673-BE31-523E18F2B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9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A2A6F-BFE2-4989-A3DE-FB89F7A1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67499-6154-4DE6-AC55-BE6BF2F0A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0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9D49D-DD11-4666-A2BA-88CCB4EB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339A4-201B-4BEE-8C4E-51892D40C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07526-3990-40A1-BF00-848A9BFC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262" y="68062"/>
            <a:ext cx="3261475" cy="595395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версия сайта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4F1A98-0A16-4628-98B3-8E7CDEAAA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0648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115</TotalTime>
  <Words>118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Вид</vt:lpstr>
      <vt:lpstr>Презентация к проекту командного практического тура предпрофессиональной олимпиады школьников на тему: “Система обнаружения поддельных сайтов кредитно-финансовых организаций”</vt:lpstr>
      <vt:lpstr>Презентация PowerPoint</vt:lpstr>
      <vt:lpstr>Цель проекта: Создать сайт для определения фишинговых сайтов,  удовлетворяющий техническому заданию из выбранного кейса.</vt:lpstr>
      <vt:lpstr>План выполнения проекта:</vt:lpstr>
      <vt:lpstr>Способы распознавания фишинговых сайтов.</vt:lpstr>
      <vt:lpstr>Процесс создания сайта.</vt:lpstr>
      <vt:lpstr>Презентация PowerPoint</vt:lpstr>
      <vt:lpstr>Презентация PowerPoint</vt:lpstr>
      <vt:lpstr>Итоговая версия сайта</vt:lpstr>
      <vt:lpstr>Вывод</vt:lpstr>
      <vt:lpstr>Список используемой научной литературы  и ссылка на программный код.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Student_9</dc:creator>
  <cp:lastModifiedBy>Student_9</cp:lastModifiedBy>
  <cp:revision>12</cp:revision>
  <dcterms:created xsi:type="dcterms:W3CDTF">2022-02-09T10:36:36Z</dcterms:created>
  <dcterms:modified xsi:type="dcterms:W3CDTF">2022-02-10T12:02:36Z</dcterms:modified>
</cp:coreProperties>
</file>