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1"/>
  </p:notesMasterIdLst>
  <p:sldIdLst>
    <p:sldId id="258" r:id="rId2"/>
    <p:sldId id="261" r:id="rId3"/>
    <p:sldId id="273" r:id="rId4"/>
    <p:sldId id="272" r:id="rId5"/>
    <p:sldId id="264" r:id="rId6"/>
    <p:sldId id="265" r:id="rId7"/>
    <p:sldId id="260" r:id="rId8"/>
    <p:sldId id="266" r:id="rId9"/>
    <p:sldId id="271" r:id="rId10"/>
    <p:sldId id="275" r:id="rId11"/>
    <p:sldId id="276" r:id="rId12"/>
    <p:sldId id="278" r:id="rId13"/>
    <p:sldId id="279" r:id="rId14"/>
    <p:sldId id="283" r:id="rId15"/>
    <p:sldId id="280" r:id="rId16"/>
    <p:sldId id="284" r:id="rId17"/>
    <p:sldId id="281" r:id="rId18"/>
    <p:sldId id="282" r:id="rId19"/>
    <p:sldId id="274" r:id="rId2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C"/>
    <a:srgbClr val="69B3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9"/>
    <p:restoredTop sz="94721"/>
  </p:normalViewPr>
  <p:slideViewPr>
    <p:cSldViewPr snapToGrid="0" snapToObjects="1">
      <p:cViewPr varScale="1">
        <p:scale>
          <a:sx n="128" d="100"/>
          <a:sy n="128" d="100"/>
        </p:scale>
        <p:origin x="1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C46A4-9545-4C89-AE74-B50F7504B6D9}"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21483D51-8D8B-4A74-9D37-9CE656DF5236}">
      <dgm:prSet/>
      <dgm:spPr/>
      <dgm:t>
        <a:bodyPr/>
        <a:lstStyle/>
        <a:p>
          <a:r>
            <a:rPr lang="en-US" dirty="0"/>
            <a:t>Introduction </a:t>
          </a:r>
        </a:p>
      </dgm:t>
    </dgm:pt>
    <dgm:pt modelId="{437339FC-2CF2-49BF-8ED0-8ADD822ECCCD}" type="parTrans" cxnId="{CFA51CBD-1E36-4BAC-99B3-9DB92D12F12C}">
      <dgm:prSet/>
      <dgm:spPr/>
      <dgm:t>
        <a:bodyPr/>
        <a:lstStyle/>
        <a:p>
          <a:endParaRPr lang="en-US"/>
        </a:p>
      </dgm:t>
    </dgm:pt>
    <dgm:pt modelId="{3C42449B-7BC0-429F-87EC-947D1B7D9B79}" type="sibTrans" cxnId="{CFA51CBD-1E36-4BAC-99B3-9DB92D12F12C}">
      <dgm:prSet/>
      <dgm:spPr/>
      <dgm:t>
        <a:bodyPr/>
        <a:lstStyle/>
        <a:p>
          <a:endParaRPr lang="en-US"/>
        </a:p>
      </dgm:t>
    </dgm:pt>
    <dgm:pt modelId="{A3BC1E66-EFF3-4C73-A8F8-CA66AB13A7F4}">
      <dgm:prSet/>
      <dgm:spPr/>
      <dgm:t>
        <a:bodyPr/>
        <a:lstStyle/>
        <a:p>
          <a:r>
            <a:rPr lang="en-US" dirty="0"/>
            <a:t>Approach</a:t>
          </a:r>
        </a:p>
      </dgm:t>
    </dgm:pt>
    <dgm:pt modelId="{D1DD6429-DECF-46FA-BCAE-16433BCA75DD}" type="parTrans" cxnId="{E8D4C987-4F78-435D-BD3B-3029742DBBE2}">
      <dgm:prSet/>
      <dgm:spPr/>
      <dgm:t>
        <a:bodyPr/>
        <a:lstStyle/>
        <a:p>
          <a:endParaRPr lang="en-US"/>
        </a:p>
      </dgm:t>
    </dgm:pt>
    <dgm:pt modelId="{1D6DEFF7-665E-460C-B9A7-2E6204688738}" type="sibTrans" cxnId="{E8D4C987-4F78-435D-BD3B-3029742DBBE2}">
      <dgm:prSet/>
      <dgm:spPr/>
      <dgm:t>
        <a:bodyPr/>
        <a:lstStyle/>
        <a:p>
          <a:endParaRPr lang="en-US"/>
        </a:p>
      </dgm:t>
    </dgm:pt>
    <dgm:pt modelId="{DCD59941-9968-4713-B96E-658C6217A1EF}">
      <dgm:prSet/>
      <dgm:spPr/>
      <dgm:t>
        <a:bodyPr/>
        <a:lstStyle/>
        <a:p>
          <a:r>
            <a:rPr lang="en-US" dirty="0"/>
            <a:t>Data Collection and Preprocessing </a:t>
          </a:r>
        </a:p>
      </dgm:t>
    </dgm:pt>
    <dgm:pt modelId="{6869E285-37C0-4D6B-ABAD-E17DE02B3DFE}" type="parTrans" cxnId="{719E4361-1D16-42B9-B558-D9ABCA712AC8}">
      <dgm:prSet/>
      <dgm:spPr/>
      <dgm:t>
        <a:bodyPr/>
        <a:lstStyle/>
        <a:p>
          <a:endParaRPr lang="en-US"/>
        </a:p>
      </dgm:t>
    </dgm:pt>
    <dgm:pt modelId="{F06C9F93-9709-4044-8E15-1101C6FE61CC}" type="sibTrans" cxnId="{719E4361-1D16-42B9-B558-D9ABCA712AC8}">
      <dgm:prSet/>
      <dgm:spPr/>
      <dgm:t>
        <a:bodyPr/>
        <a:lstStyle/>
        <a:p>
          <a:endParaRPr lang="en-US"/>
        </a:p>
      </dgm:t>
    </dgm:pt>
    <dgm:pt modelId="{C10441C6-D5E5-4346-B9DC-7D481A607FC6}">
      <dgm:prSet/>
      <dgm:spPr/>
      <dgm:t>
        <a:bodyPr/>
        <a:lstStyle/>
        <a:p>
          <a:r>
            <a:rPr lang="en-US" dirty="0"/>
            <a:t>Exploratory Data Analysis</a:t>
          </a:r>
        </a:p>
      </dgm:t>
    </dgm:pt>
    <dgm:pt modelId="{92DC45E0-430B-4C6A-BCCC-742F5E077F3F}" type="parTrans" cxnId="{217B6783-6BCB-49F1-8CE9-196717C63DBB}">
      <dgm:prSet/>
      <dgm:spPr/>
      <dgm:t>
        <a:bodyPr/>
        <a:lstStyle/>
        <a:p>
          <a:endParaRPr lang="en-US"/>
        </a:p>
      </dgm:t>
    </dgm:pt>
    <dgm:pt modelId="{7056378F-ABD1-4D31-8B89-5FA51EDD8541}" type="sibTrans" cxnId="{217B6783-6BCB-49F1-8CE9-196717C63DBB}">
      <dgm:prSet/>
      <dgm:spPr/>
      <dgm:t>
        <a:bodyPr/>
        <a:lstStyle/>
        <a:p>
          <a:endParaRPr lang="en-US"/>
        </a:p>
      </dgm:t>
    </dgm:pt>
    <dgm:pt modelId="{8EE991B8-B0D1-4574-B456-8B7E469C3562}">
      <dgm:prSet/>
      <dgm:spPr/>
      <dgm:t>
        <a:bodyPr/>
        <a:lstStyle/>
        <a:p>
          <a:r>
            <a:rPr lang="en-US" dirty="0"/>
            <a:t>Model Building</a:t>
          </a:r>
        </a:p>
      </dgm:t>
    </dgm:pt>
    <dgm:pt modelId="{8D264486-DDE2-42B5-8153-443C952ACC8C}" type="parTrans" cxnId="{860F9119-B104-46BF-A723-243AA35B896D}">
      <dgm:prSet/>
      <dgm:spPr/>
      <dgm:t>
        <a:bodyPr/>
        <a:lstStyle/>
        <a:p>
          <a:endParaRPr lang="en-US"/>
        </a:p>
      </dgm:t>
    </dgm:pt>
    <dgm:pt modelId="{93FD9EDE-ADA7-4940-9530-9A56CAB95154}" type="sibTrans" cxnId="{860F9119-B104-46BF-A723-243AA35B896D}">
      <dgm:prSet/>
      <dgm:spPr/>
      <dgm:t>
        <a:bodyPr/>
        <a:lstStyle/>
        <a:p>
          <a:endParaRPr lang="en-US"/>
        </a:p>
      </dgm:t>
    </dgm:pt>
    <dgm:pt modelId="{E59CBE3C-6C7B-45A7-90F7-5FC65216FA1A}">
      <dgm:prSet/>
      <dgm:spPr/>
      <dgm:t>
        <a:bodyPr/>
        <a:lstStyle/>
        <a:p>
          <a:r>
            <a:rPr lang="en-US" dirty="0"/>
            <a:t>Evaluation of the model</a:t>
          </a:r>
        </a:p>
      </dgm:t>
    </dgm:pt>
    <dgm:pt modelId="{9BE88BD4-142E-435C-9867-6AB6FD2F8FC3}" type="parTrans" cxnId="{16EA9595-1A01-4871-ADC9-E082C1DC320B}">
      <dgm:prSet/>
      <dgm:spPr/>
      <dgm:t>
        <a:bodyPr/>
        <a:lstStyle/>
        <a:p>
          <a:endParaRPr lang="en-US"/>
        </a:p>
      </dgm:t>
    </dgm:pt>
    <dgm:pt modelId="{A7EFAC5C-A839-474C-8D55-56AA3B4FF258}" type="sibTrans" cxnId="{16EA9595-1A01-4871-ADC9-E082C1DC320B}">
      <dgm:prSet/>
      <dgm:spPr/>
      <dgm:t>
        <a:bodyPr/>
        <a:lstStyle/>
        <a:p>
          <a:endParaRPr lang="en-US"/>
        </a:p>
      </dgm:t>
    </dgm:pt>
    <dgm:pt modelId="{730976EB-628F-45A8-AA01-2CF17C97C444}">
      <dgm:prSet/>
      <dgm:spPr/>
      <dgm:t>
        <a:bodyPr/>
        <a:lstStyle/>
        <a:p>
          <a:r>
            <a:rPr lang="en-US" dirty="0"/>
            <a:t>Challenges , Conclusion and Future work</a:t>
          </a:r>
        </a:p>
      </dgm:t>
    </dgm:pt>
    <dgm:pt modelId="{85F3D0B8-2C46-4E41-B7D8-A0C491DE97DC}" type="parTrans" cxnId="{BDE2D180-A9B2-4EDB-8886-B73606E1E5FB}">
      <dgm:prSet/>
      <dgm:spPr/>
      <dgm:t>
        <a:bodyPr/>
        <a:lstStyle/>
        <a:p>
          <a:endParaRPr lang="en-US"/>
        </a:p>
      </dgm:t>
    </dgm:pt>
    <dgm:pt modelId="{702BCEA0-4A22-4864-95E8-46CD5A27EF4F}" type="sibTrans" cxnId="{BDE2D180-A9B2-4EDB-8886-B73606E1E5FB}">
      <dgm:prSet/>
      <dgm:spPr/>
      <dgm:t>
        <a:bodyPr/>
        <a:lstStyle/>
        <a:p>
          <a:endParaRPr lang="en-US"/>
        </a:p>
      </dgm:t>
    </dgm:pt>
    <dgm:pt modelId="{3E1FFDF5-8849-894A-B3B9-9F33B5F3EB37}">
      <dgm:prSet/>
      <dgm:spPr/>
      <dgm:t>
        <a:bodyPr/>
        <a:lstStyle/>
        <a:p>
          <a:r>
            <a:rPr lang="en-US" dirty="0"/>
            <a:t>Data Splitting and Scaling</a:t>
          </a:r>
        </a:p>
      </dgm:t>
    </dgm:pt>
    <dgm:pt modelId="{CA6FD9E9-A04A-9648-9EFB-99CF19479388}" type="parTrans" cxnId="{BFFD5AB0-ADC8-394A-83DB-12801E88FD75}">
      <dgm:prSet/>
      <dgm:spPr/>
      <dgm:t>
        <a:bodyPr/>
        <a:lstStyle/>
        <a:p>
          <a:endParaRPr lang="en-US"/>
        </a:p>
      </dgm:t>
    </dgm:pt>
    <dgm:pt modelId="{E9F85585-5CE1-974A-96CD-B697411EDAE9}" type="sibTrans" cxnId="{BFFD5AB0-ADC8-394A-83DB-12801E88FD75}">
      <dgm:prSet/>
      <dgm:spPr/>
      <dgm:t>
        <a:bodyPr/>
        <a:lstStyle/>
        <a:p>
          <a:endParaRPr lang="en-US"/>
        </a:p>
      </dgm:t>
    </dgm:pt>
    <dgm:pt modelId="{BBEF9106-AADD-AA4B-9EF9-290C22F73CCE}">
      <dgm:prSet/>
      <dgm:spPr/>
      <dgm:t>
        <a:bodyPr/>
        <a:lstStyle/>
        <a:p>
          <a:r>
            <a:rPr lang="en-US" dirty="0"/>
            <a:t>References</a:t>
          </a:r>
        </a:p>
      </dgm:t>
    </dgm:pt>
    <dgm:pt modelId="{1C8BCE31-2722-5742-B74F-FECF93B07900}" type="parTrans" cxnId="{57AA58DE-3004-C249-8FBA-93F5A79B509C}">
      <dgm:prSet/>
      <dgm:spPr/>
      <dgm:t>
        <a:bodyPr/>
        <a:lstStyle/>
        <a:p>
          <a:endParaRPr lang="en-US"/>
        </a:p>
      </dgm:t>
    </dgm:pt>
    <dgm:pt modelId="{2279D3B4-447F-064D-850C-56C20420A950}" type="sibTrans" cxnId="{57AA58DE-3004-C249-8FBA-93F5A79B509C}">
      <dgm:prSet/>
      <dgm:spPr/>
      <dgm:t>
        <a:bodyPr/>
        <a:lstStyle/>
        <a:p>
          <a:endParaRPr lang="en-US"/>
        </a:p>
      </dgm:t>
    </dgm:pt>
    <dgm:pt modelId="{1E71F986-FB57-8E41-B0FC-67DAE101D260}">
      <dgm:prSet/>
      <dgm:spPr/>
      <dgm:t>
        <a:bodyPr/>
        <a:lstStyle/>
        <a:p>
          <a:r>
            <a:rPr lang="en-US" dirty="0"/>
            <a:t>Dataset Overview</a:t>
          </a:r>
        </a:p>
      </dgm:t>
    </dgm:pt>
    <dgm:pt modelId="{FFA4C580-5A46-E84B-8823-E357752095C6}" type="parTrans" cxnId="{70C292B6-AFCE-EB40-974B-1C60CC79595C}">
      <dgm:prSet/>
      <dgm:spPr/>
      <dgm:t>
        <a:bodyPr/>
        <a:lstStyle/>
        <a:p>
          <a:endParaRPr lang="en-US"/>
        </a:p>
      </dgm:t>
    </dgm:pt>
    <dgm:pt modelId="{A90363D3-6995-544E-872F-3C3EA15E72DF}" type="sibTrans" cxnId="{70C292B6-AFCE-EB40-974B-1C60CC79595C}">
      <dgm:prSet/>
      <dgm:spPr/>
      <dgm:t>
        <a:bodyPr/>
        <a:lstStyle/>
        <a:p>
          <a:endParaRPr lang="en-US"/>
        </a:p>
      </dgm:t>
    </dgm:pt>
    <dgm:pt modelId="{35A793FB-C787-420A-92A4-6A7AA3DC81C2}">
      <dgm:prSet/>
      <dgm:spPr/>
      <dgm:t>
        <a:bodyPr/>
        <a:lstStyle/>
        <a:p>
          <a:r>
            <a:rPr lang="en-US" dirty="0"/>
            <a:t>Applications</a:t>
          </a:r>
        </a:p>
      </dgm:t>
    </dgm:pt>
    <dgm:pt modelId="{7AAB3D02-FE16-473F-B803-4F16ADC1E26B}" type="sibTrans" cxnId="{C971C220-FEFF-4DB1-A99D-666CFF242A71}">
      <dgm:prSet/>
      <dgm:spPr/>
      <dgm:t>
        <a:bodyPr/>
        <a:lstStyle/>
        <a:p>
          <a:endParaRPr lang="en-US"/>
        </a:p>
      </dgm:t>
    </dgm:pt>
    <dgm:pt modelId="{7F548102-4360-45F7-81CA-6BAB9163581D}" type="parTrans" cxnId="{C971C220-FEFF-4DB1-A99D-666CFF242A71}">
      <dgm:prSet/>
      <dgm:spPr/>
      <dgm:t>
        <a:bodyPr/>
        <a:lstStyle/>
        <a:p>
          <a:endParaRPr lang="en-US"/>
        </a:p>
      </dgm:t>
    </dgm:pt>
    <dgm:pt modelId="{A2DE7310-6CE1-E841-AB81-FF3469C8E11C}">
      <dgm:prSet/>
      <dgm:spPr/>
      <dgm:t>
        <a:bodyPr/>
        <a:lstStyle/>
        <a:p>
          <a:r>
            <a:rPr lang="en-US"/>
            <a:t>Prediction Model</a:t>
          </a:r>
        </a:p>
      </dgm:t>
    </dgm:pt>
    <dgm:pt modelId="{F1B444A3-DABA-CC47-A1B3-84F3C7BCCC33}" type="parTrans" cxnId="{4038D2EE-FC8E-5F4A-9BD5-A3FB680F8249}">
      <dgm:prSet/>
      <dgm:spPr/>
      <dgm:t>
        <a:bodyPr/>
        <a:lstStyle/>
        <a:p>
          <a:endParaRPr lang="en-US"/>
        </a:p>
      </dgm:t>
    </dgm:pt>
    <dgm:pt modelId="{C2851B99-500B-874A-816E-96EFE201E8F5}" type="sibTrans" cxnId="{4038D2EE-FC8E-5F4A-9BD5-A3FB680F8249}">
      <dgm:prSet/>
      <dgm:spPr/>
      <dgm:t>
        <a:bodyPr/>
        <a:lstStyle/>
        <a:p>
          <a:endParaRPr lang="en-US"/>
        </a:p>
      </dgm:t>
    </dgm:pt>
    <dgm:pt modelId="{4D7FB094-57C6-4209-8F32-9B56C94CBADD}" type="pres">
      <dgm:prSet presAssocID="{158C46A4-9545-4C89-AE74-B50F7504B6D9}" presName="linear" presStyleCnt="0">
        <dgm:presLayoutVars>
          <dgm:animLvl val="lvl"/>
          <dgm:resizeHandles val="exact"/>
        </dgm:presLayoutVars>
      </dgm:prSet>
      <dgm:spPr/>
    </dgm:pt>
    <dgm:pt modelId="{2E461FA0-8DA2-4F36-A73A-528DF3EB5359}" type="pres">
      <dgm:prSet presAssocID="{21483D51-8D8B-4A74-9D37-9CE656DF5236}" presName="parentText" presStyleLbl="node1" presStyleIdx="0" presStyleCnt="12">
        <dgm:presLayoutVars>
          <dgm:chMax val="0"/>
          <dgm:bulletEnabled val="1"/>
        </dgm:presLayoutVars>
      </dgm:prSet>
      <dgm:spPr/>
    </dgm:pt>
    <dgm:pt modelId="{7CE0654A-2631-4DCD-99DF-A6CC89731BB5}" type="pres">
      <dgm:prSet presAssocID="{3C42449B-7BC0-429F-87EC-947D1B7D9B79}" presName="spacer" presStyleCnt="0"/>
      <dgm:spPr/>
    </dgm:pt>
    <dgm:pt modelId="{09B6E411-7228-4D2D-8F9C-A4415D1F9214}" type="pres">
      <dgm:prSet presAssocID="{35A793FB-C787-420A-92A4-6A7AA3DC81C2}" presName="parentText" presStyleLbl="node1" presStyleIdx="1" presStyleCnt="12">
        <dgm:presLayoutVars>
          <dgm:chMax val="0"/>
          <dgm:bulletEnabled val="1"/>
        </dgm:presLayoutVars>
      </dgm:prSet>
      <dgm:spPr/>
    </dgm:pt>
    <dgm:pt modelId="{494E01F7-ABF1-4E3D-B259-71DC364A0C6D}" type="pres">
      <dgm:prSet presAssocID="{7AAB3D02-FE16-473F-B803-4F16ADC1E26B}" presName="spacer" presStyleCnt="0"/>
      <dgm:spPr/>
    </dgm:pt>
    <dgm:pt modelId="{604C118B-1BF2-4CB7-9752-13D808E74DC2}" type="pres">
      <dgm:prSet presAssocID="{A3BC1E66-EFF3-4C73-A8F8-CA66AB13A7F4}" presName="parentText" presStyleLbl="node1" presStyleIdx="2" presStyleCnt="12">
        <dgm:presLayoutVars>
          <dgm:chMax val="0"/>
          <dgm:bulletEnabled val="1"/>
        </dgm:presLayoutVars>
      </dgm:prSet>
      <dgm:spPr/>
    </dgm:pt>
    <dgm:pt modelId="{DA88D407-E2BA-454D-86BB-120053578726}" type="pres">
      <dgm:prSet presAssocID="{1D6DEFF7-665E-460C-B9A7-2E6204688738}" presName="spacer" presStyleCnt="0"/>
      <dgm:spPr/>
    </dgm:pt>
    <dgm:pt modelId="{870F8F4D-291C-034A-809A-874C9CAA753C}" type="pres">
      <dgm:prSet presAssocID="{1E71F986-FB57-8E41-B0FC-67DAE101D260}" presName="parentText" presStyleLbl="node1" presStyleIdx="3" presStyleCnt="12">
        <dgm:presLayoutVars>
          <dgm:chMax val="0"/>
          <dgm:bulletEnabled val="1"/>
        </dgm:presLayoutVars>
      </dgm:prSet>
      <dgm:spPr/>
    </dgm:pt>
    <dgm:pt modelId="{61CDD554-EB7B-644D-AA1A-AE1CE7B50B50}" type="pres">
      <dgm:prSet presAssocID="{A90363D3-6995-544E-872F-3C3EA15E72DF}" presName="spacer" presStyleCnt="0"/>
      <dgm:spPr/>
    </dgm:pt>
    <dgm:pt modelId="{9F018D84-B382-4D00-B654-32E5B304C485}" type="pres">
      <dgm:prSet presAssocID="{DCD59941-9968-4713-B96E-658C6217A1EF}" presName="parentText" presStyleLbl="node1" presStyleIdx="4" presStyleCnt="12">
        <dgm:presLayoutVars>
          <dgm:chMax val="0"/>
          <dgm:bulletEnabled val="1"/>
        </dgm:presLayoutVars>
      </dgm:prSet>
      <dgm:spPr/>
    </dgm:pt>
    <dgm:pt modelId="{5D43A5BB-1FC9-4670-86BC-84BDF233FBF8}" type="pres">
      <dgm:prSet presAssocID="{F06C9F93-9709-4044-8E15-1101C6FE61CC}" presName="spacer" presStyleCnt="0"/>
      <dgm:spPr/>
    </dgm:pt>
    <dgm:pt modelId="{76FDD15F-9EE8-44F2-8CC1-7918FFA93F82}" type="pres">
      <dgm:prSet presAssocID="{C10441C6-D5E5-4346-B9DC-7D481A607FC6}" presName="parentText" presStyleLbl="node1" presStyleIdx="5" presStyleCnt="12">
        <dgm:presLayoutVars>
          <dgm:chMax val="0"/>
          <dgm:bulletEnabled val="1"/>
        </dgm:presLayoutVars>
      </dgm:prSet>
      <dgm:spPr/>
    </dgm:pt>
    <dgm:pt modelId="{CD6D6711-66CB-4B7A-A92E-FF83494EF12E}" type="pres">
      <dgm:prSet presAssocID="{7056378F-ABD1-4D31-8B89-5FA51EDD8541}" presName="spacer" presStyleCnt="0"/>
      <dgm:spPr/>
    </dgm:pt>
    <dgm:pt modelId="{DDEB7FB5-DBBF-0449-A7DF-8D02A01A584B}" type="pres">
      <dgm:prSet presAssocID="{3E1FFDF5-8849-894A-B3B9-9F33B5F3EB37}" presName="parentText" presStyleLbl="node1" presStyleIdx="6" presStyleCnt="12">
        <dgm:presLayoutVars>
          <dgm:chMax val="0"/>
          <dgm:bulletEnabled val="1"/>
        </dgm:presLayoutVars>
      </dgm:prSet>
      <dgm:spPr/>
    </dgm:pt>
    <dgm:pt modelId="{15B1D87A-EA5D-FF47-B026-D6AB7D7D8D9B}" type="pres">
      <dgm:prSet presAssocID="{E9F85585-5CE1-974A-96CD-B697411EDAE9}" presName="spacer" presStyleCnt="0"/>
      <dgm:spPr/>
    </dgm:pt>
    <dgm:pt modelId="{3E743A73-F51F-411C-B516-4F20182E7BD2}" type="pres">
      <dgm:prSet presAssocID="{8EE991B8-B0D1-4574-B456-8B7E469C3562}" presName="parentText" presStyleLbl="node1" presStyleIdx="7" presStyleCnt="12">
        <dgm:presLayoutVars>
          <dgm:chMax val="0"/>
          <dgm:bulletEnabled val="1"/>
        </dgm:presLayoutVars>
      </dgm:prSet>
      <dgm:spPr/>
    </dgm:pt>
    <dgm:pt modelId="{3B2033C6-CAF0-4EDC-9F1B-8A0E23569693}" type="pres">
      <dgm:prSet presAssocID="{93FD9EDE-ADA7-4940-9530-9A56CAB95154}" presName="spacer" presStyleCnt="0"/>
      <dgm:spPr/>
    </dgm:pt>
    <dgm:pt modelId="{4B9E8235-2851-4EAE-8714-1D44A4AB910E}" type="pres">
      <dgm:prSet presAssocID="{E59CBE3C-6C7B-45A7-90F7-5FC65216FA1A}" presName="parentText" presStyleLbl="node1" presStyleIdx="8" presStyleCnt="12">
        <dgm:presLayoutVars>
          <dgm:chMax val="0"/>
          <dgm:bulletEnabled val="1"/>
        </dgm:presLayoutVars>
      </dgm:prSet>
      <dgm:spPr/>
    </dgm:pt>
    <dgm:pt modelId="{B31106A5-FB6A-4F8F-8E13-6DFFFC3F1B8D}" type="pres">
      <dgm:prSet presAssocID="{A7EFAC5C-A839-474C-8D55-56AA3B4FF258}" presName="spacer" presStyleCnt="0"/>
      <dgm:spPr/>
    </dgm:pt>
    <dgm:pt modelId="{2736EBC2-25A2-4C4B-BC78-3999403F2172}" type="pres">
      <dgm:prSet presAssocID="{A2DE7310-6CE1-E841-AB81-FF3469C8E11C}" presName="parentText" presStyleLbl="node1" presStyleIdx="9" presStyleCnt="12">
        <dgm:presLayoutVars>
          <dgm:chMax val="0"/>
          <dgm:bulletEnabled val="1"/>
        </dgm:presLayoutVars>
      </dgm:prSet>
      <dgm:spPr/>
    </dgm:pt>
    <dgm:pt modelId="{D9999D66-A74D-7F46-8D5C-DF42F76988F3}" type="pres">
      <dgm:prSet presAssocID="{C2851B99-500B-874A-816E-96EFE201E8F5}" presName="spacer" presStyleCnt="0"/>
      <dgm:spPr/>
    </dgm:pt>
    <dgm:pt modelId="{EE162F31-7CC2-4C5A-AD14-21BE420FF4C7}" type="pres">
      <dgm:prSet presAssocID="{730976EB-628F-45A8-AA01-2CF17C97C444}" presName="parentText" presStyleLbl="node1" presStyleIdx="10" presStyleCnt="12">
        <dgm:presLayoutVars>
          <dgm:chMax val="0"/>
          <dgm:bulletEnabled val="1"/>
        </dgm:presLayoutVars>
      </dgm:prSet>
      <dgm:spPr/>
    </dgm:pt>
    <dgm:pt modelId="{94621F8E-7EBA-DE46-985D-148E9CC9A959}" type="pres">
      <dgm:prSet presAssocID="{702BCEA0-4A22-4864-95E8-46CD5A27EF4F}" presName="spacer" presStyleCnt="0"/>
      <dgm:spPr/>
    </dgm:pt>
    <dgm:pt modelId="{914D74D9-F9EA-C346-8CBF-C1476DA93CFF}" type="pres">
      <dgm:prSet presAssocID="{BBEF9106-AADD-AA4B-9EF9-290C22F73CCE}" presName="parentText" presStyleLbl="node1" presStyleIdx="11" presStyleCnt="12">
        <dgm:presLayoutVars>
          <dgm:chMax val="0"/>
          <dgm:bulletEnabled val="1"/>
        </dgm:presLayoutVars>
      </dgm:prSet>
      <dgm:spPr/>
    </dgm:pt>
  </dgm:ptLst>
  <dgm:cxnLst>
    <dgm:cxn modelId="{860F9119-B104-46BF-A723-243AA35B896D}" srcId="{158C46A4-9545-4C89-AE74-B50F7504B6D9}" destId="{8EE991B8-B0D1-4574-B456-8B7E469C3562}" srcOrd="7" destOrd="0" parTransId="{8D264486-DDE2-42B5-8153-443C952ACC8C}" sibTransId="{93FD9EDE-ADA7-4940-9530-9A56CAB95154}"/>
    <dgm:cxn modelId="{4F55CF19-06D7-4C41-BE2C-10B05FC32EC0}" type="presOf" srcId="{3E1FFDF5-8849-894A-B3B9-9F33B5F3EB37}" destId="{DDEB7FB5-DBBF-0449-A7DF-8D02A01A584B}" srcOrd="0" destOrd="0" presId="urn:microsoft.com/office/officeart/2005/8/layout/vList2"/>
    <dgm:cxn modelId="{C971C220-FEFF-4DB1-A99D-666CFF242A71}" srcId="{158C46A4-9545-4C89-AE74-B50F7504B6D9}" destId="{35A793FB-C787-420A-92A4-6A7AA3DC81C2}" srcOrd="1" destOrd="0" parTransId="{7F548102-4360-45F7-81CA-6BAB9163581D}" sibTransId="{7AAB3D02-FE16-473F-B803-4F16ADC1E26B}"/>
    <dgm:cxn modelId="{4A455F22-23F0-4F36-8A4D-1D8811E80F33}" type="presOf" srcId="{E59CBE3C-6C7B-45A7-90F7-5FC65216FA1A}" destId="{4B9E8235-2851-4EAE-8714-1D44A4AB910E}" srcOrd="0" destOrd="0" presId="urn:microsoft.com/office/officeart/2005/8/layout/vList2"/>
    <dgm:cxn modelId="{0794F150-1D99-4809-9847-A613721EE6BE}" type="presOf" srcId="{DCD59941-9968-4713-B96E-658C6217A1EF}" destId="{9F018D84-B382-4D00-B654-32E5B304C485}" srcOrd="0" destOrd="0" presId="urn:microsoft.com/office/officeart/2005/8/layout/vList2"/>
    <dgm:cxn modelId="{01332153-6E86-46C7-92FD-CAA1E86B0C45}" type="presOf" srcId="{21483D51-8D8B-4A74-9D37-9CE656DF5236}" destId="{2E461FA0-8DA2-4F36-A73A-528DF3EB5359}" srcOrd="0" destOrd="0" presId="urn:microsoft.com/office/officeart/2005/8/layout/vList2"/>
    <dgm:cxn modelId="{719E4361-1D16-42B9-B558-D9ABCA712AC8}" srcId="{158C46A4-9545-4C89-AE74-B50F7504B6D9}" destId="{DCD59941-9968-4713-B96E-658C6217A1EF}" srcOrd="4" destOrd="0" parTransId="{6869E285-37C0-4D6B-ABAD-E17DE02B3DFE}" sibTransId="{F06C9F93-9709-4044-8E15-1101C6FE61CC}"/>
    <dgm:cxn modelId="{BDE2D180-A9B2-4EDB-8886-B73606E1E5FB}" srcId="{158C46A4-9545-4C89-AE74-B50F7504B6D9}" destId="{730976EB-628F-45A8-AA01-2CF17C97C444}" srcOrd="10" destOrd="0" parTransId="{85F3D0B8-2C46-4E41-B7D8-A0C491DE97DC}" sibTransId="{702BCEA0-4A22-4864-95E8-46CD5A27EF4F}"/>
    <dgm:cxn modelId="{217B6783-6BCB-49F1-8CE9-196717C63DBB}" srcId="{158C46A4-9545-4C89-AE74-B50F7504B6D9}" destId="{C10441C6-D5E5-4346-B9DC-7D481A607FC6}" srcOrd="5" destOrd="0" parTransId="{92DC45E0-430B-4C6A-BCCC-742F5E077F3F}" sibTransId="{7056378F-ABD1-4D31-8B89-5FA51EDD8541}"/>
    <dgm:cxn modelId="{E8D4C987-4F78-435D-BD3B-3029742DBBE2}" srcId="{158C46A4-9545-4C89-AE74-B50F7504B6D9}" destId="{A3BC1E66-EFF3-4C73-A8F8-CA66AB13A7F4}" srcOrd="2" destOrd="0" parTransId="{D1DD6429-DECF-46FA-BCAE-16433BCA75DD}" sibTransId="{1D6DEFF7-665E-460C-B9A7-2E6204688738}"/>
    <dgm:cxn modelId="{16EA9595-1A01-4871-ADC9-E082C1DC320B}" srcId="{158C46A4-9545-4C89-AE74-B50F7504B6D9}" destId="{E59CBE3C-6C7B-45A7-90F7-5FC65216FA1A}" srcOrd="8" destOrd="0" parTransId="{9BE88BD4-142E-435C-9867-6AB6FD2F8FC3}" sibTransId="{A7EFAC5C-A839-474C-8D55-56AA3B4FF258}"/>
    <dgm:cxn modelId="{E79A7398-75E1-4F60-BC73-F23CF8B58A99}" type="presOf" srcId="{35A793FB-C787-420A-92A4-6A7AA3DC81C2}" destId="{09B6E411-7228-4D2D-8F9C-A4415D1F9214}" srcOrd="0" destOrd="0" presId="urn:microsoft.com/office/officeart/2005/8/layout/vList2"/>
    <dgm:cxn modelId="{BFFD5AB0-ADC8-394A-83DB-12801E88FD75}" srcId="{158C46A4-9545-4C89-AE74-B50F7504B6D9}" destId="{3E1FFDF5-8849-894A-B3B9-9F33B5F3EB37}" srcOrd="6" destOrd="0" parTransId="{CA6FD9E9-A04A-9648-9EFB-99CF19479388}" sibTransId="{E9F85585-5CE1-974A-96CD-B697411EDAE9}"/>
    <dgm:cxn modelId="{70C292B6-AFCE-EB40-974B-1C60CC79595C}" srcId="{158C46A4-9545-4C89-AE74-B50F7504B6D9}" destId="{1E71F986-FB57-8E41-B0FC-67DAE101D260}" srcOrd="3" destOrd="0" parTransId="{FFA4C580-5A46-E84B-8823-E357752095C6}" sibTransId="{A90363D3-6995-544E-872F-3C3EA15E72DF}"/>
    <dgm:cxn modelId="{CFA51CBD-1E36-4BAC-99B3-9DB92D12F12C}" srcId="{158C46A4-9545-4C89-AE74-B50F7504B6D9}" destId="{21483D51-8D8B-4A74-9D37-9CE656DF5236}" srcOrd="0" destOrd="0" parTransId="{437339FC-2CF2-49BF-8ED0-8ADD822ECCCD}" sibTransId="{3C42449B-7BC0-429F-87EC-947D1B7D9B79}"/>
    <dgm:cxn modelId="{2F7979C5-3D9B-4453-8645-5415CA249522}" type="presOf" srcId="{8EE991B8-B0D1-4574-B456-8B7E469C3562}" destId="{3E743A73-F51F-411C-B516-4F20182E7BD2}" srcOrd="0" destOrd="0" presId="urn:microsoft.com/office/officeart/2005/8/layout/vList2"/>
    <dgm:cxn modelId="{4F530FCA-FDB7-DE48-B5BD-36229F60B1FD}" type="presOf" srcId="{1E71F986-FB57-8E41-B0FC-67DAE101D260}" destId="{870F8F4D-291C-034A-809A-874C9CAA753C}" srcOrd="0" destOrd="0" presId="urn:microsoft.com/office/officeart/2005/8/layout/vList2"/>
    <dgm:cxn modelId="{57AA58DE-3004-C249-8FBA-93F5A79B509C}" srcId="{158C46A4-9545-4C89-AE74-B50F7504B6D9}" destId="{BBEF9106-AADD-AA4B-9EF9-290C22F73CCE}" srcOrd="11" destOrd="0" parTransId="{1C8BCE31-2722-5742-B74F-FECF93B07900}" sibTransId="{2279D3B4-447F-064D-850C-56C20420A950}"/>
    <dgm:cxn modelId="{6FCF53E0-EEC6-42DA-A7C9-4A22ACC3FA0A}" type="presOf" srcId="{158C46A4-9545-4C89-AE74-B50F7504B6D9}" destId="{4D7FB094-57C6-4209-8F32-9B56C94CBADD}" srcOrd="0" destOrd="0" presId="urn:microsoft.com/office/officeart/2005/8/layout/vList2"/>
    <dgm:cxn modelId="{BF6268EA-96A2-4352-9A0E-69B82663DC9D}" type="presOf" srcId="{A3BC1E66-EFF3-4C73-A8F8-CA66AB13A7F4}" destId="{604C118B-1BF2-4CB7-9752-13D808E74DC2}" srcOrd="0" destOrd="0" presId="urn:microsoft.com/office/officeart/2005/8/layout/vList2"/>
    <dgm:cxn modelId="{610E59EB-D070-496B-A959-4F1AB48F4BDE}" type="presOf" srcId="{730976EB-628F-45A8-AA01-2CF17C97C444}" destId="{EE162F31-7CC2-4C5A-AD14-21BE420FF4C7}" srcOrd="0" destOrd="0" presId="urn:microsoft.com/office/officeart/2005/8/layout/vList2"/>
    <dgm:cxn modelId="{4038D2EE-FC8E-5F4A-9BD5-A3FB680F8249}" srcId="{158C46A4-9545-4C89-AE74-B50F7504B6D9}" destId="{A2DE7310-6CE1-E841-AB81-FF3469C8E11C}" srcOrd="9" destOrd="0" parTransId="{F1B444A3-DABA-CC47-A1B3-84F3C7BCCC33}" sibTransId="{C2851B99-500B-874A-816E-96EFE201E8F5}"/>
    <dgm:cxn modelId="{9489E9F1-20FA-4221-979C-900866B3366E}" type="presOf" srcId="{C10441C6-D5E5-4346-B9DC-7D481A607FC6}" destId="{76FDD15F-9EE8-44F2-8CC1-7918FFA93F82}" srcOrd="0" destOrd="0" presId="urn:microsoft.com/office/officeart/2005/8/layout/vList2"/>
    <dgm:cxn modelId="{9BBF10FC-9A2E-924C-8164-0456604EE114}" type="presOf" srcId="{BBEF9106-AADD-AA4B-9EF9-290C22F73CCE}" destId="{914D74D9-F9EA-C346-8CBF-C1476DA93CFF}" srcOrd="0" destOrd="0" presId="urn:microsoft.com/office/officeart/2005/8/layout/vList2"/>
    <dgm:cxn modelId="{844640FD-CD66-BC4D-B9A6-C5CD60829AF8}" type="presOf" srcId="{A2DE7310-6CE1-E841-AB81-FF3469C8E11C}" destId="{2736EBC2-25A2-4C4B-BC78-3999403F2172}" srcOrd="0" destOrd="0" presId="urn:microsoft.com/office/officeart/2005/8/layout/vList2"/>
    <dgm:cxn modelId="{2805888C-1085-4799-83E9-D6D2F4B8F7C7}" type="presParOf" srcId="{4D7FB094-57C6-4209-8F32-9B56C94CBADD}" destId="{2E461FA0-8DA2-4F36-A73A-528DF3EB5359}" srcOrd="0" destOrd="0" presId="urn:microsoft.com/office/officeart/2005/8/layout/vList2"/>
    <dgm:cxn modelId="{A036F0D5-4961-4B12-ADC6-7AC1F9BAC62C}" type="presParOf" srcId="{4D7FB094-57C6-4209-8F32-9B56C94CBADD}" destId="{7CE0654A-2631-4DCD-99DF-A6CC89731BB5}" srcOrd="1" destOrd="0" presId="urn:microsoft.com/office/officeart/2005/8/layout/vList2"/>
    <dgm:cxn modelId="{D886184D-CB88-4846-AF23-1A0DA648B779}" type="presParOf" srcId="{4D7FB094-57C6-4209-8F32-9B56C94CBADD}" destId="{09B6E411-7228-4D2D-8F9C-A4415D1F9214}" srcOrd="2" destOrd="0" presId="urn:microsoft.com/office/officeart/2005/8/layout/vList2"/>
    <dgm:cxn modelId="{7E589346-DCC4-43A9-A990-8C68BBF7F556}" type="presParOf" srcId="{4D7FB094-57C6-4209-8F32-9B56C94CBADD}" destId="{494E01F7-ABF1-4E3D-B259-71DC364A0C6D}" srcOrd="3" destOrd="0" presId="urn:microsoft.com/office/officeart/2005/8/layout/vList2"/>
    <dgm:cxn modelId="{5CAD5047-F7D5-49EF-B3D7-2EE1E4E79D93}" type="presParOf" srcId="{4D7FB094-57C6-4209-8F32-9B56C94CBADD}" destId="{604C118B-1BF2-4CB7-9752-13D808E74DC2}" srcOrd="4" destOrd="0" presId="urn:microsoft.com/office/officeart/2005/8/layout/vList2"/>
    <dgm:cxn modelId="{CC0F619A-1C47-4CC3-81F0-D23DA75F5C4E}" type="presParOf" srcId="{4D7FB094-57C6-4209-8F32-9B56C94CBADD}" destId="{DA88D407-E2BA-454D-86BB-120053578726}" srcOrd="5" destOrd="0" presId="urn:microsoft.com/office/officeart/2005/8/layout/vList2"/>
    <dgm:cxn modelId="{10DF0D55-3C29-6841-A702-5283A4ADFB9A}" type="presParOf" srcId="{4D7FB094-57C6-4209-8F32-9B56C94CBADD}" destId="{870F8F4D-291C-034A-809A-874C9CAA753C}" srcOrd="6" destOrd="0" presId="urn:microsoft.com/office/officeart/2005/8/layout/vList2"/>
    <dgm:cxn modelId="{72330ECE-A167-E146-A0CD-7028C4FEA612}" type="presParOf" srcId="{4D7FB094-57C6-4209-8F32-9B56C94CBADD}" destId="{61CDD554-EB7B-644D-AA1A-AE1CE7B50B50}" srcOrd="7" destOrd="0" presId="urn:microsoft.com/office/officeart/2005/8/layout/vList2"/>
    <dgm:cxn modelId="{BCA53155-3B3A-45B0-BD17-D3D72361A1B4}" type="presParOf" srcId="{4D7FB094-57C6-4209-8F32-9B56C94CBADD}" destId="{9F018D84-B382-4D00-B654-32E5B304C485}" srcOrd="8" destOrd="0" presId="urn:microsoft.com/office/officeart/2005/8/layout/vList2"/>
    <dgm:cxn modelId="{0C65743E-FED6-457A-9224-69FCF99A74D1}" type="presParOf" srcId="{4D7FB094-57C6-4209-8F32-9B56C94CBADD}" destId="{5D43A5BB-1FC9-4670-86BC-84BDF233FBF8}" srcOrd="9" destOrd="0" presId="urn:microsoft.com/office/officeart/2005/8/layout/vList2"/>
    <dgm:cxn modelId="{DF1BCADE-90ED-43A6-B444-0F9856490B06}" type="presParOf" srcId="{4D7FB094-57C6-4209-8F32-9B56C94CBADD}" destId="{76FDD15F-9EE8-44F2-8CC1-7918FFA93F82}" srcOrd="10" destOrd="0" presId="urn:microsoft.com/office/officeart/2005/8/layout/vList2"/>
    <dgm:cxn modelId="{16A98A4B-5EC5-4305-B662-5CD6124BB6E5}" type="presParOf" srcId="{4D7FB094-57C6-4209-8F32-9B56C94CBADD}" destId="{CD6D6711-66CB-4B7A-A92E-FF83494EF12E}" srcOrd="11" destOrd="0" presId="urn:microsoft.com/office/officeart/2005/8/layout/vList2"/>
    <dgm:cxn modelId="{1E44EF33-E208-2948-9C6D-1A809167B5EB}" type="presParOf" srcId="{4D7FB094-57C6-4209-8F32-9B56C94CBADD}" destId="{DDEB7FB5-DBBF-0449-A7DF-8D02A01A584B}" srcOrd="12" destOrd="0" presId="urn:microsoft.com/office/officeart/2005/8/layout/vList2"/>
    <dgm:cxn modelId="{79F8D6B4-3B06-764F-B01C-0822EC23605E}" type="presParOf" srcId="{4D7FB094-57C6-4209-8F32-9B56C94CBADD}" destId="{15B1D87A-EA5D-FF47-B026-D6AB7D7D8D9B}" srcOrd="13" destOrd="0" presId="urn:microsoft.com/office/officeart/2005/8/layout/vList2"/>
    <dgm:cxn modelId="{81D877C0-F2A4-418A-9250-12AE4C1AE142}" type="presParOf" srcId="{4D7FB094-57C6-4209-8F32-9B56C94CBADD}" destId="{3E743A73-F51F-411C-B516-4F20182E7BD2}" srcOrd="14" destOrd="0" presId="urn:microsoft.com/office/officeart/2005/8/layout/vList2"/>
    <dgm:cxn modelId="{109AA066-0B67-4A9F-9D27-476F0F17EDFF}" type="presParOf" srcId="{4D7FB094-57C6-4209-8F32-9B56C94CBADD}" destId="{3B2033C6-CAF0-4EDC-9F1B-8A0E23569693}" srcOrd="15" destOrd="0" presId="urn:microsoft.com/office/officeart/2005/8/layout/vList2"/>
    <dgm:cxn modelId="{A68D6F60-710D-475B-A210-F382D270D8EB}" type="presParOf" srcId="{4D7FB094-57C6-4209-8F32-9B56C94CBADD}" destId="{4B9E8235-2851-4EAE-8714-1D44A4AB910E}" srcOrd="16" destOrd="0" presId="urn:microsoft.com/office/officeart/2005/8/layout/vList2"/>
    <dgm:cxn modelId="{1F82FB72-BA43-4CBE-AB29-9AC939325328}" type="presParOf" srcId="{4D7FB094-57C6-4209-8F32-9B56C94CBADD}" destId="{B31106A5-FB6A-4F8F-8E13-6DFFFC3F1B8D}" srcOrd="17" destOrd="0" presId="urn:microsoft.com/office/officeart/2005/8/layout/vList2"/>
    <dgm:cxn modelId="{2B77EC4D-FBEE-DA44-B55B-DA0ACAC633D2}" type="presParOf" srcId="{4D7FB094-57C6-4209-8F32-9B56C94CBADD}" destId="{2736EBC2-25A2-4C4B-BC78-3999403F2172}" srcOrd="18" destOrd="0" presId="urn:microsoft.com/office/officeart/2005/8/layout/vList2"/>
    <dgm:cxn modelId="{85D2093D-C8D7-0C40-AC2F-DE8BC4E39900}" type="presParOf" srcId="{4D7FB094-57C6-4209-8F32-9B56C94CBADD}" destId="{D9999D66-A74D-7F46-8D5C-DF42F76988F3}" srcOrd="19" destOrd="0" presId="urn:microsoft.com/office/officeart/2005/8/layout/vList2"/>
    <dgm:cxn modelId="{AA2BF19E-BEBA-4925-BBAE-3C833F4C72D6}" type="presParOf" srcId="{4D7FB094-57C6-4209-8F32-9B56C94CBADD}" destId="{EE162F31-7CC2-4C5A-AD14-21BE420FF4C7}" srcOrd="20" destOrd="0" presId="urn:microsoft.com/office/officeart/2005/8/layout/vList2"/>
    <dgm:cxn modelId="{42E52396-C6AB-254A-ADC5-FFC70DFB33AD}" type="presParOf" srcId="{4D7FB094-57C6-4209-8F32-9B56C94CBADD}" destId="{94621F8E-7EBA-DE46-985D-148E9CC9A959}" srcOrd="21" destOrd="0" presId="urn:microsoft.com/office/officeart/2005/8/layout/vList2"/>
    <dgm:cxn modelId="{B981145A-D792-6F4E-8D61-14DE0A6BF261}" type="presParOf" srcId="{4D7FB094-57C6-4209-8F32-9B56C94CBADD}" destId="{914D74D9-F9EA-C346-8CBF-C1476DA93CFF}"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5EDB3-9058-5943-83D6-D737CA798CCC}" type="doc">
      <dgm:prSet loTypeId="urn:microsoft.com/office/officeart/2005/8/layout/hProcess10" loCatId="list" qsTypeId="urn:microsoft.com/office/officeart/2005/8/quickstyle/simple5" qsCatId="simple" csTypeId="urn:microsoft.com/office/officeart/2005/8/colors/accent2_1" csCatId="accent2" phldr="1"/>
      <dgm:spPr/>
      <dgm:t>
        <a:bodyPr/>
        <a:lstStyle/>
        <a:p>
          <a:endParaRPr lang="en-US"/>
        </a:p>
      </dgm:t>
    </dgm:pt>
    <dgm:pt modelId="{E62F969C-80F1-1D48-B4BF-9389BB4C67C9}">
      <dgm:prSet/>
      <dgm:spPr/>
      <dgm:t>
        <a:bodyPr/>
        <a:lstStyle/>
        <a:p>
          <a:r>
            <a:rPr lang="en-US" b="1" dirty="0">
              <a:latin typeface="+mn-lt"/>
              <a:cs typeface="Arial" panose="020B0604020202020204" pitchFamily="34" charset="0"/>
            </a:rPr>
            <a:t>Early Detection</a:t>
          </a:r>
          <a:r>
            <a:rPr lang="en-US" dirty="0">
              <a:latin typeface="+mn-lt"/>
              <a:cs typeface="Arial" panose="020B0604020202020204" pitchFamily="34" charset="0"/>
            </a:rPr>
            <a:t>:</a:t>
          </a:r>
          <a:br>
            <a:rPr lang="en-US" dirty="0">
              <a:latin typeface="+mn-lt"/>
              <a:cs typeface="Arial" panose="020B0604020202020204" pitchFamily="34" charset="0"/>
            </a:rPr>
          </a:br>
          <a:r>
            <a:rPr lang="en-US" dirty="0">
              <a:latin typeface="+mn-lt"/>
              <a:cs typeface="Arial" panose="020B0604020202020204" pitchFamily="34" charset="0"/>
            </a:rPr>
            <a:t>Helps identify individuals at risk of diabetes in its early stages, allowing timely medical intervention to prevent complications.</a:t>
          </a:r>
        </a:p>
      </dgm:t>
    </dgm:pt>
    <dgm:pt modelId="{7EFBE159-6737-024E-9367-961564CCF801}" type="parTrans" cxnId="{1ADD162C-0D78-414B-8F21-5FED59331181}">
      <dgm:prSet/>
      <dgm:spPr/>
      <dgm:t>
        <a:bodyPr/>
        <a:lstStyle/>
        <a:p>
          <a:endParaRPr lang="en-US">
            <a:latin typeface="+mn-lt"/>
            <a:cs typeface="Arial" panose="020B0604020202020204" pitchFamily="34" charset="0"/>
          </a:endParaRPr>
        </a:p>
      </dgm:t>
    </dgm:pt>
    <dgm:pt modelId="{2C0DEC87-C56E-2D47-8C26-BF036783EBEB}" type="sibTrans" cxnId="{1ADD162C-0D78-414B-8F21-5FED59331181}">
      <dgm:prSet/>
      <dgm:spPr/>
      <dgm:t>
        <a:bodyPr/>
        <a:lstStyle/>
        <a:p>
          <a:endParaRPr lang="en-US">
            <a:latin typeface="+mn-lt"/>
            <a:cs typeface="Arial" panose="020B0604020202020204" pitchFamily="34" charset="0"/>
          </a:endParaRPr>
        </a:p>
      </dgm:t>
    </dgm:pt>
    <dgm:pt modelId="{C346C2AA-4272-A048-9846-8982F22B1A1B}">
      <dgm:prSet/>
      <dgm:spPr/>
      <dgm:t>
        <a:bodyPr/>
        <a:lstStyle/>
        <a:p>
          <a:r>
            <a:rPr lang="en-US" b="1" dirty="0">
              <a:latin typeface="+mn-lt"/>
              <a:cs typeface="Arial" panose="020B0604020202020204" pitchFamily="34" charset="0"/>
            </a:rPr>
            <a:t>Better Diagnosis</a:t>
          </a:r>
          <a:r>
            <a:rPr lang="en-US" dirty="0">
              <a:latin typeface="+mn-lt"/>
              <a:cs typeface="Arial" panose="020B0604020202020204" pitchFamily="34" charset="0"/>
            </a:rPr>
            <a:t>:</a:t>
          </a:r>
          <a:br>
            <a:rPr lang="en-US" dirty="0">
              <a:latin typeface="+mn-lt"/>
              <a:cs typeface="Arial" panose="020B0604020202020204" pitchFamily="34" charset="0"/>
            </a:rPr>
          </a:br>
          <a:r>
            <a:rPr lang="en-US" dirty="0">
              <a:latin typeface="+mn-lt"/>
              <a:cs typeface="Arial" panose="020B0604020202020204" pitchFamily="34" charset="0"/>
            </a:rPr>
            <a:t>Helps healthcare professional in diagnosing diabetes more accurately and efficiently by analyzing key patient data</a:t>
          </a:r>
        </a:p>
      </dgm:t>
    </dgm:pt>
    <dgm:pt modelId="{4488482B-39A1-1E41-95CD-E25CB16ED354}" type="parTrans" cxnId="{EE71A373-1FD0-E94F-9FF6-6932129F6BAE}">
      <dgm:prSet/>
      <dgm:spPr/>
      <dgm:t>
        <a:bodyPr/>
        <a:lstStyle/>
        <a:p>
          <a:endParaRPr lang="en-US">
            <a:latin typeface="+mn-lt"/>
            <a:cs typeface="Arial" panose="020B0604020202020204" pitchFamily="34" charset="0"/>
          </a:endParaRPr>
        </a:p>
      </dgm:t>
    </dgm:pt>
    <dgm:pt modelId="{16FE06B1-3D40-1841-8E8D-326240F4B74F}" type="sibTrans" cxnId="{EE71A373-1FD0-E94F-9FF6-6932129F6BAE}">
      <dgm:prSet/>
      <dgm:spPr/>
      <dgm:t>
        <a:bodyPr/>
        <a:lstStyle/>
        <a:p>
          <a:endParaRPr lang="en-US">
            <a:latin typeface="+mn-lt"/>
            <a:cs typeface="Arial" panose="020B0604020202020204" pitchFamily="34" charset="0"/>
          </a:endParaRPr>
        </a:p>
      </dgm:t>
    </dgm:pt>
    <dgm:pt modelId="{A0F50017-6498-B94B-8489-F0517E7CEA5C}">
      <dgm:prSet/>
      <dgm:spPr/>
      <dgm:t>
        <a:bodyPr/>
        <a:lstStyle/>
        <a:p>
          <a:r>
            <a:rPr lang="en-US" b="1" dirty="0">
              <a:latin typeface="+mn-lt"/>
              <a:cs typeface="Arial" panose="020B0604020202020204" pitchFamily="34" charset="0"/>
            </a:rPr>
            <a:t>Personalized Treatment</a:t>
          </a:r>
          <a:r>
            <a:rPr lang="en-US" dirty="0">
              <a:latin typeface="+mn-lt"/>
              <a:cs typeface="Arial" panose="020B0604020202020204" pitchFamily="34" charset="0"/>
            </a:rPr>
            <a:t>:</a:t>
          </a:r>
          <a:br>
            <a:rPr lang="en-US" dirty="0">
              <a:latin typeface="+mn-lt"/>
              <a:cs typeface="Arial" panose="020B0604020202020204" pitchFamily="34" charset="0"/>
            </a:rPr>
          </a:br>
          <a:r>
            <a:rPr lang="en-US" dirty="0">
              <a:latin typeface="+mn-lt"/>
              <a:cs typeface="Arial" panose="020B0604020202020204" pitchFamily="34" charset="0"/>
            </a:rPr>
            <a:t>Enables doctors to design customized treatment plan tailored to each patient’s unique profile, such as age, glucose level, BMI, and other factors</a:t>
          </a:r>
        </a:p>
      </dgm:t>
    </dgm:pt>
    <dgm:pt modelId="{C192A690-3386-634A-B8B0-BF6CFB3F6BD1}" type="parTrans" cxnId="{896BE0BC-41B4-B547-B610-9D4E422BAC0C}">
      <dgm:prSet/>
      <dgm:spPr/>
      <dgm:t>
        <a:bodyPr/>
        <a:lstStyle/>
        <a:p>
          <a:endParaRPr lang="en-US">
            <a:latin typeface="+mn-lt"/>
            <a:cs typeface="Arial" panose="020B0604020202020204" pitchFamily="34" charset="0"/>
          </a:endParaRPr>
        </a:p>
      </dgm:t>
    </dgm:pt>
    <dgm:pt modelId="{D7B218C6-D7C9-0C4E-9CF2-1378C731669D}" type="sibTrans" cxnId="{896BE0BC-41B4-B547-B610-9D4E422BAC0C}">
      <dgm:prSet/>
      <dgm:spPr/>
      <dgm:t>
        <a:bodyPr/>
        <a:lstStyle/>
        <a:p>
          <a:endParaRPr lang="en-US">
            <a:latin typeface="+mn-lt"/>
            <a:cs typeface="Arial" panose="020B0604020202020204" pitchFamily="34" charset="0"/>
          </a:endParaRPr>
        </a:p>
      </dgm:t>
    </dgm:pt>
    <dgm:pt modelId="{B6BD2F2D-59DD-084B-A67B-3EAAE0C5A398}" type="pres">
      <dgm:prSet presAssocID="{EC15EDB3-9058-5943-83D6-D737CA798CCC}" presName="Name0" presStyleCnt="0">
        <dgm:presLayoutVars>
          <dgm:dir/>
          <dgm:resizeHandles val="exact"/>
        </dgm:presLayoutVars>
      </dgm:prSet>
      <dgm:spPr/>
    </dgm:pt>
    <dgm:pt modelId="{2A58726E-721C-E245-A5BE-F75A15DCDBBE}" type="pres">
      <dgm:prSet presAssocID="{E62F969C-80F1-1D48-B4BF-9389BB4C67C9}" presName="composite" presStyleCnt="0"/>
      <dgm:spPr/>
    </dgm:pt>
    <dgm:pt modelId="{00AD2B88-F3FD-2344-9197-9F229C887CAC}" type="pres">
      <dgm:prSet presAssocID="{E62F969C-80F1-1D48-B4BF-9389BB4C67C9}" presName="imagSh" presStyleLbl="bgImgPlace1" presStyleIdx="0" presStyleCnt="3" custLinFactNeighborX="7043" custLinFactNeighborY="704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665B1532-0792-7B4A-8691-059B02DB8D56}" type="pres">
      <dgm:prSet presAssocID="{E62F969C-80F1-1D48-B4BF-9389BB4C67C9}" presName="txNode" presStyleLbl="node1" presStyleIdx="0" presStyleCnt="3" custLinFactNeighborX="-2562" custLinFactNeighborY="16955">
        <dgm:presLayoutVars>
          <dgm:bulletEnabled val="1"/>
        </dgm:presLayoutVars>
      </dgm:prSet>
      <dgm:spPr/>
    </dgm:pt>
    <dgm:pt modelId="{83F80AD0-F34F-4C43-9D8B-D8159827FF2B}" type="pres">
      <dgm:prSet presAssocID="{2C0DEC87-C56E-2D47-8C26-BF036783EBEB}" presName="sibTrans" presStyleLbl="sibTrans2D1" presStyleIdx="0" presStyleCnt="2"/>
      <dgm:spPr/>
    </dgm:pt>
    <dgm:pt modelId="{04F9168F-67F3-1142-B964-D1510B53209E}" type="pres">
      <dgm:prSet presAssocID="{2C0DEC87-C56E-2D47-8C26-BF036783EBEB}" presName="connTx" presStyleLbl="sibTrans2D1" presStyleIdx="0" presStyleCnt="2"/>
      <dgm:spPr/>
    </dgm:pt>
    <dgm:pt modelId="{A6F4206F-D481-1B4C-9C9D-2CE017291CDA}" type="pres">
      <dgm:prSet presAssocID="{C346C2AA-4272-A048-9846-8982F22B1A1B}" presName="composite" presStyleCnt="0"/>
      <dgm:spPr/>
    </dgm:pt>
    <dgm:pt modelId="{EFB42C34-FB14-1647-AFEF-9E8E2A8EA332}" type="pres">
      <dgm:prSet presAssocID="{C346C2AA-4272-A048-9846-8982F22B1A1B}" presName="imagSh" presStyleLbl="bgImgPlace1" presStyleIdx="1" presStyleCnt="3" custLinFactNeighborX="-1921" custLinFactNeighborY="-41562"/>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95291A2F-1D81-E141-A700-9F8943D24335}" type="pres">
      <dgm:prSet presAssocID="{C346C2AA-4272-A048-9846-8982F22B1A1B}" presName="txNode" presStyleLbl="node1" presStyleIdx="1" presStyleCnt="3" custLinFactNeighborY="-17289">
        <dgm:presLayoutVars>
          <dgm:bulletEnabled val="1"/>
        </dgm:presLayoutVars>
      </dgm:prSet>
      <dgm:spPr/>
    </dgm:pt>
    <dgm:pt modelId="{72316243-FC56-2440-AE67-F171009365AF}" type="pres">
      <dgm:prSet presAssocID="{16FE06B1-3D40-1841-8E8D-326240F4B74F}" presName="sibTrans" presStyleLbl="sibTrans2D1" presStyleIdx="1" presStyleCnt="2"/>
      <dgm:spPr/>
    </dgm:pt>
    <dgm:pt modelId="{A3B928EA-2807-3E45-819E-7E5AAB923048}" type="pres">
      <dgm:prSet presAssocID="{16FE06B1-3D40-1841-8E8D-326240F4B74F}" presName="connTx" presStyleLbl="sibTrans2D1" presStyleIdx="1" presStyleCnt="2"/>
      <dgm:spPr/>
    </dgm:pt>
    <dgm:pt modelId="{BACCC93D-B13D-8049-811C-61E08FC5C858}" type="pres">
      <dgm:prSet presAssocID="{A0F50017-6498-B94B-8489-F0517E7CEA5C}" presName="composite" presStyleCnt="0"/>
      <dgm:spPr/>
    </dgm:pt>
    <dgm:pt modelId="{1B8CC733-A82E-B64B-B665-EA9C6F2C3523}" type="pres">
      <dgm:prSet presAssocID="{A0F50017-6498-B94B-8489-F0517E7CEA5C}"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58616A9-D2B7-2540-9978-4630E2309A23}" type="pres">
      <dgm:prSet presAssocID="{A0F50017-6498-B94B-8489-F0517E7CEA5C}" presName="txNode" presStyleLbl="node1" presStyleIdx="2" presStyleCnt="3" custLinFactNeighborX="-2082" custLinFactNeighborY="21772">
        <dgm:presLayoutVars>
          <dgm:bulletEnabled val="1"/>
        </dgm:presLayoutVars>
      </dgm:prSet>
      <dgm:spPr/>
    </dgm:pt>
  </dgm:ptLst>
  <dgm:cxnLst>
    <dgm:cxn modelId="{9BFFC419-36D5-BE47-A381-94799BE22C1B}" type="presOf" srcId="{2C0DEC87-C56E-2D47-8C26-BF036783EBEB}" destId="{04F9168F-67F3-1142-B964-D1510B53209E}" srcOrd="1" destOrd="0" presId="urn:microsoft.com/office/officeart/2005/8/layout/hProcess10"/>
    <dgm:cxn modelId="{1ADD162C-0D78-414B-8F21-5FED59331181}" srcId="{EC15EDB3-9058-5943-83D6-D737CA798CCC}" destId="{E62F969C-80F1-1D48-B4BF-9389BB4C67C9}" srcOrd="0" destOrd="0" parTransId="{7EFBE159-6737-024E-9367-961564CCF801}" sibTransId="{2C0DEC87-C56E-2D47-8C26-BF036783EBEB}"/>
    <dgm:cxn modelId="{9EB77B54-CFA5-4B4D-8018-3FFC0A0B2564}" type="presOf" srcId="{C346C2AA-4272-A048-9846-8982F22B1A1B}" destId="{95291A2F-1D81-E141-A700-9F8943D24335}" srcOrd="0" destOrd="0" presId="urn:microsoft.com/office/officeart/2005/8/layout/hProcess10"/>
    <dgm:cxn modelId="{FB70216D-4859-E34F-8F8F-F9FEADE05BA4}" type="presOf" srcId="{EC15EDB3-9058-5943-83D6-D737CA798CCC}" destId="{B6BD2F2D-59DD-084B-A67B-3EAAE0C5A398}" srcOrd="0" destOrd="0" presId="urn:microsoft.com/office/officeart/2005/8/layout/hProcess10"/>
    <dgm:cxn modelId="{EE71A373-1FD0-E94F-9FF6-6932129F6BAE}" srcId="{EC15EDB3-9058-5943-83D6-D737CA798CCC}" destId="{C346C2AA-4272-A048-9846-8982F22B1A1B}" srcOrd="1" destOrd="0" parTransId="{4488482B-39A1-1E41-95CD-E25CB16ED354}" sibTransId="{16FE06B1-3D40-1841-8E8D-326240F4B74F}"/>
    <dgm:cxn modelId="{9981729E-7538-204A-8FBA-9ADB06B89CFD}" type="presOf" srcId="{A0F50017-6498-B94B-8489-F0517E7CEA5C}" destId="{758616A9-D2B7-2540-9978-4630E2309A23}" srcOrd="0" destOrd="0" presId="urn:microsoft.com/office/officeart/2005/8/layout/hProcess10"/>
    <dgm:cxn modelId="{896BE0BC-41B4-B547-B610-9D4E422BAC0C}" srcId="{EC15EDB3-9058-5943-83D6-D737CA798CCC}" destId="{A0F50017-6498-B94B-8489-F0517E7CEA5C}" srcOrd="2" destOrd="0" parTransId="{C192A690-3386-634A-B8B0-BF6CFB3F6BD1}" sibTransId="{D7B218C6-D7C9-0C4E-9CF2-1378C731669D}"/>
    <dgm:cxn modelId="{3443AAD7-4D27-7947-A8F7-64435A44E623}" type="presOf" srcId="{2C0DEC87-C56E-2D47-8C26-BF036783EBEB}" destId="{83F80AD0-F34F-4C43-9D8B-D8159827FF2B}" srcOrd="0" destOrd="0" presId="urn:microsoft.com/office/officeart/2005/8/layout/hProcess10"/>
    <dgm:cxn modelId="{A205F4E3-FFD2-8043-8894-0A45E821FBFC}" type="presOf" srcId="{16FE06B1-3D40-1841-8E8D-326240F4B74F}" destId="{A3B928EA-2807-3E45-819E-7E5AAB923048}" srcOrd="1" destOrd="0" presId="urn:microsoft.com/office/officeart/2005/8/layout/hProcess10"/>
    <dgm:cxn modelId="{3AF882E7-CE2E-9C4B-BCC6-15B5351DE1D8}" type="presOf" srcId="{E62F969C-80F1-1D48-B4BF-9389BB4C67C9}" destId="{665B1532-0792-7B4A-8691-059B02DB8D56}" srcOrd="0" destOrd="0" presId="urn:microsoft.com/office/officeart/2005/8/layout/hProcess10"/>
    <dgm:cxn modelId="{83653EE8-A946-2A4D-B4D5-4AD1BC02DC4A}" type="presOf" srcId="{16FE06B1-3D40-1841-8E8D-326240F4B74F}" destId="{72316243-FC56-2440-AE67-F171009365AF}" srcOrd="0" destOrd="0" presId="urn:microsoft.com/office/officeart/2005/8/layout/hProcess10"/>
    <dgm:cxn modelId="{19D0D4BE-5DAE-8C49-A23D-ED4699418E4E}" type="presParOf" srcId="{B6BD2F2D-59DD-084B-A67B-3EAAE0C5A398}" destId="{2A58726E-721C-E245-A5BE-F75A15DCDBBE}" srcOrd="0" destOrd="0" presId="urn:microsoft.com/office/officeart/2005/8/layout/hProcess10"/>
    <dgm:cxn modelId="{6BAF1750-BF93-194E-B432-9CDDA4522D91}" type="presParOf" srcId="{2A58726E-721C-E245-A5BE-F75A15DCDBBE}" destId="{00AD2B88-F3FD-2344-9197-9F229C887CAC}" srcOrd="0" destOrd="0" presId="urn:microsoft.com/office/officeart/2005/8/layout/hProcess10"/>
    <dgm:cxn modelId="{33645047-D594-0649-AC08-CDF67088062A}" type="presParOf" srcId="{2A58726E-721C-E245-A5BE-F75A15DCDBBE}" destId="{665B1532-0792-7B4A-8691-059B02DB8D56}" srcOrd="1" destOrd="0" presId="urn:microsoft.com/office/officeart/2005/8/layout/hProcess10"/>
    <dgm:cxn modelId="{23D63B44-836D-A14A-9BD6-6DD842752401}" type="presParOf" srcId="{B6BD2F2D-59DD-084B-A67B-3EAAE0C5A398}" destId="{83F80AD0-F34F-4C43-9D8B-D8159827FF2B}" srcOrd="1" destOrd="0" presId="urn:microsoft.com/office/officeart/2005/8/layout/hProcess10"/>
    <dgm:cxn modelId="{00AD79DF-1F9B-FF4B-A280-EE24A0ECF638}" type="presParOf" srcId="{83F80AD0-F34F-4C43-9D8B-D8159827FF2B}" destId="{04F9168F-67F3-1142-B964-D1510B53209E}" srcOrd="0" destOrd="0" presId="urn:microsoft.com/office/officeart/2005/8/layout/hProcess10"/>
    <dgm:cxn modelId="{931BA997-4732-9B48-9FB9-AFA86EDB97FE}" type="presParOf" srcId="{B6BD2F2D-59DD-084B-A67B-3EAAE0C5A398}" destId="{A6F4206F-D481-1B4C-9C9D-2CE017291CDA}" srcOrd="2" destOrd="0" presId="urn:microsoft.com/office/officeart/2005/8/layout/hProcess10"/>
    <dgm:cxn modelId="{F89A1DC4-35E6-CE4D-80BF-4669F88BD70D}" type="presParOf" srcId="{A6F4206F-D481-1B4C-9C9D-2CE017291CDA}" destId="{EFB42C34-FB14-1647-AFEF-9E8E2A8EA332}" srcOrd="0" destOrd="0" presId="urn:microsoft.com/office/officeart/2005/8/layout/hProcess10"/>
    <dgm:cxn modelId="{2CAAFD9D-7F9C-3144-957B-B7FFF5B91B6C}" type="presParOf" srcId="{A6F4206F-D481-1B4C-9C9D-2CE017291CDA}" destId="{95291A2F-1D81-E141-A700-9F8943D24335}" srcOrd="1" destOrd="0" presId="urn:microsoft.com/office/officeart/2005/8/layout/hProcess10"/>
    <dgm:cxn modelId="{92A29DA2-3887-0F43-8988-778315305CB1}" type="presParOf" srcId="{B6BD2F2D-59DD-084B-A67B-3EAAE0C5A398}" destId="{72316243-FC56-2440-AE67-F171009365AF}" srcOrd="3" destOrd="0" presId="urn:microsoft.com/office/officeart/2005/8/layout/hProcess10"/>
    <dgm:cxn modelId="{665FEE75-3453-1943-947D-58580006242D}" type="presParOf" srcId="{72316243-FC56-2440-AE67-F171009365AF}" destId="{A3B928EA-2807-3E45-819E-7E5AAB923048}" srcOrd="0" destOrd="0" presId="urn:microsoft.com/office/officeart/2005/8/layout/hProcess10"/>
    <dgm:cxn modelId="{ADBF9850-CF22-B341-8CE9-9B6DD5D8CA3D}" type="presParOf" srcId="{B6BD2F2D-59DD-084B-A67B-3EAAE0C5A398}" destId="{BACCC93D-B13D-8049-811C-61E08FC5C858}" srcOrd="4" destOrd="0" presId="urn:microsoft.com/office/officeart/2005/8/layout/hProcess10"/>
    <dgm:cxn modelId="{A9DDA38F-4A46-3247-B379-769B8D0A616C}" type="presParOf" srcId="{BACCC93D-B13D-8049-811C-61E08FC5C858}" destId="{1B8CC733-A82E-B64B-B665-EA9C6F2C3523}" srcOrd="0" destOrd="0" presId="urn:microsoft.com/office/officeart/2005/8/layout/hProcess10"/>
    <dgm:cxn modelId="{9370E71D-05D0-8342-9878-A3F09F3574DD}" type="presParOf" srcId="{BACCC93D-B13D-8049-811C-61E08FC5C858}" destId="{758616A9-D2B7-2540-9978-4630E2309A23}"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4F5539-A4B2-4FEE-A14D-FA1C40DA1A04}" type="doc">
      <dgm:prSet loTypeId="urn:microsoft.com/office/officeart/2005/8/layout/process4" loCatId="list" qsTypeId="urn:microsoft.com/office/officeart/2005/8/quickstyle/simple1" qsCatId="simple" csTypeId="urn:microsoft.com/office/officeart/2005/8/colors/accent3_5" csCatId="accent3" phldr="1"/>
      <dgm:spPr/>
      <dgm:t>
        <a:bodyPr/>
        <a:lstStyle/>
        <a:p>
          <a:endParaRPr lang="en-US"/>
        </a:p>
      </dgm:t>
    </dgm:pt>
    <dgm:pt modelId="{9B453CB0-161B-4585-9690-EF5C96AC0561}">
      <dgm:prSet/>
      <dgm:spPr/>
      <dgm:t>
        <a:bodyPr/>
        <a:lstStyle/>
        <a:p>
          <a:r>
            <a:rPr lang="en-US" dirty="0">
              <a:latin typeface="+mn-lt"/>
            </a:rPr>
            <a:t>Step 1</a:t>
          </a:r>
        </a:p>
      </dgm:t>
    </dgm:pt>
    <dgm:pt modelId="{FA693E23-FB71-4DFC-B4CC-0E8A44700A6B}" type="parTrans" cxnId="{F94392AE-4D3C-4412-B053-476917C9251E}">
      <dgm:prSet/>
      <dgm:spPr/>
      <dgm:t>
        <a:bodyPr/>
        <a:lstStyle/>
        <a:p>
          <a:endParaRPr lang="en-US"/>
        </a:p>
      </dgm:t>
    </dgm:pt>
    <dgm:pt modelId="{57C530ED-327E-4F53-9E8B-4490FF5CD35C}" type="sibTrans" cxnId="{F94392AE-4D3C-4412-B053-476917C9251E}">
      <dgm:prSet/>
      <dgm:spPr/>
      <dgm:t>
        <a:bodyPr/>
        <a:lstStyle/>
        <a:p>
          <a:endParaRPr lang="en-US"/>
        </a:p>
      </dgm:t>
    </dgm:pt>
    <dgm:pt modelId="{87A60A5B-482C-4AD5-A6E5-D153689F4441}">
      <dgm:prSet custT="1"/>
      <dgm:spPr/>
      <dgm:t>
        <a:bodyPr/>
        <a:lstStyle/>
        <a:p>
          <a:r>
            <a:rPr lang="en-US" sz="2000" dirty="0">
              <a:latin typeface="+mn-lt"/>
            </a:rPr>
            <a:t>Data Collection and Preprocessing</a:t>
          </a:r>
        </a:p>
      </dgm:t>
    </dgm:pt>
    <dgm:pt modelId="{FF7B3691-CFFD-4F2B-89CB-CDC6A42A9117}" type="parTrans" cxnId="{48EA755B-F6D2-4E93-9AD7-44D32C32175B}">
      <dgm:prSet/>
      <dgm:spPr/>
      <dgm:t>
        <a:bodyPr/>
        <a:lstStyle/>
        <a:p>
          <a:endParaRPr lang="en-US"/>
        </a:p>
      </dgm:t>
    </dgm:pt>
    <dgm:pt modelId="{4CF983F8-A278-40BD-BC0D-C70610B1D870}" type="sibTrans" cxnId="{48EA755B-F6D2-4E93-9AD7-44D32C32175B}">
      <dgm:prSet/>
      <dgm:spPr/>
      <dgm:t>
        <a:bodyPr/>
        <a:lstStyle/>
        <a:p>
          <a:endParaRPr lang="en-US"/>
        </a:p>
      </dgm:t>
    </dgm:pt>
    <dgm:pt modelId="{D610ED89-638F-4716-BD0A-DF71726D5551}">
      <dgm:prSet/>
      <dgm:spPr/>
      <dgm:t>
        <a:bodyPr/>
        <a:lstStyle/>
        <a:p>
          <a:r>
            <a:rPr lang="en-US">
              <a:latin typeface="+mn-lt"/>
            </a:rPr>
            <a:t>Step 2</a:t>
          </a:r>
        </a:p>
      </dgm:t>
    </dgm:pt>
    <dgm:pt modelId="{7FB1D790-10EA-4363-A918-FF0FD601558C}" type="parTrans" cxnId="{39B27E9D-4C8B-4AF5-A464-6508351846F1}">
      <dgm:prSet/>
      <dgm:spPr/>
      <dgm:t>
        <a:bodyPr/>
        <a:lstStyle/>
        <a:p>
          <a:endParaRPr lang="en-US"/>
        </a:p>
      </dgm:t>
    </dgm:pt>
    <dgm:pt modelId="{1D5951E0-348B-41B9-B98B-393B87F2D50A}" type="sibTrans" cxnId="{39B27E9D-4C8B-4AF5-A464-6508351846F1}">
      <dgm:prSet/>
      <dgm:spPr/>
      <dgm:t>
        <a:bodyPr/>
        <a:lstStyle/>
        <a:p>
          <a:endParaRPr lang="en-US"/>
        </a:p>
      </dgm:t>
    </dgm:pt>
    <dgm:pt modelId="{0D1E1E27-82CA-41D5-9B41-4CE86FAC852E}">
      <dgm:prSet custT="1"/>
      <dgm:spPr/>
      <dgm:t>
        <a:bodyPr/>
        <a:lstStyle/>
        <a:p>
          <a:r>
            <a:rPr lang="en-US" sz="2000" dirty="0">
              <a:latin typeface="+mn-lt"/>
            </a:rPr>
            <a:t>Outlier Detection and Treatment</a:t>
          </a:r>
        </a:p>
      </dgm:t>
    </dgm:pt>
    <dgm:pt modelId="{8D890A82-9841-4427-BAD8-BB35D5CF0EA5}" type="parTrans" cxnId="{44421614-120A-4780-952D-54497DBB42ED}">
      <dgm:prSet/>
      <dgm:spPr/>
      <dgm:t>
        <a:bodyPr/>
        <a:lstStyle/>
        <a:p>
          <a:endParaRPr lang="en-US"/>
        </a:p>
      </dgm:t>
    </dgm:pt>
    <dgm:pt modelId="{08AB264C-69F7-4285-9E14-E43C11385752}" type="sibTrans" cxnId="{44421614-120A-4780-952D-54497DBB42ED}">
      <dgm:prSet/>
      <dgm:spPr/>
      <dgm:t>
        <a:bodyPr/>
        <a:lstStyle/>
        <a:p>
          <a:endParaRPr lang="en-US"/>
        </a:p>
      </dgm:t>
    </dgm:pt>
    <dgm:pt modelId="{CF4DC95C-4970-42B3-A322-496294BAE48D}">
      <dgm:prSet/>
      <dgm:spPr/>
      <dgm:t>
        <a:bodyPr/>
        <a:lstStyle/>
        <a:p>
          <a:r>
            <a:rPr lang="en-US">
              <a:latin typeface="+mn-lt"/>
            </a:rPr>
            <a:t>Step 3</a:t>
          </a:r>
        </a:p>
      </dgm:t>
    </dgm:pt>
    <dgm:pt modelId="{16B00682-E294-46FB-B3F9-BC111E4135BC}" type="parTrans" cxnId="{61A13AEC-E7F6-4371-9B3C-D229F1D6B5C5}">
      <dgm:prSet/>
      <dgm:spPr/>
      <dgm:t>
        <a:bodyPr/>
        <a:lstStyle/>
        <a:p>
          <a:endParaRPr lang="en-US"/>
        </a:p>
      </dgm:t>
    </dgm:pt>
    <dgm:pt modelId="{ABFACD7A-CFAF-4862-BB02-AC2A480CB979}" type="sibTrans" cxnId="{61A13AEC-E7F6-4371-9B3C-D229F1D6B5C5}">
      <dgm:prSet/>
      <dgm:spPr/>
      <dgm:t>
        <a:bodyPr/>
        <a:lstStyle/>
        <a:p>
          <a:endParaRPr lang="en-US"/>
        </a:p>
      </dgm:t>
    </dgm:pt>
    <dgm:pt modelId="{FF331CDF-855B-4173-9A70-BF7C7C7A45AA}">
      <dgm:prSet custT="1"/>
      <dgm:spPr/>
      <dgm:t>
        <a:bodyPr/>
        <a:lstStyle/>
        <a:p>
          <a:r>
            <a:rPr lang="en-US" sz="2000" dirty="0">
              <a:latin typeface="+mn-lt"/>
            </a:rPr>
            <a:t>Exploratory Data Analysis (EDA)</a:t>
          </a:r>
        </a:p>
      </dgm:t>
    </dgm:pt>
    <dgm:pt modelId="{0D12DB5C-BA05-47E4-B00C-F945B57C60F8}" type="parTrans" cxnId="{DB133841-4C22-43B9-9C8F-B0B0F1022A51}">
      <dgm:prSet/>
      <dgm:spPr/>
      <dgm:t>
        <a:bodyPr/>
        <a:lstStyle/>
        <a:p>
          <a:endParaRPr lang="en-US"/>
        </a:p>
      </dgm:t>
    </dgm:pt>
    <dgm:pt modelId="{B9F51368-D885-4CD4-9A93-689146EFA290}" type="sibTrans" cxnId="{DB133841-4C22-43B9-9C8F-B0B0F1022A51}">
      <dgm:prSet/>
      <dgm:spPr/>
      <dgm:t>
        <a:bodyPr/>
        <a:lstStyle/>
        <a:p>
          <a:endParaRPr lang="en-US"/>
        </a:p>
      </dgm:t>
    </dgm:pt>
    <dgm:pt modelId="{D032B980-8EA0-45C4-94CD-11681523ED9B}">
      <dgm:prSet/>
      <dgm:spPr/>
      <dgm:t>
        <a:bodyPr/>
        <a:lstStyle/>
        <a:p>
          <a:r>
            <a:rPr lang="en-US">
              <a:latin typeface="+mn-lt"/>
            </a:rPr>
            <a:t>Step 4</a:t>
          </a:r>
        </a:p>
      </dgm:t>
    </dgm:pt>
    <dgm:pt modelId="{01EC26F4-0092-474A-A7DB-3061A1C71497}" type="parTrans" cxnId="{E844F8B4-2E87-409D-8D59-EF8A996CD68E}">
      <dgm:prSet/>
      <dgm:spPr/>
      <dgm:t>
        <a:bodyPr/>
        <a:lstStyle/>
        <a:p>
          <a:endParaRPr lang="en-US"/>
        </a:p>
      </dgm:t>
    </dgm:pt>
    <dgm:pt modelId="{148346F7-A47A-48D9-9326-7C1CBF78CEE7}" type="sibTrans" cxnId="{E844F8B4-2E87-409D-8D59-EF8A996CD68E}">
      <dgm:prSet/>
      <dgm:spPr/>
      <dgm:t>
        <a:bodyPr/>
        <a:lstStyle/>
        <a:p>
          <a:endParaRPr lang="en-US"/>
        </a:p>
      </dgm:t>
    </dgm:pt>
    <dgm:pt modelId="{A4127645-66A7-4D14-A962-F106C8024E5E}">
      <dgm:prSet custT="1"/>
      <dgm:spPr/>
      <dgm:t>
        <a:bodyPr/>
        <a:lstStyle/>
        <a:p>
          <a:r>
            <a:rPr lang="en-US" sz="2000" dirty="0">
              <a:latin typeface="+mn-lt"/>
            </a:rPr>
            <a:t>Data splitting and Scaling</a:t>
          </a:r>
        </a:p>
      </dgm:t>
    </dgm:pt>
    <dgm:pt modelId="{1425AA94-0E14-4E88-859D-335681E52552}" type="parTrans" cxnId="{6DA8AE73-FEB7-45F1-BEA4-9095738EF64A}">
      <dgm:prSet/>
      <dgm:spPr/>
      <dgm:t>
        <a:bodyPr/>
        <a:lstStyle/>
        <a:p>
          <a:endParaRPr lang="en-US"/>
        </a:p>
      </dgm:t>
    </dgm:pt>
    <dgm:pt modelId="{01DDBEC6-EBD4-467B-8EDC-BB1B59B8ECD1}" type="sibTrans" cxnId="{6DA8AE73-FEB7-45F1-BEA4-9095738EF64A}">
      <dgm:prSet/>
      <dgm:spPr/>
      <dgm:t>
        <a:bodyPr/>
        <a:lstStyle/>
        <a:p>
          <a:endParaRPr lang="en-US"/>
        </a:p>
      </dgm:t>
    </dgm:pt>
    <dgm:pt modelId="{1DFC9E3C-0C21-428E-8DDB-4DBBE100A96B}">
      <dgm:prSet/>
      <dgm:spPr/>
      <dgm:t>
        <a:bodyPr/>
        <a:lstStyle/>
        <a:p>
          <a:r>
            <a:rPr lang="en-US" dirty="0">
              <a:latin typeface="+mn-lt"/>
            </a:rPr>
            <a:t>Step 5</a:t>
          </a:r>
        </a:p>
      </dgm:t>
    </dgm:pt>
    <dgm:pt modelId="{E528EC6B-C75B-47B1-B637-B54FB2837A10}" type="parTrans" cxnId="{0C9439E6-59F5-450D-9939-6DD9FA275CA5}">
      <dgm:prSet/>
      <dgm:spPr/>
      <dgm:t>
        <a:bodyPr/>
        <a:lstStyle/>
        <a:p>
          <a:endParaRPr lang="en-US"/>
        </a:p>
      </dgm:t>
    </dgm:pt>
    <dgm:pt modelId="{CB477C9B-DC8B-4FC3-9139-A0E2C70D9711}" type="sibTrans" cxnId="{0C9439E6-59F5-450D-9939-6DD9FA275CA5}">
      <dgm:prSet/>
      <dgm:spPr/>
      <dgm:t>
        <a:bodyPr/>
        <a:lstStyle/>
        <a:p>
          <a:endParaRPr lang="en-US"/>
        </a:p>
      </dgm:t>
    </dgm:pt>
    <dgm:pt modelId="{8528CF68-4B35-4D8F-9A63-AA61D6100817}">
      <dgm:prSet custT="1"/>
      <dgm:spPr/>
      <dgm:t>
        <a:bodyPr/>
        <a:lstStyle/>
        <a:p>
          <a:r>
            <a:rPr lang="en-US" sz="2000" dirty="0">
              <a:latin typeface="+mn-lt"/>
            </a:rPr>
            <a:t>Model Building</a:t>
          </a:r>
        </a:p>
      </dgm:t>
    </dgm:pt>
    <dgm:pt modelId="{B78FD11E-EE0C-4F52-8D05-B5BECE946536}" type="parTrans" cxnId="{DB60F469-EF34-4F2D-8DEF-C25D2B99700B}">
      <dgm:prSet/>
      <dgm:spPr/>
      <dgm:t>
        <a:bodyPr/>
        <a:lstStyle/>
        <a:p>
          <a:endParaRPr lang="en-US"/>
        </a:p>
      </dgm:t>
    </dgm:pt>
    <dgm:pt modelId="{2B400DD6-1458-4846-9D85-C14DDE87E229}" type="sibTrans" cxnId="{DB60F469-EF34-4F2D-8DEF-C25D2B99700B}">
      <dgm:prSet/>
      <dgm:spPr/>
      <dgm:t>
        <a:bodyPr/>
        <a:lstStyle/>
        <a:p>
          <a:endParaRPr lang="en-US"/>
        </a:p>
      </dgm:t>
    </dgm:pt>
    <dgm:pt modelId="{8D77AF8C-F19A-4226-AE34-79F79F00CAA1}">
      <dgm:prSet/>
      <dgm:spPr/>
      <dgm:t>
        <a:bodyPr/>
        <a:lstStyle/>
        <a:p>
          <a:r>
            <a:rPr lang="en-US" dirty="0">
              <a:latin typeface="+mn-lt"/>
            </a:rPr>
            <a:t>Step 6</a:t>
          </a:r>
        </a:p>
      </dgm:t>
    </dgm:pt>
    <dgm:pt modelId="{F91A3FB7-F705-44CB-8B02-783CBE2F6024}" type="parTrans" cxnId="{1AF4D3C2-61B6-4483-9114-9064A690FA07}">
      <dgm:prSet/>
      <dgm:spPr/>
      <dgm:t>
        <a:bodyPr/>
        <a:lstStyle/>
        <a:p>
          <a:endParaRPr lang="en-US"/>
        </a:p>
      </dgm:t>
    </dgm:pt>
    <dgm:pt modelId="{7F6FFC55-3ABF-477B-8D0A-31BF8F0D97F8}" type="sibTrans" cxnId="{1AF4D3C2-61B6-4483-9114-9064A690FA07}">
      <dgm:prSet/>
      <dgm:spPr/>
      <dgm:t>
        <a:bodyPr/>
        <a:lstStyle/>
        <a:p>
          <a:endParaRPr lang="en-US"/>
        </a:p>
      </dgm:t>
    </dgm:pt>
    <dgm:pt modelId="{A7A6DF71-F1C4-4BB3-98DA-F3752204B3FF}">
      <dgm:prSet custT="1"/>
      <dgm:spPr/>
      <dgm:t>
        <a:bodyPr/>
        <a:lstStyle/>
        <a:p>
          <a:r>
            <a:rPr lang="en-US" sz="2000" dirty="0">
              <a:latin typeface="+mn-lt"/>
            </a:rPr>
            <a:t>Model Evaluation</a:t>
          </a:r>
        </a:p>
      </dgm:t>
    </dgm:pt>
    <dgm:pt modelId="{2B90D3B0-87D6-42C3-89AD-5E0510E15EE7}" type="parTrans" cxnId="{9C336E40-2074-461A-BAFB-D5EDDD098D9B}">
      <dgm:prSet/>
      <dgm:spPr/>
      <dgm:t>
        <a:bodyPr/>
        <a:lstStyle/>
        <a:p>
          <a:endParaRPr lang="en-US"/>
        </a:p>
      </dgm:t>
    </dgm:pt>
    <dgm:pt modelId="{7AAAEBEA-E194-4043-9B72-5AB2895C9CD3}" type="sibTrans" cxnId="{9C336E40-2074-461A-BAFB-D5EDDD098D9B}">
      <dgm:prSet/>
      <dgm:spPr/>
      <dgm:t>
        <a:bodyPr/>
        <a:lstStyle/>
        <a:p>
          <a:endParaRPr lang="en-US"/>
        </a:p>
      </dgm:t>
    </dgm:pt>
    <dgm:pt modelId="{C789D4E8-BF2A-D142-A51A-1C4A534F97B7}">
      <dgm:prSet/>
      <dgm:spPr>
        <a:solidFill>
          <a:schemeClr val="accent3">
            <a:hueOff val="0"/>
            <a:satOff val="0"/>
            <a:lumOff val="0"/>
          </a:schemeClr>
        </a:solidFill>
      </dgm:spPr>
      <dgm:t>
        <a:bodyPr/>
        <a:lstStyle/>
        <a:p>
          <a:r>
            <a:rPr lang="en-US" dirty="0"/>
            <a:t>Step 7</a:t>
          </a:r>
        </a:p>
        <a:p>
          <a:endParaRPr lang="en-US" dirty="0"/>
        </a:p>
      </dgm:t>
    </dgm:pt>
    <dgm:pt modelId="{CDC2C7A9-C051-4B45-B5EE-2F4D572ABDDC}" type="parTrans" cxnId="{BAED24ED-36D0-3B46-A837-93F08B68DB61}">
      <dgm:prSet/>
      <dgm:spPr/>
      <dgm:t>
        <a:bodyPr/>
        <a:lstStyle/>
        <a:p>
          <a:endParaRPr lang="en-US"/>
        </a:p>
      </dgm:t>
    </dgm:pt>
    <dgm:pt modelId="{2EEE43FA-8426-514E-A352-AEC4F37FBA51}" type="sibTrans" cxnId="{BAED24ED-36D0-3B46-A837-93F08B68DB61}">
      <dgm:prSet/>
      <dgm:spPr/>
      <dgm:t>
        <a:bodyPr/>
        <a:lstStyle/>
        <a:p>
          <a:endParaRPr lang="en-US"/>
        </a:p>
      </dgm:t>
    </dgm:pt>
    <dgm:pt modelId="{36EC9184-D7E6-C547-844B-E8DDF1EC11A9}">
      <dgm:prSet/>
      <dgm:spPr/>
      <dgm:t>
        <a:bodyPr/>
        <a:lstStyle/>
        <a:p>
          <a:r>
            <a:rPr lang="en-US" dirty="0"/>
            <a:t>Step 8</a:t>
          </a:r>
        </a:p>
        <a:p>
          <a:endParaRPr lang="en-US" dirty="0"/>
        </a:p>
      </dgm:t>
    </dgm:pt>
    <dgm:pt modelId="{9814E1B3-8A73-F142-84B5-7B58C17921F6}" type="parTrans" cxnId="{775CCB5C-06C9-0C4C-8FEB-A1B77064BF40}">
      <dgm:prSet/>
      <dgm:spPr/>
      <dgm:t>
        <a:bodyPr/>
        <a:lstStyle/>
        <a:p>
          <a:endParaRPr lang="en-US"/>
        </a:p>
      </dgm:t>
    </dgm:pt>
    <dgm:pt modelId="{9082191B-29F5-6448-96A8-A7B628C29848}" type="sibTrans" cxnId="{775CCB5C-06C9-0C4C-8FEB-A1B77064BF40}">
      <dgm:prSet/>
      <dgm:spPr/>
      <dgm:t>
        <a:bodyPr/>
        <a:lstStyle/>
        <a:p>
          <a:endParaRPr lang="en-US"/>
        </a:p>
      </dgm:t>
    </dgm:pt>
    <dgm:pt modelId="{2FAEEC18-4171-EA43-B84B-E0EEE8CB8A38}" type="pres">
      <dgm:prSet presAssocID="{054F5539-A4B2-4FEE-A14D-FA1C40DA1A04}" presName="Name0" presStyleCnt="0">
        <dgm:presLayoutVars>
          <dgm:dir/>
          <dgm:animLvl val="lvl"/>
          <dgm:resizeHandles val="exact"/>
        </dgm:presLayoutVars>
      </dgm:prSet>
      <dgm:spPr/>
    </dgm:pt>
    <dgm:pt modelId="{284761DF-2DC7-E24F-B6C8-AD5F5AE25D4C}" type="pres">
      <dgm:prSet presAssocID="{36EC9184-D7E6-C547-844B-E8DDF1EC11A9}" presName="boxAndChildren" presStyleCnt="0"/>
      <dgm:spPr/>
    </dgm:pt>
    <dgm:pt modelId="{46909B50-FE5B-B14E-A212-EE0CB1AF53B5}" type="pres">
      <dgm:prSet presAssocID="{36EC9184-D7E6-C547-844B-E8DDF1EC11A9}" presName="parentTextBox" presStyleLbl="node1" presStyleIdx="0" presStyleCnt="8"/>
      <dgm:spPr/>
    </dgm:pt>
    <dgm:pt modelId="{77D590E0-6C29-C34E-A51E-F1560936C1D6}" type="pres">
      <dgm:prSet presAssocID="{2EEE43FA-8426-514E-A352-AEC4F37FBA51}" presName="sp" presStyleCnt="0"/>
      <dgm:spPr/>
    </dgm:pt>
    <dgm:pt modelId="{8789697F-2133-6946-B255-8AF986D5FD12}" type="pres">
      <dgm:prSet presAssocID="{C789D4E8-BF2A-D142-A51A-1C4A534F97B7}" presName="arrowAndChildren" presStyleCnt="0"/>
      <dgm:spPr/>
    </dgm:pt>
    <dgm:pt modelId="{CEBD5178-6CAC-5344-97C1-325FA5F62B66}" type="pres">
      <dgm:prSet presAssocID="{C789D4E8-BF2A-D142-A51A-1C4A534F97B7}" presName="parentTextArrow" presStyleLbl="node1" presStyleIdx="1" presStyleCnt="8" custScaleX="99852" custLinFactNeighborX="517" custLinFactNeighborY="1083"/>
      <dgm:spPr/>
    </dgm:pt>
    <dgm:pt modelId="{44040C39-257F-CE49-8505-F891270B462E}" type="pres">
      <dgm:prSet presAssocID="{7F6FFC55-3ABF-477B-8D0A-31BF8F0D97F8}" presName="sp" presStyleCnt="0"/>
      <dgm:spPr/>
    </dgm:pt>
    <dgm:pt modelId="{CFD1CA53-3840-4A47-B1C9-5D5AC1FBD4F2}" type="pres">
      <dgm:prSet presAssocID="{8D77AF8C-F19A-4226-AE34-79F79F00CAA1}" presName="arrowAndChildren" presStyleCnt="0"/>
      <dgm:spPr/>
    </dgm:pt>
    <dgm:pt modelId="{628B4259-F273-A241-97D8-3BFF3E0F93F4}" type="pres">
      <dgm:prSet presAssocID="{8D77AF8C-F19A-4226-AE34-79F79F00CAA1}" presName="parentTextArrow" presStyleLbl="node1" presStyleIdx="1" presStyleCnt="8"/>
      <dgm:spPr/>
    </dgm:pt>
    <dgm:pt modelId="{45E164A3-6A53-EA44-8364-D69DFCE3AF29}" type="pres">
      <dgm:prSet presAssocID="{8D77AF8C-F19A-4226-AE34-79F79F00CAA1}" presName="arrow" presStyleLbl="node1" presStyleIdx="2" presStyleCnt="8"/>
      <dgm:spPr/>
    </dgm:pt>
    <dgm:pt modelId="{6E099EEF-2DB1-9C4E-921A-FD58D173D3A1}" type="pres">
      <dgm:prSet presAssocID="{8D77AF8C-F19A-4226-AE34-79F79F00CAA1}" presName="descendantArrow" presStyleCnt="0"/>
      <dgm:spPr/>
    </dgm:pt>
    <dgm:pt modelId="{ACD36556-C318-F34D-837F-F8DC95DCD974}" type="pres">
      <dgm:prSet presAssocID="{A7A6DF71-F1C4-4BB3-98DA-F3752204B3FF}" presName="childTextArrow" presStyleLbl="fgAccFollowNode1" presStyleIdx="0" presStyleCnt="6">
        <dgm:presLayoutVars>
          <dgm:bulletEnabled val="1"/>
        </dgm:presLayoutVars>
      </dgm:prSet>
      <dgm:spPr/>
    </dgm:pt>
    <dgm:pt modelId="{28308B72-9967-9948-AEB8-9701F311D132}" type="pres">
      <dgm:prSet presAssocID="{CB477C9B-DC8B-4FC3-9139-A0E2C70D9711}" presName="sp" presStyleCnt="0"/>
      <dgm:spPr/>
    </dgm:pt>
    <dgm:pt modelId="{A1D01598-E2E8-7F45-A77C-7791EBF52D33}" type="pres">
      <dgm:prSet presAssocID="{1DFC9E3C-0C21-428E-8DDB-4DBBE100A96B}" presName="arrowAndChildren" presStyleCnt="0"/>
      <dgm:spPr/>
    </dgm:pt>
    <dgm:pt modelId="{53235717-5175-1940-BC2D-30C818786085}" type="pres">
      <dgm:prSet presAssocID="{1DFC9E3C-0C21-428E-8DDB-4DBBE100A96B}" presName="parentTextArrow" presStyleLbl="node1" presStyleIdx="2" presStyleCnt="8"/>
      <dgm:spPr/>
    </dgm:pt>
    <dgm:pt modelId="{DF93A838-E8E4-D844-826E-B1D51EF78348}" type="pres">
      <dgm:prSet presAssocID="{1DFC9E3C-0C21-428E-8DDB-4DBBE100A96B}" presName="arrow" presStyleLbl="node1" presStyleIdx="3" presStyleCnt="8"/>
      <dgm:spPr/>
    </dgm:pt>
    <dgm:pt modelId="{91E4661C-58C1-954F-96D7-6C0C692D46FE}" type="pres">
      <dgm:prSet presAssocID="{1DFC9E3C-0C21-428E-8DDB-4DBBE100A96B}" presName="descendantArrow" presStyleCnt="0"/>
      <dgm:spPr/>
    </dgm:pt>
    <dgm:pt modelId="{7625D8FF-FF2A-9D4A-AC79-04628D99B8C9}" type="pres">
      <dgm:prSet presAssocID="{8528CF68-4B35-4D8F-9A63-AA61D6100817}" presName="childTextArrow" presStyleLbl="fgAccFollowNode1" presStyleIdx="1" presStyleCnt="6">
        <dgm:presLayoutVars>
          <dgm:bulletEnabled val="1"/>
        </dgm:presLayoutVars>
      </dgm:prSet>
      <dgm:spPr/>
    </dgm:pt>
    <dgm:pt modelId="{B15939F7-F600-824E-88A6-323E7326EB3C}" type="pres">
      <dgm:prSet presAssocID="{148346F7-A47A-48D9-9326-7C1CBF78CEE7}" presName="sp" presStyleCnt="0"/>
      <dgm:spPr/>
    </dgm:pt>
    <dgm:pt modelId="{9E3E0B50-E8AB-4F40-AB67-89D87EA94424}" type="pres">
      <dgm:prSet presAssocID="{D032B980-8EA0-45C4-94CD-11681523ED9B}" presName="arrowAndChildren" presStyleCnt="0"/>
      <dgm:spPr/>
    </dgm:pt>
    <dgm:pt modelId="{0BD35C8C-117F-4A49-9238-8C35E316AA64}" type="pres">
      <dgm:prSet presAssocID="{D032B980-8EA0-45C4-94CD-11681523ED9B}" presName="parentTextArrow" presStyleLbl="node1" presStyleIdx="3" presStyleCnt="8"/>
      <dgm:spPr/>
    </dgm:pt>
    <dgm:pt modelId="{8C52CFC1-E9CB-444A-90BA-62DC47021E2C}" type="pres">
      <dgm:prSet presAssocID="{D032B980-8EA0-45C4-94CD-11681523ED9B}" presName="arrow" presStyleLbl="node1" presStyleIdx="4" presStyleCnt="8"/>
      <dgm:spPr/>
    </dgm:pt>
    <dgm:pt modelId="{530E6F58-4A81-3E47-BE2D-F49B694E9CD8}" type="pres">
      <dgm:prSet presAssocID="{D032B980-8EA0-45C4-94CD-11681523ED9B}" presName="descendantArrow" presStyleCnt="0"/>
      <dgm:spPr/>
    </dgm:pt>
    <dgm:pt modelId="{BA7C5938-FA47-984E-913C-AD6FC86E41D7}" type="pres">
      <dgm:prSet presAssocID="{A4127645-66A7-4D14-A962-F106C8024E5E}" presName="childTextArrow" presStyleLbl="fgAccFollowNode1" presStyleIdx="2" presStyleCnt="6">
        <dgm:presLayoutVars>
          <dgm:bulletEnabled val="1"/>
        </dgm:presLayoutVars>
      </dgm:prSet>
      <dgm:spPr/>
    </dgm:pt>
    <dgm:pt modelId="{B86F4015-684E-FB48-A0C8-FEAB26B4C0FF}" type="pres">
      <dgm:prSet presAssocID="{ABFACD7A-CFAF-4862-BB02-AC2A480CB979}" presName="sp" presStyleCnt="0"/>
      <dgm:spPr/>
    </dgm:pt>
    <dgm:pt modelId="{0A3B5C82-FD7D-7540-8E3B-3ACF697415E2}" type="pres">
      <dgm:prSet presAssocID="{CF4DC95C-4970-42B3-A322-496294BAE48D}" presName="arrowAndChildren" presStyleCnt="0"/>
      <dgm:spPr/>
    </dgm:pt>
    <dgm:pt modelId="{5ABAC7A3-2848-6E42-9AAD-CF8905E084C6}" type="pres">
      <dgm:prSet presAssocID="{CF4DC95C-4970-42B3-A322-496294BAE48D}" presName="parentTextArrow" presStyleLbl="node1" presStyleIdx="4" presStyleCnt="8"/>
      <dgm:spPr/>
    </dgm:pt>
    <dgm:pt modelId="{C86E856C-3C37-9144-A5A5-C4B02000ECAA}" type="pres">
      <dgm:prSet presAssocID="{CF4DC95C-4970-42B3-A322-496294BAE48D}" presName="arrow" presStyleLbl="node1" presStyleIdx="5" presStyleCnt="8"/>
      <dgm:spPr/>
    </dgm:pt>
    <dgm:pt modelId="{8411014A-7D81-C746-872C-FCE986814EB1}" type="pres">
      <dgm:prSet presAssocID="{CF4DC95C-4970-42B3-A322-496294BAE48D}" presName="descendantArrow" presStyleCnt="0"/>
      <dgm:spPr/>
    </dgm:pt>
    <dgm:pt modelId="{DBD4BD4B-BAB5-7143-9A75-05FA8A4D160A}" type="pres">
      <dgm:prSet presAssocID="{FF331CDF-855B-4173-9A70-BF7C7C7A45AA}" presName="childTextArrow" presStyleLbl="fgAccFollowNode1" presStyleIdx="3" presStyleCnt="6">
        <dgm:presLayoutVars>
          <dgm:bulletEnabled val="1"/>
        </dgm:presLayoutVars>
      </dgm:prSet>
      <dgm:spPr/>
    </dgm:pt>
    <dgm:pt modelId="{49648219-E73F-6E49-9094-AB192BEB9E53}" type="pres">
      <dgm:prSet presAssocID="{1D5951E0-348B-41B9-B98B-393B87F2D50A}" presName="sp" presStyleCnt="0"/>
      <dgm:spPr/>
    </dgm:pt>
    <dgm:pt modelId="{AF82E81E-7D8A-E74B-A7A5-FCBE0AB97AA1}" type="pres">
      <dgm:prSet presAssocID="{D610ED89-638F-4716-BD0A-DF71726D5551}" presName="arrowAndChildren" presStyleCnt="0"/>
      <dgm:spPr/>
    </dgm:pt>
    <dgm:pt modelId="{64AACF92-4AD7-744E-BD64-0D5FD77B61B4}" type="pres">
      <dgm:prSet presAssocID="{D610ED89-638F-4716-BD0A-DF71726D5551}" presName="parentTextArrow" presStyleLbl="node1" presStyleIdx="5" presStyleCnt="8"/>
      <dgm:spPr/>
    </dgm:pt>
    <dgm:pt modelId="{0F402328-8260-C942-B1C5-C840DBEDDA8E}" type="pres">
      <dgm:prSet presAssocID="{D610ED89-638F-4716-BD0A-DF71726D5551}" presName="arrow" presStyleLbl="node1" presStyleIdx="6" presStyleCnt="8"/>
      <dgm:spPr/>
    </dgm:pt>
    <dgm:pt modelId="{F31F1E77-AE7B-7B4C-832F-F970D66CB5D9}" type="pres">
      <dgm:prSet presAssocID="{D610ED89-638F-4716-BD0A-DF71726D5551}" presName="descendantArrow" presStyleCnt="0"/>
      <dgm:spPr/>
    </dgm:pt>
    <dgm:pt modelId="{1FD2464A-4B05-0B42-BF51-FBD38263B576}" type="pres">
      <dgm:prSet presAssocID="{0D1E1E27-82CA-41D5-9B41-4CE86FAC852E}" presName="childTextArrow" presStyleLbl="fgAccFollowNode1" presStyleIdx="4" presStyleCnt="6">
        <dgm:presLayoutVars>
          <dgm:bulletEnabled val="1"/>
        </dgm:presLayoutVars>
      </dgm:prSet>
      <dgm:spPr/>
    </dgm:pt>
    <dgm:pt modelId="{C6CDC49E-AC7A-724C-A55C-9BE5216B842C}" type="pres">
      <dgm:prSet presAssocID="{57C530ED-327E-4F53-9E8B-4490FF5CD35C}" presName="sp" presStyleCnt="0"/>
      <dgm:spPr/>
    </dgm:pt>
    <dgm:pt modelId="{00049038-1818-0F41-8C6E-3316C1C5F982}" type="pres">
      <dgm:prSet presAssocID="{9B453CB0-161B-4585-9690-EF5C96AC0561}" presName="arrowAndChildren" presStyleCnt="0"/>
      <dgm:spPr/>
    </dgm:pt>
    <dgm:pt modelId="{189D3846-0DF5-AB4B-BE0D-57E625064BB3}" type="pres">
      <dgm:prSet presAssocID="{9B453CB0-161B-4585-9690-EF5C96AC0561}" presName="parentTextArrow" presStyleLbl="node1" presStyleIdx="6" presStyleCnt="8"/>
      <dgm:spPr/>
    </dgm:pt>
    <dgm:pt modelId="{D50DBA40-98F4-BC40-866E-23FF5A6F3DF1}" type="pres">
      <dgm:prSet presAssocID="{9B453CB0-161B-4585-9690-EF5C96AC0561}" presName="arrow" presStyleLbl="node1" presStyleIdx="7" presStyleCnt="8"/>
      <dgm:spPr/>
    </dgm:pt>
    <dgm:pt modelId="{46F0D6E5-1EEB-8349-BBFA-A889C6B7B619}" type="pres">
      <dgm:prSet presAssocID="{9B453CB0-161B-4585-9690-EF5C96AC0561}" presName="descendantArrow" presStyleCnt="0"/>
      <dgm:spPr/>
    </dgm:pt>
    <dgm:pt modelId="{102D9CD4-2CED-1D46-9862-3598A1555DED}" type="pres">
      <dgm:prSet presAssocID="{87A60A5B-482C-4AD5-A6E5-D153689F4441}" presName="childTextArrow" presStyleLbl="fgAccFollowNode1" presStyleIdx="5" presStyleCnt="6">
        <dgm:presLayoutVars>
          <dgm:bulletEnabled val="1"/>
        </dgm:presLayoutVars>
      </dgm:prSet>
      <dgm:spPr/>
    </dgm:pt>
  </dgm:ptLst>
  <dgm:cxnLst>
    <dgm:cxn modelId="{5A9F7A11-20C7-3D43-A264-BDEA323913C5}" type="presOf" srcId="{CF4DC95C-4970-42B3-A322-496294BAE48D}" destId="{C86E856C-3C37-9144-A5A5-C4B02000ECAA}" srcOrd="1" destOrd="0" presId="urn:microsoft.com/office/officeart/2005/8/layout/process4"/>
    <dgm:cxn modelId="{44421614-120A-4780-952D-54497DBB42ED}" srcId="{D610ED89-638F-4716-BD0A-DF71726D5551}" destId="{0D1E1E27-82CA-41D5-9B41-4CE86FAC852E}" srcOrd="0" destOrd="0" parTransId="{8D890A82-9841-4427-BAD8-BB35D5CF0EA5}" sibTransId="{08AB264C-69F7-4285-9E14-E43C11385752}"/>
    <dgm:cxn modelId="{5B0E7F2B-707E-9B4B-9CAA-DFA56EDE2AE3}" type="presOf" srcId="{054F5539-A4B2-4FEE-A14D-FA1C40DA1A04}" destId="{2FAEEC18-4171-EA43-B84B-E0EEE8CB8A38}" srcOrd="0" destOrd="0" presId="urn:microsoft.com/office/officeart/2005/8/layout/process4"/>
    <dgm:cxn modelId="{0BFE052D-7C0E-A347-9820-FAF5DDB5F4E6}" type="presOf" srcId="{9B453CB0-161B-4585-9690-EF5C96AC0561}" destId="{189D3846-0DF5-AB4B-BE0D-57E625064BB3}" srcOrd="0" destOrd="0" presId="urn:microsoft.com/office/officeart/2005/8/layout/process4"/>
    <dgm:cxn modelId="{7F92B231-A70A-5E42-94C4-6FD726B3216F}" type="presOf" srcId="{87A60A5B-482C-4AD5-A6E5-D153689F4441}" destId="{102D9CD4-2CED-1D46-9862-3598A1555DED}" srcOrd="0" destOrd="0" presId="urn:microsoft.com/office/officeart/2005/8/layout/process4"/>
    <dgm:cxn modelId="{91CA3133-6B15-4048-9A71-0F374DE638E4}" type="presOf" srcId="{FF331CDF-855B-4173-9A70-BF7C7C7A45AA}" destId="{DBD4BD4B-BAB5-7143-9A75-05FA8A4D160A}" srcOrd="0" destOrd="0" presId="urn:microsoft.com/office/officeart/2005/8/layout/process4"/>
    <dgm:cxn modelId="{2DAE2336-32D8-D14E-A8CD-256F58A66E16}" type="presOf" srcId="{0D1E1E27-82CA-41D5-9B41-4CE86FAC852E}" destId="{1FD2464A-4B05-0B42-BF51-FBD38263B576}" srcOrd="0" destOrd="0" presId="urn:microsoft.com/office/officeart/2005/8/layout/process4"/>
    <dgm:cxn modelId="{9C336E40-2074-461A-BAFB-D5EDDD098D9B}" srcId="{8D77AF8C-F19A-4226-AE34-79F79F00CAA1}" destId="{A7A6DF71-F1C4-4BB3-98DA-F3752204B3FF}" srcOrd="0" destOrd="0" parTransId="{2B90D3B0-87D6-42C3-89AD-5E0510E15EE7}" sibTransId="{7AAAEBEA-E194-4043-9B72-5AB2895C9CD3}"/>
    <dgm:cxn modelId="{DB133841-4C22-43B9-9C8F-B0B0F1022A51}" srcId="{CF4DC95C-4970-42B3-A322-496294BAE48D}" destId="{FF331CDF-855B-4173-9A70-BF7C7C7A45AA}" srcOrd="0" destOrd="0" parTransId="{0D12DB5C-BA05-47E4-B00C-F945B57C60F8}" sibTransId="{B9F51368-D885-4CD4-9A93-689146EFA290}"/>
    <dgm:cxn modelId="{C1191C4A-AB0F-C447-AD3E-C484B3BF99DC}" type="presOf" srcId="{36EC9184-D7E6-C547-844B-E8DDF1EC11A9}" destId="{46909B50-FE5B-B14E-A212-EE0CB1AF53B5}" srcOrd="0" destOrd="0" presId="urn:microsoft.com/office/officeart/2005/8/layout/process4"/>
    <dgm:cxn modelId="{104A454D-B25E-0F4E-A5DF-E157F87B4408}" type="presOf" srcId="{C789D4E8-BF2A-D142-A51A-1C4A534F97B7}" destId="{CEBD5178-6CAC-5344-97C1-325FA5F62B66}" srcOrd="0" destOrd="0" presId="urn:microsoft.com/office/officeart/2005/8/layout/process4"/>
    <dgm:cxn modelId="{7F00E850-DAA6-C24C-8F07-4FD1FDEA291D}" type="presOf" srcId="{8528CF68-4B35-4D8F-9A63-AA61D6100817}" destId="{7625D8FF-FF2A-9D4A-AC79-04628D99B8C9}" srcOrd="0" destOrd="0" presId="urn:microsoft.com/office/officeart/2005/8/layout/process4"/>
    <dgm:cxn modelId="{58755755-B1AB-4640-81F0-908716EDB1A9}" type="presOf" srcId="{D610ED89-638F-4716-BD0A-DF71726D5551}" destId="{64AACF92-4AD7-744E-BD64-0D5FD77B61B4}" srcOrd="0" destOrd="0" presId="urn:microsoft.com/office/officeart/2005/8/layout/process4"/>
    <dgm:cxn modelId="{915F1A59-CBDD-C44A-95DB-8C7EB339CFE1}" type="presOf" srcId="{D032B980-8EA0-45C4-94CD-11681523ED9B}" destId="{8C52CFC1-E9CB-444A-90BA-62DC47021E2C}" srcOrd="1" destOrd="0" presId="urn:microsoft.com/office/officeart/2005/8/layout/process4"/>
    <dgm:cxn modelId="{48EA755B-F6D2-4E93-9AD7-44D32C32175B}" srcId="{9B453CB0-161B-4585-9690-EF5C96AC0561}" destId="{87A60A5B-482C-4AD5-A6E5-D153689F4441}" srcOrd="0" destOrd="0" parTransId="{FF7B3691-CFFD-4F2B-89CB-CDC6A42A9117}" sibTransId="{4CF983F8-A278-40BD-BC0D-C70610B1D870}"/>
    <dgm:cxn modelId="{775CCB5C-06C9-0C4C-8FEB-A1B77064BF40}" srcId="{054F5539-A4B2-4FEE-A14D-FA1C40DA1A04}" destId="{36EC9184-D7E6-C547-844B-E8DDF1EC11A9}" srcOrd="7" destOrd="0" parTransId="{9814E1B3-8A73-F142-84B5-7B58C17921F6}" sibTransId="{9082191B-29F5-6448-96A8-A7B628C29848}"/>
    <dgm:cxn modelId="{C489C660-A7B1-0E44-B139-69675E8D00A0}" type="presOf" srcId="{1DFC9E3C-0C21-428E-8DDB-4DBBE100A96B}" destId="{DF93A838-E8E4-D844-826E-B1D51EF78348}" srcOrd="1" destOrd="0" presId="urn:microsoft.com/office/officeart/2005/8/layout/process4"/>
    <dgm:cxn modelId="{A7EADF66-EFA9-6B4F-BD2F-3AE21BBF63DC}" type="presOf" srcId="{8D77AF8C-F19A-4226-AE34-79F79F00CAA1}" destId="{628B4259-F273-A241-97D8-3BFF3E0F93F4}" srcOrd="0" destOrd="0" presId="urn:microsoft.com/office/officeart/2005/8/layout/process4"/>
    <dgm:cxn modelId="{DB60F469-EF34-4F2D-8DEF-C25D2B99700B}" srcId="{1DFC9E3C-0C21-428E-8DDB-4DBBE100A96B}" destId="{8528CF68-4B35-4D8F-9A63-AA61D6100817}" srcOrd="0" destOrd="0" parTransId="{B78FD11E-EE0C-4F52-8D05-B5BECE946536}" sibTransId="{2B400DD6-1458-4846-9D85-C14DDE87E229}"/>
    <dgm:cxn modelId="{6DA8AE73-FEB7-45F1-BEA4-9095738EF64A}" srcId="{D032B980-8EA0-45C4-94CD-11681523ED9B}" destId="{A4127645-66A7-4D14-A962-F106C8024E5E}" srcOrd="0" destOrd="0" parTransId="{1425AA94-0E14-4E88-859D-335681E52552}" sibTransId="{01DDBEC6-EBD4-467B-8EDC-BB1B59B8ECD1}"/>
    <dgm:cxn modelId="{2DC09B77-9243-1242-805E-8D1A3E4468D6}" type="presOf" srcId="{1DFC9E3C-0C21-428E-8DDB-4DBBE100A96B}" destId="{53235717-5175-1940-BC2D-30C818786085}" srcOrd="0" destOrd="0" presId="urn:microsoft.com/office/officeart/2005/8/layout/process4"/>
    <dgm:cxn modelId="{FB6E7D78-3622-0F4A-A492-B3FD3F26D8A3}" type="presOf" srcId="{D610ED89-638F-4716-BD0A-DF71726D5551}" destId="{0F402328-8260-C942-B1C5-C840DBEDDA8E}" srcOrd="1" destOrd="0" presId="urn:microsoft.com/office/officeart/2005/8/layout/process4"/>
    <dgm:cxn modelId="{BBE93994-676A-6945-81CA-3C0DDF5BEF08}" type="presOf" srcId="{A7A6DF71-F1C4-4BB3-98DA-F3752204B3FF}" destId="{ACD36556-C318-F34D-837F-F8DC95DCD974}" srcOrd="0" destOrd="0" presId="urn:microsoft.com/office/officeart/2005/8/layout/process4"/>
    <dgm:cxn modelId="{39B27E9D-4C8B-4AF5-A464-6508351846F1}" srcId="{054F5539-A4B2-4FEE-A14D-FA1C40DA1A04}" destId="{D610ED89-638F-4716-BD0A-DF71726D5551}" srcOrd="1" destOrd="0" parTransId="{7FB1D790-10EA-4363-A918-FF0FD601558C}" sibTransId="{1D5951E0-348B-41B9-B98B-393B87F2D50A}"/>
    <dgm:cxn modelId="{F661CFA8-1FD7-2649-BF5F-179DB491FD41}" type="presOf" srcId="{CF4DC95C-4970-42B3-A322-496294BAE48D}" destId="{5ABAC7A3-2848-6E42-9AAD-CF8905E084C6}" srcOrd="0" destOrd="0" presId="urn:microsoft.com/office/officeart/2005/8/layout/process4"/>
    <dgm:cxn modelId="{F94392AE-4D3C-4412-B053-476917C9251E}" srcId="{054F5539-A4B2-4FEE-A14D-FA1C40DA1A04}" destId="{9B453CB0-161B-4585-9690-EF5C96AC0561}" srcOrd="0" destOrd="0" parTransId="{FA693E23-FB71-4DFC-B4CC-0E8A44700A6B}" sibTransId="{57C530ED-327E-4F53-9E8B-4490FF5CD35C}"/>
    <dgm:cxn modelId="{E844F8B4-2E87-409D-8D59-EF8A996CD68E}" srcId="{054F5539-A4B2-4FEE-A14D-FA1C40DA1A04}" destId="{D032B980-8EA0-45C4-94CD-11681523ED9B}" srcOrd="3" destOrd="0" parTransId="{01EC26F4-0092-474A-A7DB-3061A1C71497}" sibTransId="{148346F7-A47A-48D9-9326-7C1CBF78CEE7}"/>
    <dgm:cxn modelId="{90EE34B9-8E75-8048-AB53-6A765FD9AA7B}" type="presOf" srcId="{8D77AF8C-F19A-4226-AE34-79F79F00CAA1}" destId="{45E164A3-6A53-EA44-8364-D69DFCE3AF29}" srcOrd="1" destOrd="0" presId="urn:microsoft.com/office/officeart/2005/8/layout/process4"/>
    <dgm:cxn modelId="{1AF4D3C2-61B6-4483-9114-9064A690FA07}" srcId="{054F5539-A4B2-4FEE-A14D-FA1C40DA1A04}" destId="{8D77AF8C-F19A-4226-AE34-79F79F00CAA1}" srcOrd="5" destOrd="0" parTransId="{F91A3FB7-F705-44CB-8B02-783CBE2F6024}" sibTransId="{7F6FFC55-3ABF-477B-8D0A-31BF8F0D97F8}"/>
    <dgm:cxn modelId="{145670D2-D6BB-CA4C-ACA5-6BB05300E49B}" type="presOf" srcId="{D032B980-8EA0-45C4-94CD-11681523ED9B}" destId="{0BD35C8C-117F-4A49-9238-8C35E316AA64}" srcOrd="0" destOrd="0" presId="urn:microsoft.com/office/officeart/2005/8/layout/process4"/>
    <dgm:cxn modelId="{995D03D7-0A3B-6F44-ACDA-9C417656349A}" type="presOf" srcId="{9B453CB0-161B-4585-9690-EF5C96AC0561}" destId="{D50DBA40-98F4-BC40-866E-23FF5A6F3DF1}" srcOrd="1" destOrd="0" presId="urn:microsoft.com/office/officeart/2005/8/layout/process4"/>
    <dgm:cxn modelId="{0C9439E6-59F5-450D-9939-6DD9FA275CA5}" srcId="{054F5539-A4B2-4FEE-A14D-FA1C40DA1A04}" destId="{1DFC9E3C-0C21-428E-8DDB-4DBBE100A96B}" srcOrd="4" destOrd="0" parTransId="{E528EC6B-C75B-47B1-B637-B54FB2837A10}" sibTransId="{CB477C9B-DC8B-4FC3-9139-A0E2C70D9711}"/>
    <dgm:cxn modelId="{61A13AEC-E7F6-4371-9B3C-D229F1D6B5C5}" srcId="{054F5539-A4B2-4FEE-A14D-FA1C40DA1A04}" destId="{CF4DC95C-4970-42B3-A322-496294BAE48D}" srcOrd="2" destOrd="0" parTransId="{16B00682-E294-46FB-B3F9-BC111E4135BC}" sibTransId="{ABFACD7A-CFAF-4862-BB02-AC2A480CB979}"/>
    <dgm:cxn modelId="{BAED24ED-36D0-3B46-A837-93F08B68DB61}" srcId="{054F5539-A4B2-4FEE-A14D-FA1C40DA1A04}" destId="{C789D4E8-BF2A-D142-A51A-1C4A534F97B7}" srcOrd="6" destOrd="0" parTransId="{CDC2C7A9-C051-4B45-B5EE-2F4D572ABDDC}" sibTransId="{2EEE43FA-8426-514E-A352-AEC4F37FBA51}"/>
    <dgm:cxn modelId="{93280BFC-7A87-1542-AB6E-D9377D295E60}" type="presOf" srcId="{A4127645-66A7-4D14-A962-F106C8024E5E}" destId="{BA7C5938-FA47-984E-913C-AD6FC86E41D7}" srcOrd="0" destOrd="0" presId="urn:microsoft.com/office/officeart/2005/8/layout/process4"/>
    <dgm:cxn modelId="{358368E7-4413-E248-83CB-CCE273990214}" type="presParOf" srcId="{2FAEEC18-4171-EA43-B84B-E0EEE8CB8A38}" destId="{284761DF-2DC7-E24F-B6C8-AD5F5AE25D4C}" srcOrd="0" destOrd="0" presId="urn:microsoft.com/office/officeart/2005/8/layout/process4"/>
    <dgm:cxn modelId="{B18B1CA6-B019-A748-ABEA-512234C0B07B}" type="presParOf" srcId="{284761DF-2DC7-E24F-B6C8-AD5F5AE25D4C}" destId="{46909B50-FE5B-B14E-A212-EE0CB1AF53B5}" srcOrd="0" destOrd="0" presId="urn:microsoft.com/office/officeart/2005/8/layout/process4"/>
    <dgm:cxn modelId="{485BD1B8-E166-344E-A902-53162B799A24}" type="presParOf" srcId="{2FAEEC18-4171-EA43-B84B-E0EEE8CB8A38}" destId="{77D590E0-6C29-C34E-A51E-F1560936C1D6}" srcOrd="1" destOrd="0" presId="urn:microsoft.com/office/officeart/2005/8/layout/process4"/>
    <dgm:cxn modelId="{0942BA07-BB53-504B-A870-3A0947DFDFCE}" type="presParOf" srcId="{2FAEEC18-4171-EA43-B84B-E0EEE8CB8A38}" destId="{8789697F-2133-6946-B255-8AF986D5FD12}" srcOrd="2" destOrd="0" presId="urn:microsoft.com/office/officeart/2005/8/layout/process4"/>
    <dgm:cxn modelId="{9E46D514-0239-D241-8E40-65B5AE62B978}" type="presParOf" srcId="{8789697F-2133-6946-B255-8AF986D5FD12}" destId="{CEBD5178-6CAC-5344-97C1-325FA5F62B66}" srcOrd="0" destOrd="0" presId="urn:microsoft.com/office/officeart/2005/8/layout/process4"/>
    <dgm:cxn modelId="{E229DA33-FB30-0246-8B05-EB7B23881F74}" type="presParOf" srcId="{2FAEEC18-4171-EA43-B84B-E0EEE8CB8A38}" destId="{44040C39-257F-CE49-8505-F891270B462E}" srcOrd="3" destOrd="0" presId="urn:microsoft.com/office/officeart/2005/8/layout/process4"/>
    <dgm:cxn modelId="{FBB1099E-4555-BD4A-ADC9-27B0355D20FA}" type="presParOf" srcId="{2FAEEC18-4171-EA43-B84B-E0EEE8CB8A38}" destId="{CFD1CA53-3840-4A47-B1C9-5D5AC1FBD4F2}" srcOrd="4" destOrd="0" presId="urn:microsoft.com/office/officeart/2005/8/layout/process4"/>
    <dgm:cxn modelId="{C063DF9A-0DF4-694A-B4F5-A99B4A2DD97E}" type="presParOf" srcId="{CFD1CA53-3840-4A47-B1C9-5D5AC1FBD4F2}" destId="{628B4259-F273-A241-97D8-3BFF3E0F93F4}" srcOrd="0" destOrd="0" presId="urn:microsoft.com/office/officeart/2005/8/layout/process4"/>
    <dgm:cxn modelId="{436FDC06-A5F9-7B4F-9E47-476C3C11984D}" type="presParOf" srcId="{CFD1CA53-3840-4A47-B1C9-5D5AC1FBD4F2}" destId="{45E164A3-6A53-EA44-8364-D69DFCE3AF29}" srcOrd="1" destOrd="0" presId="urn:microsoft.com/office/officeart/2005/8/layout/process4"/>
    <dgm:cxn modelId="{0CB60344-9DD5-B443-B4C4-2D680068CC90}" type="presParOf" srcId="{CFD1CA53-3840-4A47-B1C9-5D5AC1FBD4F2}" destId="{6E099EEF-2DB1-9C4E-921A-FD58D173D3A1}" srcOrd="2" destOrd="0" presId="urn:microsoft.com/office/officeart/2005/8/layout/process4"/>
    <dgm:cxn modelId="{81B63192-F16C-E644-B08C-3F16CBF64590}" type="presParOf" srcId="{6E099EEF-2DB1-9C4E-921A-FD58D173D3A1}" destId="{ACD36556-C318-F34D-837F-F8DC95DCD974}" srcOrd="0" destOrd="0" presId="urn:microsoft.com/office/officeart/2005/8/layout/process4"/>
    <dgm:cxn modelId="{FC8A89C9-BE0D-104F-805C-ECB76F337DA6}" type="presParOf" srcId="{2FAEEC18-4171-EA43-B84B-E0EEE8CB8A38}" destId="{28308B72-9967-9948-AEB8-9701F311D132}" srcOrd="5" destOrd="0" presId="urn:microsoft.com/office/officeart/2005/8/layout/process4"/>
    <dgm:cxn modelId="{3C052349-20C0-364B-86DC-1FC1DEF160A2}" type="presParOf" srcId="{2FAEEC18-4171-EA43-B84B-E0EEE8CB8A38}" destId="{A1D01598-E2E8-7F45-A77C-7791EBF52D33}" srcOrd="6" destOrd="0" presId="urn:microsoft.com/office/officeart/2005/8/layout/process4"/>
    <dgm:cxn modelId="{C263A574-FF10-3446-815D-D9E84AE5CE6D}" type="presParOf" srcId="{A1D01598-E2E8-7F45-A77C-7791EBF52D33}" destId="{53235717-5175-1940-BC2D-30C818786085}" srcOrd="0" destOrd="0" presId="urn:microsoft.com/office/officeart/2005/8/layout/process4"/>
    <dgm:cxn modelId="{9D69E61B-DFB9-8848-9433-AB69A27CBF1D}" type="presParOf" srcId="{A1D01598-E2E8-7F45-A77C-7791EBF52D33}" destId="{DF93A838-E8E4-D844-826E-B1D51EF78348}" srcOrd="1" destOrd="0" presId="urn:microsoft.com/office/officeart/2005/8/layout/process4"/>
    <dgm:cxn modelId="{2516B9EE-D15E-E444-A7EC-CD867B1CA043}" type="presParOf" srcId="{A1D01598-E2E8-7F45-A77C-7791EBF52D33}" destId="{91E4661C-58C1-954F-96D7-6C0C692D46FE}" srcOrd="2" destOrd="0" presId="urn:microsoft.com/office/officeart/2005/8/layout/process4"/>
    <dgm:cxn modelId="{BB1F71BA-F8CD-4348-9AFB-A32A3EE0CD17}" type="presParOf" srcId="{91E4661C-58C1-954F-96D7-6C0C692D46FE}" destId="{7625D8FF-FF2A-9D4A-AC79-04628D99B8C9}" srcOrd="0" destOrd="0" presId="urn:microsoft.com/office/officeart/2005/8/layout/process4"/>
    <dgm:cxn modelId="{302172B1-66F3-CD4F-A6FE-989E0A838616}" type="presParOf" srcId="{2FAEEC18-4171-EA43-B84B-E0EEE8CB8A38}" destId="{B15939F7-F600-824E-88A6-323E7326EB3C}" srcOrd="7" destOrd="0" presId="urn:microsoft.com/office/officeart/2005/8/layout/process4"/>
    <dgm:cxn modelId="{14208E53-3289-3E41-8391-E0D218E60626}" type="presParOf" srcId="{2FAEEC18-4171-EA43-B84B-E0EEE8CB8A38}" destId="{9E3E0B50-E8AB-4F40-AB67-89D87EA94424}" srcOrd="8" destOrd="0" presId="urn:microsoft.com/office/officeart/2005/8/layout/process4"/>
    <dgm:cxn modelId="{4D21E034-82A1-424B-AB8D-1200C6D8B2B5}" type="presParOf" srcId="{9E3E0B50-E8AB-4F40-AB67-89D87EA94424}" destId="{0BD35C8C-117F-4A49-9238-8C35E316AA64}" srcOrd="0" destOrd="0" presId="urn:microsoft.com/office/officeart/2005/8/layout/process4"/>
    <dgm:cxn modelId="{7D1F1929-4BB4-A646-8E4E-28BD99548FAE}" type="presParOf" srcId="{9E3E0B50-E8AB-4F40-AB67-89D87EA94424}" destId="{8C52CFC1-E9CB-444A-90BA-62DC47021E2C}" srcOrd="1" destOrd="0" presId="urn:microsoft.com/office/officeart/2005/8/layout/process4"/>
    <dgm:cxn modelId="{D59EF832-0101-8F47-AF62-D032E3412F2E}" type="presParOf" srcId="{9E3E0B50-E8AB-4F40-AB67-89D87EA94424}" destId="{530E6F58-4A81-3E47-BE2D-F49B694E9CD8}" srcOrd="2" destOrd="0" presId="urn:microsoft.com/office/officeart/2005/8/layout/process4"/>
    <dgm:cxn modelId="{C652CD14-D44C-1145-A75B-EBEAF796AFAB}" type="presParOf" srcId="{530E6F58-4A81-3E47-BE2D-F49B694E9CD8}" destId="{BA7C5938-FA47-984E-913C-AD6FC86E41D7}" srcOrd="0" destOrd="0" presId="urn:microsoft.com/office/officeart/2005/8/layout/process4"/>
    <dgm:cxn modelId="{CB0B2415-D5EF-6945-AF46-2C809021B43E}" type="presParOf" srcId="{2FAEEC18-4171-EA43-B84B-E0EEE8CB8A38}" destId="{B86F4015-684E-FB48-A0C8-FEAB26B4C0FF}" srcOrd="9" destOrd="0" presId="urn:microsoft.com/office/officeart/2005/8/layout/process4"/>
    <dgm:cxn modelId="{1CD61703-80A3-0149-8C05-D06281ECFF8D}" type="presParOf" srcId="{2FAEEC18-4171-EA43-B84B-E0EEE8CB8A38}" destId="{0A3B5C82-FD7D-7540-8E3B-3ACF697415E2}" srcOrd="10" destOrd="0" presId="urn:microsoft.com/office/officeart/2005/8/layout/process4"/>
    <dgm:cxn modelId="{EEFE733B-0892-CD4F-B60A-24BA90F073C5}" type="presParOf" srcId="{0A3B5C82-FD7D-7540-8E3B-3ACF697415E2}" destId="{5ABAC7A3-2848-6E42-9AAD-CF8905E084C6}" srcOrd="0" destOrd="0" presId="urn:microsoft.com/office/officeart/2005/8/layout/process4"/>
    <dgm:cxn modelId="{8B180895-1BFB-E94D-B84A-F77DC1D4E3D2}" type="presParOf" srcId="{0A3B5C82-FD7D-7540-8E3B-3ACF697415E2}" destId="{C86E856C-3C37-9144-A5A5-C4B02000ECAA}" srcOrd="1" destOrd="0" presId="urn:microsoft.com/office/officeart/2005/8/layout/process4"/>
    <dgm:cxn modelId="{2FCAFD5B-4ECD-D94C-A6BB-71BC61983E95}" type="presParOf" srcId="{0A3B5C82-FD7D-7540-8E3B-3ACF697415E2}" destId="{8411014A-7D81-C746-872C-FCE986814EB1}" srcOrd="2" destOrd="0" presId="urn:microsoft.com/office/officeart/2005/8/layout/process4"/>
    <dgm:cxn modelId="{2E9B614C-555E-B340-ACFA-4B07B62C37DB}" type="presParOf" srcId="{8411014A-7D81-C746-872C-FCE986814EB1}" destId="{DBD4BD4B-BAB5-7143-9A75-05FA8A4D160A}" srcOrd="0" destOrd="0" presId="urn:microsoft.com/office/officeart/2005/8/layout/process4"/>
    <dgm:cxn modelId="{38F44D33-0BF7-DB48-B28B-E5F83CC1D247}" type="presParOf" srcId="{2FAEEC18-4171-EA43-B84B-E0EEE8CB8A38}" destId="{49648219-E73F-6E49-9094-AB192BEB9E53}" srcOrd="11" destOrd="0" presId="urn:microsoft.com/office/officeart/2005/8/layout/process4"/>
    <dgm:cxn modelId="{01DBA4C5-1325-6946-AF62-D9D6B999ACEA}" type="presParOf" srcId="{2FAEEC18-4171-EA43-B84B-E0EEE8CB8A38}" destId="{AF82E81E-7D8A-E74B-A7A5-FCBE0AB97AA1}" srcOrd="12" destOrd="0" presId="urn:microsoft.com/office/officeart/2005/8/layout/process4"/>
    <dgm:cxn modelId="{0BDF9DA2-9855-9D4D-801D-C4FEBC895E95}" type="presParOf" srcId="{AF82E81E-7D8A-E74B-A7A5-FCBE0AB97AA1}" destId="{64AACF92-4AD7-744E-BD64-0D5FD77B61B4}" srcOrd="0" destOrd="0" presId="urn:microsoft.com/office/officeart/2005/8/layout/process4"/>
    <dgm:cxn modelId="{880071EC-5AE2-5E45-93E6-BECFA3ECD2CC}" type="presParOf" srcId="{AF82E81E-7D8A-E74B-A7A5-FCBE0AB97AA1}" destId="{0F402328-8260-C942-B1C5-C840DBEDDA8E}" srcOrd="1" destOrd="0" presId="urn:microsoft.com/office/officeart/2005/8/layout/process4"/>
    <dgm:cxn modelId="{73945E5E-4867-1141-B2DD-EFFE8891FB73}" type="presParOf" srcId="{AF82E81E-7D8A-E74B-A7A5-FCBE0AB97AA1}" destId="{F31F1E77-AE7B-7B4C-832F-F970D66CB5D9}" srcOrd="2" destOrd="0" presId="urn:microsoft.com/office/officeart/2005/8/layout/process4"/>
    <dgm:cxn modelId="{F463B8CF-9340-EE43-988F-602EC1F2B1F4}" type="presParOf" srcId="{F31F1E77-AE7B-7B4C-832F-F970D66CB5D9}" destId="{1FD2464A-4B05-0B42-BF51-FBD38263B576}" srcOrd="0" destOrd="0" presId="urn:microsoft.com/office/officeart/2005/8/layout/process4"/>
    <dgm:cxn modelId="{8A0C8181-47B1-AC48-8F00-23C96ADE02B7}" type="presParOf" srcId="{2FAEEC18-4171-EA43-B84B-E0EEE8CB8A38}" destId="{C6CDC49E-AC7A-724C-A55C-9BE5216B842C}" srcOrd="13" destOrd="0" presId="urn:microsoft.com/office/officeart/2005/8/layout/process4"/>
    <dgm:cxn modelId="{D0397D74-F9BB-4643-8E41-56B6A7179CA7}" type="presParOf" srcId="{2FAEEC18-4171-EA43-B84B-E0EEE8CB8A38}" destId="{00049038-1818-0F41-8C6E-3316C1C5F982}" srcOrd="14" destOrd="0" presId="urn:microsoft.com/office/officeart/2005/8/layout/process4"/>
    <dgm:cxn modelId="{473C3C26-0D69-B14A-84E5-56E3E0BA5380}" type="presParOf" srcId="{00049038-1818-0F41-8C6E-3316C1C5F982}" destId="{189D3846-0DF5-AB4B-BE0D-57E625064BB3}" srcOrd="0" destOrd="0" presId="urn:microsoft.com/office/officeart/2005/8/layout/process4"/>
    <dgm:cxn modelId="{9451863F-7AD7-F346-A650-E0558ADB0565}" type="presParOf" srcId="{00049038-1818-0F41-8C6E-3316C1C5F982}" destId="{D50DBA40-98F4-BC40-866E-23FF5A6F3DF1}" srcOrd="1" destOrd="0" presId="urn:microsoft.com/office/officeart/2005/8/layout/process4"/>
    <dgm:cxn modelId="{55433CB6-F8ED-D746-8F43-9289CCBAB617}" type="presParOf" srcId="{00049038-1818-0F41-8C6E-3316C1C5F982}" destId="{46F0D6E5-1EEB-8349-BBFA-A889C6B7B619}" srcOrd="2" destOrd="0" presId="urn:microsoft.com/office/officeart/2005/8/layout/process4"/>
    <dgm:cxn modelId="{86E8AF39-DAED-BD42-923D-C8C589DA4D64}" type="presParOf" srcId="{46F0D6E5-1EEB-8349-BBFA-A889C6B7B619}" destId="{102D9CD4-2CED-1D46-9862-3598A1555D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61FA0-8DA2-4F36-A73A-528DF3EB5359}">
      <dsp:nvSpPr>
        <dsp:cNvPr id="0" name=""/>
        <dsp:cNvSpPr/>
      </dsp:nvSpPr>
      <dsp:spPr>
        <a:xfrm>
          <a:off x="0" y="12787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Introduction </a:t>
          </a:r>
        </a:p>
      </dsp:txBody>
      <dsp:txXfrm>
        <a:off x="17563" y="145438"/>
        <a:ext cx="7851574" cy="324648"/>
      </dsp:txXfrm>
    </dsp:sp>
    <dsp:sp modelId="{09B6E411-7228-4D2D-8F9C-A4415D1F9214}">
      <dsp:nvSpPr>
        <dsp:cNvPr id="0" name=""/>
        <dsp:cNvSpPr/>
      </dsp:nvSpPr>
      <dsp:spPr>
        <a:xfrm>
          <a:off x="0" y="530850"/>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Applications</a:t>
          </a:r>
        </a:p>
      </dsp:txBody>
      <dsp:txXfrm>
        <a:off x="17563" y="548413"/>
        <a:ext cx="7851574" cy="324648"/>
      </dsp:txXfrm>
    </dsp:sp>
    <dsp:sp modelId="{604C118B-1BF2-4CB7-9752-13D808E74DC2}">
      <dsp:nvSpPr>
        <dsp:cNvPr id="0" name=""/>
        <dsp:cNvSpPr/>
      </dsp:nvSpPr>
      <dsp:spPr>
        <a:xfrm>
          <a:off x="0" y="93382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Approach</a:t>
          </a:r>
        </a:p>
      </dsp:txBody>
      <dsp:txXfrm>
        <a:off x="17563" y="951388"/>
        <a:ext cx="7851574" cy="324648"/>
      </dsp:txXfrm>
    </dsp:sp>
    <dsp:sp modelId="{870F8F4D-291C-034A-809A-874C9CAA753C}">
      <dsp:nvSpPr>
        <dsp:cNvPr id="0" name=""/>
        <dsp:cNvSpPr/>
      </dsp:nvSpPr>
      <dsp:spPr>
        <a:xfrm>
          <a:off x="0" y="1336800"/>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Dataset Overview</a:t>
          </a:r>
        </a:p>
      </dsp:txBody>
      <dsp:txXfrm>
        <a:off x="17563" y="1354363"/>
        <a:ext cx="7851574" cy="324648"/>
      </dsp:txXfrm>
    </dsp:sp>
    <dsp:sp modelId="{9F018D84-B382-4D00-B654-32E5B304C485}">
      <dsp:nvSpPr>
        <dsp:cNvPr id="0" name=""/>
        <dsp:cNvSpPr/>
      </dsp:nvSpPr>
      <dsp:spPr>
        <a:xfrm>
          <a:off x="0" y="173977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Data Collection and Preprocessing </a:t>
          </a:r>
        </a:p>
      </dsp:txBody>
      <dsp:txXfrm>
        <a:off x="17563" y="1757338"/>
        <a:ext cx="7851574" cy="324648"/>
      </dsp:txXfrm>
    </dsp:sp>
    <dsp:sp modelId="{76FDD15F-9EE8-44F2-8CC1-7918FFA93F82}">
      <dsp:nvSpPr>
        <dsp:cNvPr id="0" name=""/>
        <dsp:cNvSpPr/>
      </dsp:nvSpPr>
      <dsp:spPr>
        <a:xfrm>
          <a:off x="0" y="2142750"/>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17563" y="2160313"/>
        <a:ext cx="7851574" cy="324648"/>
      </dsp:txXfrm>
    </dsp:sp>
    <dsp:sp modelId="{DDEB7FB5-DBBF-0449-A7DF-8D02A01A584B}">
      <dsp:nvSpPr>
        <dsp:cNvPr id="0" name=""/>
        <dsp:cNvSpPr/>
      </dsp:nvSpPr>
      <dsp:spPr>
        <a:xfrm>
          <a:off x="0" y="254572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Data Splitting and Scaling</a:t>
          </a:r>
        </a:p>
      </dsp:txBody>
      <dsp:txXfrm>
        <a:off x="17563" y="2563288"/>
        <a:ext cx="7851574" cy="324648"/>
      </dsp:txXfrm>
    </dsp:sp>
    <dsp:sp modelId="{3E743A73-F51F-411C-B516-4F20182E7BD2}">
      <dsp:nvSpPr>
        <dsp:cNvPr id="0" name=""/>
        <dsp:cNvSpPr/>
      </dsp:nvSpPr>
      <dsp:spPr>
        <a:xfrm>
          <a:off x="0" y="2948700"/>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17563" y="2966263"/>
        <a:ext cx="7851574" cy="324648"/>
      </dsp:txXfrm>
    </dsp:sp>
    <dsp:sp modelId="{4B9E8235-2851-4EAE-8714-1D44A4AB910E}">
      <dsp:nvSpPr>
        <dsp:cNvPr id="0" name=""/>
        <dsp:cNvSpPr/>
      </dsp:nvSpPr>
      <dsp:spPr>
        <a:xfrm>
          <a:off x="0" y="335167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Evaluation of the model</a:t>
          </a:r>
        </a:p>
      </dsp:txBody>
      <dsp:txXfrm>
        <a:off x="17563" y="3369238"/>
        <a:ext cx="7851574" cy="324648"/>
      </dsp:txXfrm>
    </dsp:sp>
    <dsp:sp modelId="{2736EBC2-25A2-4C4B-BC78-3999403F2172}">
      <dsp:nvSpPr>
        <dsp:cNvPr id="0" name=""/>
        <dsp:cNvSpPr/>
      </dsp:nvSpPr>
      <dsp:spPr>
        <a:xfrm>
          <a:off x="0" y="3754650"/>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Prediction Model</a:t>
          </a:r>
        </a:p>
      </dsp:txBody>
      <dsp:txXfrm>
        <a:off x="17563" y="3772213"/>
        <a:ext cx="7851574" cy="324648"/>
      </dsp:txXfrm>
    </dsp:sp>
    <dsp:sp modelId="{EE162F31-7CC2-4C5A-AD14-21BE420FF4C7}">
      <dsp:nvSpPr>
        <dsp:cNvPr id="0" name=""/>
        <dsp:cNvSpPr/>
      </dsp:nvSpPr>
      <dsp:spPr>
        <a:xfrm>
          <a:off x="0" y="4157625"/>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Challenges , Conclusion and Future work</a:t>
          </a:r>
        </a:p>
      </dsp:txBody>
      <dsp:txXfrm>
        <a:off x="17563" y="4175188"/>
        <a:ext cx="7851574" cy="324648"/>
      </dsp:txXfrm>
    </dsp:sp>
    <dsp:sp modelId="{914D74D9-F9EA-C346-8CBF-C1476DA93CFF}">
      <dsp:nvSpPr>
        <dsp:cNvPr id="0" name=""/>
        <dsp:cNvSpPr/>
      </dsp:nvSpPr>
      <dsp:spPr>
        <a:xfrm>
          <a:off x="0" y="4560599"/>
          <a:ext cx="7886700" cy="35977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References</a:t>
          </a:r>
        </a:p>
      </dsp:txBody>
      <dsp:txXfrm>
        <a:off x="17563" y="4578162"/>
        <a:ext cx="7851574"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D2B88-F3FD-2344-9197-9F229C887CAC}">
      <dsp:nvSpPr>
        <dsp:cNvPr id="0" name=""/>
        <dsp:cNvSpPr/>
      </dsp:nvSpPr>
      <dsp:spPr>
        <a:xfrm>
          <a:off x="126344" y="1015527"/>
          <a:ext cx="1741423" cy="17414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65B1532-0792-7B4A-8691-059B02DB8D56}">
      <dsp:nvSpPr>
        <dsp:cNvPr id="0" name=""/>
        <dsp:cNvSpPr/>
      </dsp:nvSpPr>
      <dsp:spPr>
        <a:xfrm>
          <a:off x="242568" y="2232974"/>
          <a:ext cx="1741423" cy="174142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mn-lt"/>
              <a:cs typeface="Arial" panose="020B0604020202020204" pitchFamily="34" charset="0"/>
            </a:rPr>
            <a:t>Early Detection</a:t>
          </a:r>
          <a:r>
            <a:rPr lang="en-US" sz="1200" kern="1200" dirty="0">
              <a:latin typeface="+mn-lt"/>
              <a:cs typeface="Arial" panose="020B0604020202020204" pitchFamily="34" charset="0"/>
            </a:rPr>
            <a:t>:</a:t>
          </a:r>
          <a:br>
            <a:rPr lang="en-US" sz="1200" kern="1200" dirty="0">
              <a:latin typeface="+mn-lt"/>
              <a:cs typeface="Arial" panose="020B0604020202020204" pitchFamily="34" charset="0"/>
            </a:rPr>
          </a:br>
          <a:r>
            <a:rPr lang="en-US" sz="1200" kern="1200" dirty="0">
              <a:latin typeface="+mn-lt"/>
              <a:cs typeface="Arial" panose="020B0604020202020204" pitchFamily="34" charset="0"/>
            </a:rPr>
            <a:t>Helps identify individuals at risk of diabetes in its early stages, allowing timely medical intervention to prevent complications.</a:t>
          </a:r>
        </a:p>
      </dsp:txBody>
      <dsp:txXfrm>
        <a:off x="293573" y="2283979"/>
        <a:ext cx="1639413" cy="1639413"/>
      </dsp:txXfrm>
    </dsp:sp>
    <dsp:sp modelId="{83F80AD0-F34F-4C43-9D8B-D8159827FF2B}">
      <dsp:nvSpPr>
        <dsp:cNvPr id="0" name=""/>
        <dsp:cNvSpPr/>
      </dsp:nvSpPr>
      <dsp:spPr>
        <a:xfrm rot="20495689">
          <a:off x="2141000" y="1247127"/>
          <a:ext cx="295939" cy="418439"/>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cs typeface="Arial" panose="020B0604020202020204" pitchFamily="34" charset="0"/>
          </a:endParaRPr>
        </a:p>
      </dsp:txBody>
      <dsp:txXfrm>
        <a:off x="2143271" y="1344831"/>
        <a:ext cx="207157" cy="251063"/>
      </dsp:txXfrm>
    </dsp:sp>
    <dsp:sp modelId="{EFB42C34-FB14-1647-AFEF-9E8E2A8EA332}">
      <dsp:nvSpPr>
        <dsp:cNvPr id="0" name=""/>
        <dsp:cNvSpPr/>
      </dsp:nvSpPr>
      <dsp:spPr>
        <a:xfrm>
          <a:off x="2670057" y="169091"/>
          <a:ext cx="1741423" cy="17414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5291A2F-1D81-E141-A700-9F8943D24335}">
      <dsp:nvSpPr>
        <dsp:cNvPr id="0" name=""/>
        <dsp:cNvSpPr/>
      </dsp:nvSpPr>
      <dsp:spPr>
        <a:xfrm>
          <a:off x="2986997" y="1636641"/>
          <a:ext cx="1741423" cy="174142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mn-lt"/>
              <a:cs typeface="Arial" panose="020B0604020202020204" pitchFamily="34" charset="0"/>
            </a:rPr>
            <a:t>Better Diagnosis</a:t>
          </a:r>
          <a:r>
            <a:rPr lang="en-US" sz="1200" kern="1200" dirty="0">
              <a:latin typeface="+mn-lt"/>
              <a:cs typeface="Arial" panose="020B0604020202020204" pitchFamily="34" charset="0"/>
            </a:rPr>
            <a:t>:</a:t>
          </a:r>
          <a:br>
            <a:rPr lang="en-US" sz="1200" kern="1200" dirty="0">
              <a:latin typeface="+mn-lt"/>
              <a:cs typeface="Arial" panose="020B0604020202020204" pitchFamily="34" charset="0"/>
            </a:rPr>
          </a:br>
          <a:r>
            <a:rPr lang="en-US" sz="1200" kern="1200" dirty="0">
              <a:latin typeface="+mn-lt"/>
              <a:cs typeface="Arial" panose="020B0604020202020204" pitchFamily="34" charset="0"/>
            </a:rPr>
            <a:t>Helps healthcare professional in diagnosing diabetes more accurately and efficiently by analyzing key patient data</a:t>
          </a:r>
        </a:p>
      </dsp:txBody>
      <dsp:txXfrm>
        <a:off x="3038002" y="1687646"/>
        <a:ext cx="1639413" cy="1639413"/>
      </dsp:txXfrm>
    </dsp:sp>
    <dsp:sp modelId="{72316243-FC56-2440-AE67-F171009365AF}">
      <dsp:nvSpPr>
        <dsp:cNvPr id="0" name=""/>
        <dsp:cNvSpPr/>
      </dsp:nvSpPr>
      <dsp:spPr>
        <a:xfrm rot="889893">
          <a:off x="4752644" y="1199034"/>
          <a:ext cx="359109" cy="418439"/>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cs typeface="Arial" panose="020B0604020202020204" pitchFamily="34" charset="0"/>
          </a:endParaRPr>
        </a:p>
      </dsp:txBody>
      <dsp:txXfrm>
        <a:off x="4754439" y="1268933"/>
        <a:ext cx="251376" cy="251063"/>
      </dsp:txXfrm>
    </dsp:sp>
    <dsp:sp modelId="{1B8CC733-A82E-B64B-B665-EA9C6F2C3523}">
      <dsp:nvSpPr>
        <dsp:cNvPr id="0" name=""/>
        <dsp:cNvSpPr/>
      </dsp:nvSpPr>
      <dsp:spPr>
        <a:xfrm>
          <a:off x="5403324" y="892861"/>
          <a:ext cx="1741423" cy="174142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58616A9-D2B7-2540-9978-4630E2309A23}">
      <dsp:nvSpPr>
        <dsp:cNvPr id="0" name=""/>
        <dsp:cNvSpPr/>
      </dsp:nvSpPr>
      <dsp:spPr>
        <a:xfrm>
          <a:off x="5650555" y="2316858"/>
          <a:ext cx="1741423" cy="174142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mn-lt"/>
              <a:cs typeface="Arial" panose="020B0604020202020204" pitchFamily="34" charset="0"/>
            </a:rPr>
            <a:t>Personalized Treatment</a:t>
          </a:r>
          <a:r>
            <a:rPr lang="en-US" sz="1200" kern="1200" dirty="0">
              <a:latin typeface="+mn-lt"/>
              <a:cs typeface="Arial" panose="020B0604020202020204" pitchFamily="34" charset="0"/>
            </a:rPr>
            <a:t>:</a:t>
          </a:r>
          <a:br>
            <a:rPr lang="en-US" sz="1200" kern="1200" dirty="0">
              <a:latin typeface="+mn-lt"/>
              <a:cs typeface="Arial" panose="020B0604020202020204" pitchFamily="34" charset="0"/>
            </a:rPr>
          </a:br>
          <a:r>
            <a:rPr lang="en-US" sz="1200" kern="1200" dirty="0">
              <a:latin typeface="+mn-lt"/>
              <a:cs typeface="Arial" panose="020B0604020202020204" pitchFamily="34" charset="0"/>
            </a:rPr>
            <a:t>Enables doctors to design customized treatment plan tailored to each patient’s unique profile, such as age, glucose level, BMI, and other factors</a:t>
          </a:r>
        </a:p>
      </dsp:txBody>
      <dsp:txXfrm>
        <a:off x="5701560" y="2367863"/>
        <a:ext cx="1639413" cy="1639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9B50-FE5B-B14E-A212-EE0CB1AF53B5}">
      <dsp:nvSpPr>
        <dsp:cNvPr id="0" name=""/>
        <dsp:cNvSpPr/>
      </dsp:nvSpPr>
      <dsp:spPr>
        <a:xfrm>
          <a:off x="0" y="4861519"/>
          <a:ext cx="7836520" cy="455827"/>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Step 8</a:t>
          </a:r>
        </a:p>
        <a:p>
          <a:pPr marL="0" lvl="0" indent="0" algn="ctr" defTabSz="355600">
            <a:lnSpc>
              <a:spcPct val="90000"/>
            </a:lnSpc>
            <a:spcBef>
              <a:spcPct val="0"/>
            </a:spcBef>
            <a:spcAft>
              <a:spcPct val="35000"/>
            </a:spcAft>
            <a:buNone/>
          </a:pPr>
          <a:endParaRPr lang="en-US" sz="800" kern="1200" dirty="0"/>
        </a:p>
      </dsp:txBody>
      <dsp:txXfrm>
        <a:off x="0" y="4861519"/>
        <a:ext cx="7836520" cy="455827"/>
      </dsp:txXfrm>
    </dsp:sp>
    <dsp:sp modelId="{CEBD5178-6CAC-5344-97C1-325FA5F62B66}">
      <dsp:nvSpPr>
        <dsp:cNvPr id="0" name=""/>
        <dsp:cNvSpPr/>
      </dsp:nvSpPr>
      <dsp:spPr>
        <a:xfrm rot="10800000">
          <a:off x="11598" y="4174886"/>
          <a:ext cx="7824921" cy="701062"/>
        </a:xfrm>
        <a:prstGeom prst="upArrowCallout">
          <a:avLst/>
        </a:prstGeom>
        <a:solidFill>
          <a:schemeClr val="accent3">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Step 7</a:t>
          </a:r>
        </a:p>
        <a:p>
          <a:pPr marL="0" lvl="0" indent="0" algn="ctr" defTabSz="355600">
            <a:lnSpc>
              <a:spcPct val="90000"/>
            </a:lnSpc>
            <a:spcBef>
              <a:spcPct val="0"/>
            </a:spcBef>
            <a:spcAft>
              <a:spcPct val="35000"/>
            </a:spcAft>
            <a:buNone/>
          </a:pPr>
          <a:endParaRPr lang="en-US" sz="800" kern="1200" dirty="0"/>
        </a:p>
      </dsp:txBody>
      <dsp:txXfrm rot="10800000">
        <a:off x="11598" y="4174886"/>
        <a:ext cx="7824921" cy="455529"/>
      </dsp:txXfrm>
    </dsp:sp>
    <dsp:sp modelId="{45E164A3-6A53-EA44-8364-D69DFCE3AF29}">
      <dsp:nvSpPr>
        <dsp:cNvPr id="0" name=""/>
        <dsp:cNvSpPr/>
      </dsp:nvSpPr>
      <dsp:spPr>
        <a:xfrm rot="10800000">
          <a:off x="0" y="3473068"/>
          <a:ext cx="7836520" cy="701062"/>
        </a:xfrm>
        <a:prstGeom prst="upArrowCallout">
          <a:avLst/>
        </a:prstGeom>
        <a:solidFill>
          <a:schemeClr val="accent3">
            <a:alpha val="90000"/>
            <a:hueOff val="0"/>
            <a:satOff val="0"/>
            <a:lumOff val="0"/>
            <a:alphaOff val="-1142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n-lt"/>
            </a:rPr>
            <a:t>Step 6</a:t>
          </a:r>
        </a:p>
      </dsp:txBody>
      <dsp:txXfrm rot="-10800000">
        <a:off x="0" y="3473068"/>
        <a:ext cx="7836520" cy="246073"/>
      </dsp:txXfrm>
    </dsp:sp>
    <dsp:sp modelId="{ACD36556-C318-F34D-837F-F8DC95DCD974}">
      <dsp:nvSpPr>
        <dsp:cNvPr id="0" name=""/>
        <dsp:cNvSpPr/>
      </dsp:nvSpPr>
      <dsp:spPr>
        <a:xfrm>
          <a:off x="0" y="3719141"/>
          <a:ext cx="7836520" cy="20961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Model Evaluation</a:t>
          </a:r>
        </a:p>
      </dsp:txBody>
      <dsp:txXfrm>
        <a:off x="0" y="3719141"/>
        <a:ext cx="7836520" cy="209617"/>
      </dsp:txXfrm>
    </dsp:sp>
    <dsp:sp modelId="{DF93A838-E8E4-D844-826E-B1D51EF78348}">
      <dsp:nvSpPr>
        <dsp:cNvPr id="0" name=""/>
        <dsp:cNvSpPr/>
      </dsp:nvSpPr>
      <dsp:spPr>
        <a:xfrm rot="10800000">
          <a:off x="0" y="2778842"/>
          <a:ext cx="7836520" cy="701062"/>
        </a:xfrm>
        <a:prstGeom prst="upArrowCallout">
          <a:avLst/>
        </a:prstGeom>
        <a:solidFill>
          <a:schemeClr val="accent3">
            <a:alpha val="90000"/>
            <a:hueOff val="0"/>
            <a:satOff val="0"/>
            <a:lumOff val="0"/>
            <a:alphaOff val="-1714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n-lt"/>
            </a:rPr>
            <a:t>Step 5</a:t>
          </a:r>
        </a:p>
      </dsp:txBody>
      <dsp:txXfrm rot="-10800000">
        <a:off x="0" y="2778842"/>
        <a:ext cx="7836520" cy="246073"/>
      </dsp:txXfrm>
    </dsp:sp>
    <dsp:sp modelId="{7625D8FF-FF2A-9D4A-AC79-04628D99B8C9}">
      <dsp:nvSpPr>
        <dsp:cNvPr id="0" name=""/>
        <dsp:cNvSpPr/>
      </dsp:nvSpPr>
      <dsp:spPr>
        <a:xfrm>
          <a:off x="0" y="3024916"/>
          <a:ext cx="7836520" cy="209617"/>
        </a:xfrm>
        <a:prstGeom prst="rect">
          <a:avLst/>
        </a:prstGeom>
        <a:solidFill>
          <a:schemeClr val="accent3">
            <a:alpha val="90000"/>
            <a:tint val="40000"/>
            <a:hueOff val="0"/>
            <a:satOff val="0"/>
            <a:lumOff val="0"/>
            <a:alphaOff val="-8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Model Building</a:t>
          </a:r>
        </a:p>
      </dsp:txBody>
      <dsp:txXfrm>
        <a:off x="0" y="3024916"/>
        <a:ext cx="7836520" cy="209617"/>
      </dsp:txXfrm>
    </dsp:sp>
    <dsp:sp modelId="{8C52CFC1-E9CB-444A-90BA-62DC47021E2C}">
      <dsp:nvSpPr>
        <dsp:cNvPr id="0" name=""/>
        <dsp:cNvSpPr/>
      </dsp:nvSpPr>
      <dsp:spPr>
        <a:xfrm rot="10800000">
          <a:off x="0" y="2084617"/>
          <a:ext cx="7836520" cy="701062"/>
        </a:xfrm>
        <a:prstGeom prst="upArrowCallout">
          <a:avLst/>
        </a:prstGeom>
        <a:solidFill>
          <a:schemeClr val="accent3">
            <a:alpha val="90000"/>
            <a:hueOff val="0"/>
            <a:satOff val="0"/>
            <a:lumOff val="0"/>
            <a:alphaOff val="-2285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a:latin typeface="+mn-lt"/>
            </a:rPr>
            <a:t>Step 4</a:t>
          </a:r>
        </a:p>
      </dsp:txBody>
      <dsp:txXfrm rot="-10800000">
        <a:off x="0" y="2084617"/>
        <a:ext cx="7836520" cy="246073"/>
      </dsp:txXfrm>
    </dsp:sp>
    <dsp:sp modelId="{BA7C5938-FA47-984E-913C-AD6FC86E41D7}">
      <dsp:nvSpPr>
        <dsp:cNvPr id="0" name=""/>
        <dsp:cNvSpPr/>
      </dsp:nvSpPr>
      <dsp:spPr>
        <a:xfrm>
          <a:off x="0" y="2330690"/>
          <a:ext cx="7836520" cy="209617"/>
        </a:xfrm>
        <a:prstGeom prst="rect">
          <a:avLst/>
        </a:prstGeom>
        <a:solidFill>
          <a:schemeClr val="accent3">
            <a:alpha val="90000"/>
            <a:tint val="40000"/>
            <a:hueOff val="0"/>
            <a:satOff val="0"/>
            <a:lumOff val="0"/>
            <a:alphaOff val="-16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Data splitting and Scaling</a:t>
          </a:r>
        </a:p>
      </dsp:txBody>
      <dsp:txXfrm>
        <a:off x="0" y="2330690"/>
        <a:ext cx="7836520" cy="209617"/>
      </dsp:txXfrm>
    </dsp:sp>
    <dsp:sp modelId="{C86E856C-3C37-9144-A5A5-C4B02000ECAA}">
      <dsp:nvSpPr>
        <dsp:cNvPr id="0" name=""/>
        <dsp:cNvSpPr/>
      </dsp:nvSpPr>
      <dsp:spPr>
        <a:xfrm rot="10800000">
          <a:off x="0" y="1390391"/>
          <a:ext cx="7836520" cy="701062"/>
        </a:xfrm>
        <a:prstGeom prst="upArrowCallout">
          <a:avLst/>
        </a:prstGeom>
        <a:solidFill>
          <a:schemeClr val="accent3">
            <a:alpha val="90000"/>
            <a:hueOff val="0"/>
            <a:satOff val="0"/>
            <a:lumOff val="0"/>
            <a:alphaOff val="-2857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a:latin typeface="+mn-lt"/>
            </a:rPr>
            <a:t>Step 3</a:t>
          </a:r>
        </a:p>
      </dsp:txBody>
      <dsp:txXfrm rot="-10800000">
        <a:off x="0" y="1390391"/>
        <a:ext cx="7836520" cy="246073"/>
      </dsp:txXfrm>
    </dsp:sp>
    <dsp:sp modelId="{DBD4BD4B-BAB5-7143-9A75-05FA8A4D160A}">
      <dsp:nvSpPr>
        <dsp:cNvPr id="0" name=""/>
        <dsp:cNvSpPr/>
      </dsp:nvSpPr>
      <dsp:spPr>
        <a:xfrm>
          <a:off x="0" y="1636464"/>
          <a:ext cx="7836520" cy="209617"/>
        </a:xfrm>
        <a:prstGeom prst="rect">
          <a:avLst/>
        </a:prstGeom>
        <a:solidFill>
          <a:schemeClr val="accent3">
            <a:alpha val="90000"/>
            <a:tint val="40000"/>
            <a:hueOff val="0"/>
            <a:satOff val="0"/>
            <a:lumOff val="0"/>
            <a:alphaOff val="-24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Exploratory Data Analysis (EDA)</a:t>
          </a:r>
        </a:p>
      </dsp:txBody>
      <dsp:txXfrm>
        <a:off x="0" y="1636464"/>
        <a:ext cx="7836520" cy="209617"/>
      </dsp:txXfrm>
    </dsp:sp>
    <dsp:sp modelId="{0F402328-8260-C942-B1C5-C840DBEDDA8E}">
      <dsp:nvSpPr>
        <dsp:cNvPr id="0" name=""/>
        <dsp:cNvSpPr/>
      </dsp:nvSpPr>
      <dsp:spPr>
        <a:xfrm rot="10800000">
          <a:off x="0" y="696166"/>
          <a:ext cx="7836520" cy="701062"/>
        </a:xfrm>
        <a:prstGeom prst="upArrowCallout">
          <a:avLst/>
        </a:prstGeom>
        <a:solidFill>
          <a:schemeClr val="accent3">
            <a:alpha val="90000"/>
            <a:hueOff val="0"/>
            <a:satOff val="0"/>
            <a:lumOff val="0"/>
            <a:alphaOff val="-3428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a:latin typeface="+mn-lt"/>
            </a:rPr>
            <a:t>Step 2</a:t>
          </a:r>
        </a:p>
      </dsp:txBody>
      <dsp:txXfrm rot="-10800000">
        <a:off x="0" y="696166"/>
        <a:ext cx="7836520" cy="246073"/>
      </dsp:txXfrm>
    </dsp:sp>
    <dsp:sp modelId="{1FD2464A-4B05-0B42-BF51-FBD38263B576}">
      <dsp:nvSpPr>
        <dsp:cNvPr id="0" name=""/>
        <dsp:cNvSpPr/>
      </dsp:nvSpPr>
      <dsp:spPr>
        <a:xfrm>
          <a:off x="0" y="942239"/>
          <a:ext cx="7836520" cy="209617"/>
        </a:xfrm>
        <a:prstGeom prst="rect">
          <a:avLst/>
        </a:prstGeom>
        <a:solidFill>
          <a:schemeClr val="accent3">
            <a:alpha val="90000"/>
            <a:tint val="40000"/>
            <a:hueOff val="0"/>
            <a:satOff val="0"/>
            <a:lumOff val="0"/>
            <a:alphaOff val="-32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Outlier Detection and Treatment</a:t>
          </a:r>
        </a:p>
      </dsp:txBody>
      <dsp:txXfrm>
        <a:off x="0" y="942239"/>
        <a:ext cx="7836520" cy="209617"/>
      </dsp:txXfrm>
    </dsp:sp>
    <dsp:sp modelId="{D50DBA40-98F4-BC40-866E-23FF5A6F3DF1}">
      <dsp:nvSpPr>
        <dsp:cNvPr id="0" name=""/>
        <dsp:cNvSpPr/>
      </dsp:nvSpPr>
      <dsp:spPr>
        <a:xfrm rot="10800000">
          <a:off x="0" y="1940"/>
          <a:ext cx="7836520" cy="701062"/>
        </a:xfrm>
        <a:prstGeom prst="upArrowCallou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n-lt"/>
            </a:rPr>
            <a:t>Step 1</a:t>
          </a:r>
        </a:p>
      </dsp:txBody>
      <dsp:txXfrm rot="-10800000">
        <a:off x="0" y="1940"/>
        <a:ext cx="7836520" cy="246073"/>
      </dsp:txXfrm>
    </dsp:sp>
    <dsp:sp modelId="{102D9CD4-2CED-1D46-9862-3598A1555DED}">
      <dsp:nvSpPr>
        <dsp:cNvPr id="0" name=""/>
        <dsp:cNvSpPr/>
      </dsp:nvSpPr>
      <dsp:spPr>
        <a:xfrm>
          <a:off x="0" y="248013"/>
          <a:ext cx="7836520" cy="209617"/>
        </a:xfrm>
        <a:prstGeom prst="rect">
          <a:avLst/>
        </a:prstGeom>
        <a:solidFill>
          <a:schemeClr val="accent3">
            <a:alpha val="90000"/>
            <a:tint val="40000"/>
            <a:hueOff val="0"/>
            <a:satOff val="0"/>
            <a:lumOff val="0"/>
            <a:alphaOff val="-4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Data Collection and Preprocessing</a:t>
          </a:r>
        </a:p>
      </dsp:txBody>
      <dsp:txXfrm>
        <a:off x="0" y="248013"/>
        <a:ext cx="7836520" cy="2096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82C7-A981-DA49-9F80-7A4E75405182}" type="datetimeFigureOut">
              <a:rPr lang="en-US" smtClean="0"/>
              <a:t>5/6/25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12654-83C3-6247-B37B-7386861A2027}" type="slidenum">
              <a:rPr lang="en-US" smtClean="0"/>
              <a:t>‹#›</a:t>
            </a:fld>
            <a:endParaRPr lang="en-US"/>
          </a:p>
        </p:txBody>
      </p:sp>
    </p:spTree>
    <p:extLst>
      <p:ext uri="{BB962C8B-B14F-4D97-AF65-F5344CB8AC3E}">
        <p14:creationId xmlns:p14="http://schemas.microsoft.com/office/powerpoint/2010/main" val="207314301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C60DCD-A1EE-D04E-A050-0D41A7407592}"/>
              </a:ext>
            </a:extLst>
          </p:cNvPr>
          <p:cNvSpPr/>
          <p:nvPr userDrawn="1"/>
        </p:nvSpPr>
        <p:spPr>
          <a:xfrm>
            <a:off x="0" y="0"/>
            <a:ext cx="9144000" cy="2743200"/>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6" name="Picture 5">
            <a:extLst>
              <a:ext uri="{FF2B5EF4-FFF2-40B4-BE49-F238E27FC236}">
                <a16:creationId xmlns:a16="http://schemas.microsoft.com/office/drawing/2014/main" id="{2E28DFAC-6C93-D941-AD4C-56B7F38F7E6E}"/>
              </a:ext>
            </a:extLst>
          </p:cNvPr>
          <p:cNvPicPr>
            <a:picLocks noChangeAspect="1"/>
          </p:cNvPicPr>
          <p:nvPr userDrawn="1"/>
        </p:nvPicPr>
        <p:blipFill>
          <a:blip r:embed="rId2">
            <a:alphaModFix amt="20000"/>
          </a:blip>
          <a:stretch>
            <a:fillRect/>
          </a:stretch>
        </p:blipFill>
        <p:spPr>
          <a:xfrm>
            <a:off x="6236468" y="-171450"/>
            <a:ext cx="3076696" cy="3076696"/>
          </a:xfrm>
          <a:prstGeom prst="rect">
            <a:avLst/>
          </a:prstGeom>
        </p:spPr>
      </p:pic>
      <p:sp>
        <p:nvSpPr>
          <p:cNvPr id="13" name="Rectangle 12">
            <a:extLst>
              <a:ext uri="{FF2B5EF4-FFF2-40B4-BE49-F238E27FC236}">
                <a16:creationId xmlns:a16="http://schemas.microsoft.com/office/drawing/2014/main" id="{156F2F19-5F1F-9540-9B80-03841B943248}"/>
              </a:ext>
            </a:extLst>
          </p:cNvPr>
          <p:cNvSpPr/>
          <p:nvPr userDrawn="1"/>
        </p:nvSpPr>
        <p:spPr>
          <a:xfrm>
            <a:off x="0" y="2651760"/>
            <a:ext cx="9144000" cy="9144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7" name="Picture 6">
            <a:extLst>
              <a:ext uri="{FF2B5EF4-FFF2-40B4-BE49-F238E27FC236}">
                <a16:creationId xmlns:a16="http://schemas.microsoft.com/office/drawing/2014/main" id="{BF006448-8A20-764C-A113-182619307853}"/>
              </a:ext>
            </a:extLst>
          </p:cNvPr>
          <p:cNvPicPr>
            <a:picLocks noChangeAspect="1"/>
          </p:cNvPicPr>
          <p:nvPr userDrawn="1"/>
        </p:nvPicPr>
        <p:blipFill>
          <a:blip r:embed="rId3"/>
          <a:stretch>
            <a:fillRect/>
          </a:stretch>
        </p:blipFill>
        <p:spPr>
          <a:xfrm>
            <a:off x="5772150" y="6176068"/>
            <a:ext cx="2743200" cy="243165"/>
          </a:xfrm>
          <a:prstGeom prst="rect">
            <a:avLst/>
          </a:prstGeom>
        </p:spPr>
      </p:pic>
    </p:spTree>
    <p:extLst>
      <p:ext uri="{BB962C8B-B14F-4D97-AF65-F5344CB8AC3E}">
        <p14:creationId xmlns:p14="http://schemas.microsoft.com/office/powerpoint/2010/main" val="292425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33169"/>
            <a:ext cx="7886700" cy="1325563"/>
          </a:xfrm>
        </p:spPr>
        <p:txBody>
          <a:bodyPr/>
          <a:lstStyle/>
          <a:p>
            <a:r>
              <a:rPr lang="en-US" dirty="0"/>
              <a:t>Click to edit Master title style</a:t>
            </a:r>
          </a:p>
        </p:txBody>
      </p:sp>
      <p:sp>
        <p:nvSpPr>
          <p:cNvPr id="3" name="Content Placeholder 2"/>
          <p:cNvSpPr>
            <a:spLocks noGrp="1"/>
          </p:cNvSpPr>
          <p:nvPr>
            <p:ph sz="half" idx="1"/>
          </p:nvPr>
        </p:nvSpPr>
        <p:spPr>
          <a:xfrm>
            <a:off x="628650" y="2693670"/>
            <a:ext cx="3886200" cy="3476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693670"/>
            <a:ext cx="3886200" cy="3476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825A77A-971A-3244-890F-3B99F774724A}" type="slidenum">
              <a:rPr lang="en-US" smtClean="0"/>
              <a:pPr/>
              <a:t>‹#›</a:t>
            </a:fld>
            <a:endParaRPr lang="en-US" dirty="0"/>
          </a:p>
        </p:txBody>
      </p:sp>
      <p:sp>
        <p:nvSpPr>
          <p:cNvPr id="8" name="Rectangle 7">
            <a:extLst>
              <a:ext uri="{FF2B5EF4-FFF2-40B4-BE49-F238E27FC236}">
                <a16:creationId xmlns:a16="http://schemas.microsoft.com/office/drawing/2014/main" id="{41F4AE9C-67F5-1A41-89B0-DEEE29CEB63B}"/>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9" name="Rectangle 8">
            <a:extLst>
              <a:ext uri="{FF2B5EF4-FFF2-40B4-BE49-F238E27FC236}">
                <a16:creationId xmlns:a16="http://schemas.microsoft.com/office/drawing/2014/main" id="{21E368CC-3F6A-894C-9234-DC83E799A195}"/>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Picture 11">
            <a:extLst>
              <a:ext uri="{FF2B5EF4-FFF2-40B4-BE49-F238E27FC236}">
                <a16:creationId xmlns:a16="http://schemas.microsoft.com/office/drawing/2014/main" id="{E672DBF6-0DAC-E148-9CD9-C668F894CB13}"/>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399635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233169"/>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123317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992293"/>
            <a:ext cx="2949178" cy="3114503"/>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8" name="Rectangle 7">
            <a:extLst>
              <a:ext uri="{FF2B5EF4-FFF2-40B4-BE49-F238E27FC236}">
                <a16:creationId xmlns:a16="http://schemas.microsoft.com/office/drawing/2014/main" id="{4B43BBDD-4F51-5942-AA98-E7E60DD246B8}"/>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0" name="Rectangle 9">
            <a:extLst>
              <a:ext uri="{FF2B5EF4-FFF2-40B4-BE49-F238E27FC236}">
                <a16:creationId xmlns:a16="http://schemas.microsoft.com/office/drawing/2014/main" id="{9D12223B-7DCB-0A48-A51E-8DF64C6AB09A}"/>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Slide Number Placeholder 6">
            <a:extLst>
              <a:ext uri="{FF2B5EF4-FFF2-40B4-BE49-F238E27FC236}">
                <a16:creationId xmlns:a16="http://schemas.microsoft.com/office/drawing/2014/main" id="{FA19B8AF-179C-6A40-9FCF-C1F83ADFC6C0}"/>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1825A77A-971A-3244-890F-3B99F774724A}" type="slidenum">
              <a:rPr lang="en-US" smtClean="0"/>
              <a:pPr/>
              <a:t>‹#›</a:t>
            </a:fld>
            <a:endParaRPr lang="en-US" dirty="0"/>
          </a:p>
        </p:txBody>
      </p:sp>
      <p:pic>
        <p:nvPicPr>
          <p:cNvPr id="13" name="Picture 12">
            <a:extLst>
              <a:ext uri="{FF2B5EF4-FFF2-40B4-BE49-F238E27FC236}">
                <a16:creationId xmlns:a16="http://schemas.microsoft.com/office/drawing/2014/main" id="{4F087DC1-D29E-C342-8A11-CCD0B4FE6B11}"/>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35439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56338-8C42-5A4C-B15A-5E6D618BF4F2}"/>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8" name="Rectangle 7">
            <a:extLst>
              <a:ext uri="{FF2B5EF4-FFF2-40B4-BE49-F238E27FC236}">
                <a16:creationId xmlns:a16="http://schemas.microsoft.com/office/drawing/2014/main" id="{1F4F877C-2745-294D-A776-CA518D80DE0A}"/>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Slide Number Placeholder 6">
            <a:extLst>
              <a:ext uri="{FF2B5EF4-FFF2-40B4-BE49-F238E27FC236}">
                <a16:creationId xmlns:a16="http://schemas.microsoft.com/office/drawing/2014/main" id="{E0B38AD8-F3C5-7940-BF85-B96BF38E0637}"/>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1825A77A-971A-3244-890F-3B99F774724A}" type="slidenum">
              <a:rPr lang="en-US" smtClean="0"/>
              <a:pPr/>
              <a:t>‹#›</a:t>
            </a:fld>
            <a:endParaRPr lang="en-US" dirty="0"/>
          </a:p>
        </p:txBody>
      </p:sp>
      <p:sp>
        <p:nvSpPr>
          <p:cNvPr id="11" name="Title 1">
            <a:extLst>
              <a:ext uri="{FF2B5EF4-FFF2-40B4-BE49-F238E27FC236}">
                <a16:creationId xmlns:a16="http://schemas.microsoft.com/office/drawing/2014/main" id="{7FA62369-8A22-664A-A57A-10CC43BAE04E}"/>
              </a:ext>
            </a:extLst>
          </p:cNvPr>
          <p:cNvSpPr>
            <a:spLocks noGrp="1"/>
          </p:cNvSpPr>
          <p:nvPr>
            <p:ph type="title"/>
          </p:nvPr>
        </p:nvSpPr>
        <p:spPr>
          <a:xfrm>
            <a:off x="628650" y="1233169"/>
            <a:ext cx="7886700" cy="1325563"/>
          </a:xfrm>
        </p:spPr>
        <p:txBody>
          <a:bodyPr/>
          <a:lstStyle/>
          <a:p>
            <a:r>
              <a:rPr lang="en-US" dirty="0"/>
              <a:t>Click to edit Master title style</a:t>
            </a:r>
          </a:p>
        </p:txBody>
      </p:sp>
      <p:sp>
        <p:nvSpPr>
          <p:cNvPr id="12" name="Content Placeholder 2">
            <a:extLst>
              <a:ext uri="{FF2B5EF4-FFF2-40B4-BE49-F238E27FC236}">
                <a16:creationId xmlns:a16="http://schemas.microsoft.com/office/drawing/2014/main" id="{BFA4AFD9-2B8B-FE40-A4BC-0A4258AA842A}"/>
              </a:ext>
            </a:extLst>
          </p:cNvPr>
          <p:cNvSpPr>
            <a:spLocks noGrp="1"/>
          </p:cNvSpPr>
          <p:nvPr>
            <p:ph sz="half" idx="1"/>
          </p:nvPr>
        </p:nvSpPr>
        <p:spPr>
          <a:xfrm>
            <a:off x="628650" y="2693670"/>
            <a:ext cx="7886700" cy="34767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E2CD807D-CF7D-A84C-AABB-8EB38292CA63}"/>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59724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25A77A-971A-3244-890F-3B99F774724A}" type="slidenum">
              <a:rPr lang="en-US" smtClean="0"/>
              <a:pPr/>
              <a:t>‹#›</a:t>
            </a:fld>
            <a:endParaRPr lang="en-US" dirty="0"/>
          </a:p>
        </p:txBody>
      </p:sp>
      <p:sp>
        <p:nvSpPr>
          <p:cNvPr id="5" name="Rectangle 4">
            <a:extLst>
              <a:ext uri="{FF2B5EF4-FFF2-40B4-BE49-F238E27FC236}">
                <a16:creationId xmlns:a16="http://schemas.microsoft.com/office/drawing/2014/main" id="{1E95645F-D1FD-AB49-94B6-E1A0A46E6E38}"/>
              </a:ext>
            </a:extLst>
          </p:cNvPr>
          <p:cNvSpPr/>
          <p:nvPr userDrawn="1"/>
        </p:nvSpPr>
        <p:spPr>
          <a:xfrm>
            <a:off x="0" y="0"/>
            <a:ext cx="9144000" cy="6858000"/>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Rectangle 5">
            <a:extLst>
              <a:ext uri="{FF2B5EF4-FFF2-40B4-BE49-F238E27FC236}">
                <a16:creationId xmlns:a16="http://schemas.microsoft.com/office/drawing/2014/main" id="{ADFC020F-74CE-744F-B417-D101F5F860F7}"/>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9" name="Picture 8">
            <a:extLst>
              <a:ext uri="{FF2B5EF4-FFF2-40B4-BE49-F238E27FC236}">
                <a16:creationId xmlns:a16="http://schemas.microsoft.com/office/drawing/2014/main" id="{5879FC38-93A5-254A-9580-ADF945DCA186}"/>
              </a:ext>
            </a:extLst>
          </p:cNvPr>
          <p:cNvPicPr>
            <a:picLocks noChangeAspect="1"/>
          </p:cNvPicPr>
          <p:nvPr userDrawn="1"/>
        </p:nvPicPr>
        <p:blipFill>
          <a:blip r:embed="rId2"/>
          <a:stretch>
            <a:fillRect/>
          </a:stretch>
        </p:blipFill>
        <p:spPr>
          <a:xfrm>
            <a:off x="7847355" y="322584"/>
            <a:ext cx="667996" cy="269231"/>
          </a:xfrm>
          <a:prstGeom prst="rect">
            <a:avLst/>
          </a:prstGeom>
        </p:spPr>
      </p:pic>
      <p:pic>
        <p:nvPicPr>
          <p:cNvPr id="10" name="Picture 9">
            <a:extLst>
              <a:ext uri="{FF2B5EF4-FFF2-40B4-BE49-F238E27FC236}">
                <a16:creationId xmlns:a16="http://schemas.microsoft.com/office/drawing/2014/main" id="{48A57B61-6E93-3E4B-B366-DD651B8AFFD4}"/>
              </a:ext>
            </a:extLst>
          </p:cNvPr>
          <p:cNvPicPr>
            <a:picLocks noChangeAspect="1"/>
          </p:cNvPicPr>
          <p:nvPr userDrawn="1"/>
        </p:nvPicPr>
        <p:blipFill>
          <a:blip r:embed="rId3">
            <a:alphaModFix amt="10000"/>
          </a:blip>
          <a:stretch>
            <a:fillRect/>
          </a:stretch>
        </p:blipFill>
        <p:spPr>
          <a:xfrm>
            <a:off x="-685800" y="-685800"/>
            <a:ext cx="6175094" cy="6175094"/>
          </a:xfrm>
          <a:prstGeom prst="rect">
            <a:avLst/>
          </a:prstGeom>
        </p:spPr>
      </p:pic>
    </p:spTree>
    <p:extLst>
      <p:ext uri="{BB962C8B-B14F-4D97-AF65-F5344CB8AC3E}">
        <p14:creationId xmlns:p14="http://schemas.microsoft.com/office/powerpoint/2010/main" val="301525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5A77A-971A-3244-890F-3B99F774724A}" type="slidenum">
              <a:rPr lang="en-US" smtClean="0"/>
              <a:t>‹#›</a:t>
            </a:fld>
            <a:endParaRPr lang="en-US"/>
          </a:p>
        </p:txBody>
      </p:sp>
    </p:spTree>
    <p:extLst>
      <p:ext uri="{BB962C8B-B14F-4D97-AF65-F5344CB8AC3E}">
        <p14:creationId xmlns:p14="http://schemas.microsoft.com/office/powerpoint/2010/main" val="3650925862"/>
      </p:ext>
    </p:extLst>
  </p:cSld>
  <p:clrMap bg1="lt1" tx1="dk1" bg2="lt2" tx2="dk2" accent1="accent1" accent2="accent2" accent3="accent3" accent4="accent4" accent5="accent5" accent6="accent6" hlink="hlink" folHlink="folHlink"/>
  <p:sldLayoutIdLst>
    <p:sldLayoutId id="2147483670" r:id="rId1"/>
    <p:sldLayoutId id="2147483662" r:id="rId2"/>
    <p:sldLayoutId id="2147483667" r:id="rId3"/>
    <p:sldLayoutId id="2147483660" r:id="rId4"/>
    <p:sldLayoutId id="2147483665" r:id="rId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6E06235-B4A9-1445-B4B0-799FEB40F49A}"/>
              </a:ext>
            </a:extLst>
          </p:cNvPr>
          <p:cNvSpPr txBox="1">
            <a:spLocks noChangeArrowheads="1"/>
          </p:cNvSpPr>
          <p:nvPr/>
        </p:nvSpPr>
        <p:spPr>
          <a:xfrm>
            <a:off x="321476" y="936484"/>
            <a:ext cx="6147058" cy="132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kern="100" dirty="0">
                <a:solidFill>
                  <a:schemeClr val="bg1">
                    <a:lumMod val="95000"/>
                  </a:schemeClr>
                </a:solidFill>
                <a:effectLst/>
                <a:latin typeface="Times New Roman" panose="02020603050405020304" pitchFamily="18" charset="0"/>
                <a:ea typeface="Aptos" panose="020B0004020202020204" pitchFamily="34" charset="0"/>
                <a:cs typeface="Times New Roman" panose="02020603050405020304" pitchFamily="18" charset="0"/>
              </a:rPr>
              <a:t>Diabetes Analysis and classification using ML</a:t>
            </a:r>
          </a:p>
          <a:p>
            <a:endParaRPr lang="en-US" altLang="en-US" sz="2400" b="1" dirty="0">
              <a:solidFill>
                <a:schemeClr val="bg1"/>
              </a:solidFill>
              <a:latin typeface="+mn-lt"/>
              <a:cs typeface="Arial" panose="020B0604020202020204" pitchFamily="34" charset="0"/>
            </a:endParaRPr>
          </a:p>
        </p:txBody>
      </p:sp>
      <p:sp>
        <p:nvSpPr>
          <p:cNvPr id="5" name="Rectangle 3">
            <a:extLst>
              <a:ext uri="{FF2B5EF4-FFF2-40B4-BE49-F238E27FC236}">
                <a16:creationId xmlns:a16="http://schemas.microsoft.com/office/drawing/2014/main" id="{4614B48C-432E-4046-9F84-C6EB95379FC1}"/>
              </a:ext>
            </a:extLst>
          </p:cNvPr>
          <p:cNvSpPr txBox="1">
            <a:spLocks noChangeArrowheads="1"/>
          </p:cNvSpPr>
          <p:nvPr/>
        </p:nvSpPr>
        <p:spPr>
          <a:xfrm>
            <a:off x="1193431" y="2028183"/>
            <a:ext cx="979726" cy="13287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9" name="TextBox 8">
            <a:extLst>
              <a:ext uri="{FF2B5EF4-FFF2-40B4-BE49-F238E27FC236}">
                <a16:creationId xmlns:a16="http://schemas.microsoft.com/office/drawing/2014/main" id="{A2163CFA-8E03-DC47-AB89-020E49AEA157}"/>
              </a:ext>
            </a:extLst>
          </p:cNvPr>
          <p:cNvSpPr txBox="1"/>
          <p:nvPr/>
        </p:nvSpPr>
        <p:spPr>
          <a:xfrm>
            <a:off x="289008" y="3710004"/>
            <a:ext cx="2565621" cy="1997855"/>
          </a:xfrm>
          <a:prstGeom prst="rect">
            <a:avLst/>
          </a:prstGeom>
          <a:noFill/>
        </p:spPr>
        <p:txBody>
          <a:bodyPr wrap="square" rtlCol="0">
            <a:spAutoFit/>
          </a:bodyPr>
          <a:lstStyle/>
          <a:p>
            <a:pPr>
              <a:lnSpc>
                <a:spcPct val="150000"/>
              </a:lnSpc>
            </a:pPr>
            <a:r>
              <a:rPr lang="en-US" sz="1400" b="1" u="sng" dirty="0"/>
              <a:t>Team no: 8</a:t>
            </a:r>
          </a:p>
          <a:p>
            <a:pPr>
              <a:lnSpc>
                <a:spcPct val="150000"/>
              </a:lnSpc>
            </a:pPr>
            <a:r>
              <a:rPr lang="en-US" sz="1400" b="1" u="sng" dirty="0"/>
              <a:t>Team Members:</a:t>
            </a:r>
          </a:p>
          <a:p>
            <a:pPr>
              <a:lnSpc>
                <a:spcPct val="150000"/>
              </a:lnSpc>
            </a:pPr>
            <a:r>
              <a:rPr lang="en-US" sz="1400" dirty="0">
                <a:solidFill>
                  <a:srgbClr val="000000"/>
                </a:solidFill>
                <a:effectLst/>
                <a:latin typeface="Arial" panose="020B0604020202020204" pitchFamily="34" charset="0"/>
                <a:ea typeface="MS Mincho" panose="02020609040205080304" pitchFamily="49" charset="-128"/>
              </a:rPr>
              <a:t>Kula Karthik Devarasetty.</a:t>
            </a:r>
          </a:p>
          <a:p>
            <a:pPr>
              <a:lnSpc>
                <a:spcPct val="150000"/>
              </a:lnSpc>
            </a:pPr>
            <a:r>
              <a:rPr lang="en-US" sz="1400" dirty="0">
                <a:solidFill>
                  <a:srgbClr val="000000"/>
                </a:solidFill>
                <a:latin typeface="Arial" panose="020B0604020202020204" pitchFamily="34" charset="0"/>
                <a:ea typeface="MS Mincho" panose="02020609040205080304" pitchFamily="49" charset="-128"/>
              </a:rPr>
              <a:t>Likhith Reddy Dereddy.</a:t>
            </a:r>
          </a:p>
          <a:p>
            <a:pPr>
              <a:lnSpc>
                <a:spcPct val="150000"/>
              </a:lnSpc>
            </a:pPr>
            <a:r>
              <a:rPr lang="en-US" sz="1400" dirty="0">
                <a:solidFill>
                  <a:srgbClr val="000000"/>
                </a:solidFill>
                <a:effectLst/>
                <a:latin typeface="Arial" panose="020B0604020202020204" pitchFamily="34" charset="0"/>
                <a:ea typeface="MS Mincho" panose="02020609040205080304" pitchFamily="49" charset="-128"/>
              </a:rPr>
              <a:t>Likith Sadenalli Esh</a:t>
            </a:r>
            <a:r>
              <a:rPr lang="en-US" sz="1400" dirty="0">
                <a:solidFill>
                  <a:srgbClr val="000000"/>
                </a:solidFill>
                <a:latin typeface="Arial" panose="020B0604020202020204" pitchFamily="34" charset="0"/>
                <a:ea typeface="MS Mincho" panose="02020609040205080304" pitchFamily="49" charset="-128"/>
              </a:rPr>
              <a:t>warappa.</a:t>
            </a:r>
          </a:p>
          <a:p>
            <a:pPr>
              <a:lnSpc>
                <a:spcPct val="150000"/>
              </a:lnSpc>
            </a:pPr>
            <a:endParaRPr lang="en-US" sz="1400" dirty="0"/>
          </a:p>
        </p:txBody>
      </p:sp>
      <p:pic>
        <p:nvPicPr>
          <p:cNvPr id="1026" name="Picture 2" descr="The critical role of model interpretation in diabetes decision support  systems">
            <a:extLst>
              <a:ext uri="{FF2B5EF4-FFF2-40B4-BE49-F238E27FC236}">
                <a16:creationId xmlns:a16="http://schemas.microsoft.com/office/drawing/2014/main" id="{41C6F81E-6015-9838-030C-D8CB7631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237" y="3026722"/>
            <a:ext cx="5623575" cy="31320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A56DD0-677B-1907-D282-90796BD28A7F}"/>
              </a:ext>
            </a:extLst>
          </p:cNvPr>
          <p:cNvSpPr txBox="1"/>
          <p:nvPr/>
        </p:nvSpPr>
        <p:spPr>
          <a:xfrm>
            <a:off x="136188" y="5586277"/>
            <a:ext cx="2779928" cy="30008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Under Prof. Kewei “Isaac” Li, Ph.D.</a:t>
            </a:r>
          </a:p>
        </p:txBody>
      </p:sp>
      <p:sp>
        <p:nvSpPr>
          <p:cNvPr id="3" name="TextBox 2">
            <a:extLst>
              <a:ext uri="{FF2B5EF4-FFF2-40B4-BE49-F238E27FC236}">
                <a16:creationId xmlns:a16="http://schemas.microsoft.com/office/drawing/2014/main" id="{E0631B67-9E59-FE11-60CB-13316C462FFB}"/>
              </a:ext>
            </a:extLst>
          </p:cNvPr>
          <p:cNvSpPr txBox="1"/>
          <p:nvPr/>
        </p:nvSpPr>
        <p:spPr>
          <a:xfrm>
            <a:off x="136188" y="2782669"/>
            <a:ext cx="6657656" cy="646331"/>
          </a:xfrm>
          <a:prstGeom prst="rect">
            <a:avLst/>
          </a:prstGeom>
          <a:noFill/>
        </p:spPr>
        <p:txBody>
          <a:bodyPr wrap="non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Diabetes Analysis and Classification Using Machine Learning </a:t>
            </a:r>
          </a:p>
          <a:p>
            <a:r>
              <a:rPr lang="en-US" sz="1800" dirty="0">
                <a:latin typeface="Aptos" panose="020B0004020202020204" pitchFamily="34" charset="0"/>
                <a:ea typeface="Aptos" panose="020B0004020202020204" pitchFamily="34" charset="0"/>
                <a:cs typeface="Times New Roman" panose="02020603050405020304" pitchFamily="18" charset="0"/>
              </a:rPr>
              <a:t>And </a:t>
            </a:r>
            <a:r>
              <a:rPr lang="en-US" sz="1800" dirty="0">
                <a:effectLst/>
                <a:latin typeface="Aptos" panose="020B0004020202020204" pitchFamily="34" charset="0"/>
                <a:ea typeface="Aptos" panose="020B0004020202020204" pitchFamily="34" charset="0"/>
                <a:cs typeface="Times New Roman" panose="02020603050405020304" pitchFamily="18" charset="0"/>
              </a:rPr>
              <a:t>Predicting Diabetes Using the Pima Indians Diabetes Dataset</a:t>
            </a:r>
            <a:endParaRPr lang="en-US" dirty="0"/>
          </a:p>
        </p:txBody>
      </p:sp>
    </p:spTree>
    <p:extLst>
      <p:ext uri="{BB962C8B-B14F-4D97-AF65-F5344CB8AC3E}">
        <p14:creationId xmlns:p14="http://schemas.microsoft.com/office/powerpoint/2010/main" val="323759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F2B7BA-3829-89E8-F322-38869EBA1AB2}"/>
              </a:ext>
            </a:extLst>
          </p:cNvPr>
          <p:cNvSpPr>
            <a:spLocks noGrp="1"/>
          </p:cNvSpPr>
          <p:nvPr>
            <p:ph type="sldNum" sz="quarter" idx="12"/>
          </p:nvPr>
        </p:nvSpPr>
        <p:spPr/>
        <p:txBody>
          <a:bodyPr/>
          <a:lstStyle/>
          <a:p>
            <a:fld id="{1825A77A-971A-3244-890F-3B99F774724A}" type="slidenum">
              <a:rPr lang="en-US" smtClean="0"/>
              <a:pPr/>
              <a:t>10</a:t>
            </a:fld>
            <a:endParaRPr lang="en-US" dirty="0"/>
          </a:p>
        </p:txBody>
      </p:sp>
      <p:sp>
        <p:nvSpPr>
          <p:cNvPr id="5" name="TextBox 4">
            <a:extLst>
              <a:ext uri="{FF2B5EF4-FFF2-40B4-BE49-F238E27FC236}">
                <a16:creationId xmlns:a16="http://schemas.microsoft.com/office/drawing/2014/main" id="{344DF246-F8B3-4B12-7937-9FAD35145F95}"/>
              </a:ext>
            </a:extLst>
          </p:cNvPr>
          <p:cNvSpPr txBox="1"/>
          <p:nvPr/>
        </p:nvSpPr>
        <p:spPr>
          <a:xfrm>
            <a:off x="336331" y="199696"/>
            <a:ext cx="5572488" cy="584775"/>
          </a:xfrm>
          <a:prstGeom prst="rect">
            <a:avLst/>
          </a:prstGeom>
          <a:noFill/>
        </p:spPr>
        <p:txBody>
          <a:bodyPr wrap="none" rtlCol="0">
            <a:spAutoFit/>
          </a:bodyPr>
          <a:lstStyle/>
          <a:p>
            <a:r>
              <a:rPr lang="en-US" sz="3200" b="1" dirty="0">
                <a:solidFill>
                  <a:schemeClr val="bg1"/>
                </a:solidFill>
              </a:rPr>
              <a:t>Exploratory Data Analysis (EDA)</a:t>
            </a:r>
          </a:p>
        </p:txBody>
      </p:sp>
      <p:sp>
        <p:nvSpPr>
          <p:cNvPr id="7" name="TextBox 6">
            <a:extLst>
              <a:ext uri="{FF2B5EF4-FFF2-40B4-BE49-F238E27FC236}">
                <a16:creationId xmlns:a16="http://schemas.microsoft.com/office/drawing/2014/main" id="{0062A021-03C1-A138-235C-0B89DB7F2875}"/>
              </a:ext>
            </a:extLst>
          </p:cNvPr>
          <p:cNvSpPr txBox="1"/>
          <p:nvPr/>
        </p:nvSpPr>
        <p:spPr>
          <a:xfrm>
            <a:off x="252249" y="1040523"/>
            <a:ext cx="8488097" cy="5416868"/>
          </a:xfrm>
          <a:prstGeom prst="rect">
            <a:avLst/>
          </a:prstGeom>
          <a:noFill/>
        </p:spPr>
        <p:txBody>
          <a:bodyPr wrap="square" rtlCol="0">
            <a:spAutoFit/>
          </a:bodyPr>
          <a:lstStyle/>
          <a:p>
            <a:r>
              <a:rPr lang="en-US" sz="1400" b="1" dirty="0"/>
              <a:t>Univariate Analysis</a:t>
            </a:r>
          </a:p>
          <a:p>
            <a:endParaRPr lang="en-US" sz="1400" b="1" dirty="0"/>
          </a:p>
          <a:p>
            <a:pPr algn="just"/>
            <a:r>
              <a:rPr lang="en-US" sz="1200" b="1" dirty="0"/>
              <a:t>Univariate analysis</a:t>
            </a:r>
            <a:r>
              <a:rPr lang="en-US" sz="1200" dirty="0"/>
              <a:t> is the examination of a single variable or feature in a dataset to summarize its characteristics, such as distribution, central tendency, and spread.</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r>
              <a:rPr lang="en-US" sz="1400" b="1" dirty="0"/>
              <a:t>				</a:t>
            </a:r>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endParaRPr lang="en-US" sz="1400" b="1" dirty="0"/>
          </a:p>
          <a:p>
            <a:endParaRPr lang="en-US" sz="1400" b="1" dirty="0"/>
          </a:p>
          <a:p>
            <a:endParaRPr lang="en-US" sz="1400" b="1" dirty="0"/>
          </a:p>
        </p:txBody>
      </p:sp>
      <p:pic>
        <p:nvPicPr>
          <p:cNvPr id="10" name="Picture 9" descr="A close up of a sign&#10;&#10;Description automatically generated">
            <a:extLst>
              <a:ext uri="{FF2B5EF4-FFF2-40B4-BE49-F238E27FC236}">
                <a16:creationId xmlns:a16="http://schemas.microsoft.com/office/drawing/2014/main" id="{FEDF1092-4E14-F11B-7C49-C6CEF4896E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3487" y="2617913"/>
            <a:ext cx="2544445" cy="363220"/>
          </a:xfrm>
          <a:prstGeom prst="rect">
            <a:avLst/>
          </a:prstGeom>
        </p:spPr>
      </p:pic>
      <p:pic>
        <p:nvPicPr>
          <p:cNvPr id="12" name="Picture 11">
            <a:extLst>
              <a:ext uri="{FF2B5EF4-FFF2-40B4-BE49-F238E27FC236}">
                <a16:creationId xmlns:a16="http://schemas.microsoft.com/office/drawing/2014/main" id="{D77C656B-6F0A-E9D5-24C6-BD054AC72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327" y="3608112"/>
            <a:ext cx="2427605" cy="1296670"/>
          </a:xfrm>
          <a:prstGeom prst="rect">
            <a:avLst/>
          </a:prstGeom>
        </p:spPr>
      </p:pic>
      <p:pic>
        <p:nvPicPr>
          <p:cNvPr id="3" name="Picture 2">
            <a:extLst>
              <a:ext uri="{FF2B5EF4-FFF2-40B4-BE49-F238E27FC236}">
                <a16:creationId xmlns:a16="http://schemas.microsoft.com/office/drawing/2014/main" id="{8A51507D-938D-B37B-F5E0-E8F9A31285EC}"/>
              </a:ext>
            </a:extLst>
          </p:cNvPr>
          <p:cNvPicPr>
            <a:picLocks noChangeAspect="1"/>
          </p:cNvPicPr>
          <p:nvPr/>
        </p:nvPicPr>
        <p:blipFill>
          <a:blip r:embed="rId4"/>
          <a:stretch>
            <a:fillRect/>
          </a:stretch>
        </p:blipFill>
        <p:spPr>
          <a:xfrm>
            <a:off x="3355099" y="1988255"/>
            <a:ext cx="2672814" cy="2298156"/>
          </a:xfrm>
          <a:prstGeom prst="rect">
            <a:avLst/>
          </a:prstGeom>
        </p:spPr>
      </p:pic>
      <p:pic>
        <p:nvPicPr>
          <p:cNvPr id="4" name="Picture 3">
            <a:extLst>
              <a:ext uri="{FF2B5EF4-FFF2-40B4-BE49-F238E27FC236}">
                <a16:creationId xmlns:a16="http://schemas.microsoft.com/office/drawing/2014/main" id="{20000CEC-F4B9-F705-4471-93095DCFBB5F}"/>
              </a:ext>
            </a:extLst>
          </p:cNvPr>
          <p:cNvPicPr>
            <a:picLocks noChangeAspect="1"/>
          </p:cNvPicPr>
          <p:nvPr/>
        </p:nvPicPr>
        <p:blipFill>
          <a:blip r:embed="rId5"/>
          <a:stretch>
            <a:fillRect/>
          </a:stretch>
        </p:blipFill>
        <p:spPr>
          <a:xfrm>
            <a:off x="128926" y="2066294"/>
            <a:ext cx="3616588" cy="2093814"/>
          </a:xfrm>
          <a:prstGeom prst="rect">
            <a:avLst/>
          </a:prstGeom>
        </p:spPr>
      </p:pic>
      <p:pic>
        <p:nvPicPr>
          <p:cNvPr id="6" name="Picture 5">
            <a:extLst>
              <a:ext uri="{FF2B5EF4-FFF2-40B4-BE49-F238E27FC236}">
                <a16:creationId xmlns:a16="http://schemas.microsoft.com/office/drawing/2014/main" id="{F732BB77-9892-0307-C9DD-729148839AEF}"/>
              </a:ext>
            </a:extLst>
          </p:cNvPr>
          <p:cNvPicPr>
            <a:picLocks noChangeAspect="1"/>
          </p:cNvPicPr>
          <p:nvPr/>
        </p:nvPicPr>
        <p:blipFill>
          <a:blip r:embed="rId6"/>
          <a:stretch>
            <a:fillRect/>
          </a:stretch>
        </p:blipFill>
        <p:spPr>
          <a:xfrm>
            <a:off x="772111" y="4244672"/>
            <a:ext cx="4857531" cy="2298156"/>
          </a:xfrm>
          <a:prstGeom prst="rect">
            <a:avLst/>
          </a:prstGeom>
        </p:spPr>
      </p:pic>
    </p:spTree>
    <p:extLst>
      <p:ext uri="{BB962C8B-B14F-4D97-AF65-F5344CB8AC3E}">
        <p14:creationId xmlns:p14="http://schemas.microsoft.com/office/powerpoint/2010/main" val="44316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5FECFD-B973-1933-A876-54D91C6D5C49}"/>
              </a:ext>
            </a:extLst>
          </p:cNvPr>
          <p:cNvSpPr>
            <a:spLocks noGrp="1"/>
          </p:cNvSpPr>
          <p:nvPr>
            <p:ph type="sldNum" sz="quarter" idx="12"/>
          </p:nvPr>
        </p:nvSpPr>
        <p:spPr/>
        <p:txBody>
          <a:bodyPr/>
          <a:lstStyle/>
          <a:p>
            <a:fld id="{1825A77A-971A-3244-890F-3B99F774724A}" type="slidenum">
              <a:rPr lang="en-US" smtClean="0"/>
              <a:pPr/>
              <a:t>11</a:t>
            </a:fld>
            <a:endParaRPr lang="en-US" dirty="0"/>
          </a:p>
        </p:txBody>
      </p:sp>
      <p:sp>
        <p:nvSpPr>
          <p:cNvPr id="4" name="Content Placeholder 3">
            <a:extLst>
              <a:ext uri="{FF2B5EF4-FFF2-40B4-BE49-F238E27FC236}">
                <a16:creationId xmlns:a16="http://schemas.microsoft.com/office/drawing/2014/main" id="{4E8DAE7A-446E-440D-C9A6-B4484B25C901}"/>
              </a:ext>
            </a:extLst>
          </p:cNvPr>
          <p:cNvSpPr>
            <a:spLocks noGrp="1"/>
          </p:cNvSpPr>
          <p:nvPr>
            <p:ph sz="half" idx="1"/>
          </p:nvPr>
        </p:nvSpPr>
        <p:spPr>
          <a:xfrm>
            <a:off x="189186" y="966951"/>
            <a:ext cx="8765628" cy="5517931"/>
          </a:xfrm>
        </p:spPr>
        <p:txBody>
          <a:bodyPr>
            <a:normAutofit/>
          </a:bodyPr>
          <a:lstStyle/>
          <a:p>
            <a:pPr marL="0" indent="0">
              <a:buNone/>
            </a:pPr>
            <a:r>
              <a:rPr lang="en-US" sz="1400" b="1" dirty="0"/>
              <a:t>Bivariate Analysis </a:t>
            </a:r>
          </a:p>
          <a:p>
            <a:pPr marL="0" indent="0">
              <a:buNone/>
            </a:pPr>
            <a:r>
              <a:rPr lang="en-US" sz="1100" b="1" dirty="0"/>
              <a:t>Bivariate analysis </a:t>
            </a:r>
            <a:r>
              <a:rPr lang="en-US" sz="1100" dirty="0"/>
              <a:t>is the process of examining the relationship between two variables. It helps us understand how one variable may influence or be associated with another.</a:t>
            </a:r>
          </a:p>
          <a:p>
            <a:pPr marL="0" indent="0">
              <a:buNone/>
            </a:pPr>
            <a:endParaRPr lang="en-US" sz="1200"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r>
              <a:rPr lang="en-US" sz="1100" b="1" dirty="0"/>
              <a:t>Correlation</a:t>
            </a:r>
            <a:r>
              <a:rPr lang="en-US" sz="1100" dirty="0"/>
              <a:t> is a statistical method used to measure the strength and direction of a relationship between two variables.</a:t>
            </a:r>
          </a:p>
          <a:p>
            <a:pPr lvl="1"/>
            <a:r>
              <a:rPr lang="en-US" sz="1100" dirty="0"/>
              <a:t>A </a:t>
            </a:r>
            <a:r>
              <a:rPr lang="en-US" sz="1100" b="1" dirty="0"/>
              <a:t>positive correlation</a:t>
            </a:r>
            <a:r>
              <a:rPr lang="en-US" sz="1100" dirty="0"/>
              <a:t> means both variables increase together.</a:t>
            </a:r>
          </a:p>
          <a:p>
            <a:pPr lvl="1"/>
            <a:r>
              <a:rPr lang="en-US" sz="1100" dirty="0"/>
              <a:t>A </a:t>
            </a:r>
            <a:r>
              <a:rPr lang="en-US" sz="1100" b="1" dirty="0"/>
              <a:t>negative correlation</a:t>
            </a:r>
            <a:r>
              <a:rPr lang="en-US" sz="1100" dirty="0"/>
              <a:t> means one variable increases as the other decreases.</a:t>
            </a:r>
          </a:p>
          <a:p>
            <a:pPr lvl="1"/>
            <a:endParaRPr lang="en-US" sz="1100" dirty="0"/>
          </a:p>
          <a:p>
            <a:pPr marL="0" indent="0">
              <a:buNone/>
            </a:pPr>
            <a:r>
              <a:rPr lang="en-US" sz="1100" dirty="0"/>
              <a:t>In our analysis, the features </a:t>
            </a:r>
            <a:r>
              <a:rPr lang="en-US" sz="1100" b="1" dirty="0"/>
              <a:t>Glucose</a:t>
            </a:r>
            <a:r>
              <a:rPr lang="en-US" sz="1100" dirty="0"/>
              <a:t> and </a:t>
            </a:r>
            <a:r>
              <a:rPr lang="en-US" sz="1100" b="1" dirty="0"/>
              <a:t>BMI</a:t>
            </a:r>
            <a:r>
              <a:rPr lang="en-US" sz="1100" dirty="0"/>
              <a:t> showed the strongest positive correlation with the target variable (</a:t>
            </a:r>
            <a:r>
              <a:rPr lang="en-US" sz="1100" i="1" dirty="0"/>
              <a:t>Outcome</a:t>
            </a:r>
            <a:r>
              <a:rPr lang="en-US" sz="1100" dirty="0"/>
              <a:t>).</a:t>
            </a:r>
          </a:p>
          <a:p>
            <a:pPr lvl="1"/>
            <a:r>
              <a:rPr lang="en-US" sz="1100" b="1" dirty="0"/>
              <a:t>Glucose</a:t>
            </a:r>
            <a:r>
              <a:rPr lang="en-US" sz="1100" dirty="0"/>
              <a:t> has the highest correlation score of </a:t>
            </a:r>
            <a:r>
              <a:rPr lang="en-US" sz="1100" b="1" dirty="0"/>
              <a:t>0.479</a:t>
            </a:r>
            <a:r>
              <a:rPr lang="en-US" sz="1100" dirty="0"/>
              <a:t>, indicating a strong link between higher glucose levels and a higher chance of diabetes.</a:t>
            </a:r>
          </a:p>
          <a:p>
            <a:pPr lvl="1"/>
            <a:r>
              <a:rPr lang="en-US" sz="1100" b="1" dirty="0"/>
              <a:t>BMI</a:t>
            </a:r>
            <a:r>
              <a:rPr lang="en-US" sz="1100" dirty="0"/>
              <a:t> also shows a positive correlation of </a:t>
            </a:r>
            <a:r>
              <a:rPr lang="en-US" sz="1100" b="1" dirty="0"/>
              <a:t>0.310</a:t>
            </a:r>
            <a:r>
              <a:rPr lang="en-US" sz="1100" dirty="0"/>
              <a:t>, meaning higher BMI is also associated with increased diabetes risk.</a:t>
            </a:r>
          </a:p>
          <a:p>
            <a:pPr marL="0" indent="0">
              <a:buNone/>
            </a:pPr>
            <a:endParaRPr lang="en-US" sz="1500" dirty="0"/>
          </a:p>
        </p:txBody>
      </p:sp>
      <p:sp>
        <p:nvSpPr>
          <p:cNvPr id="5" name="TextBox 4">
            <a:extLst>
              <a:ext uri="{FF2B5EF4-FFF2-40B4-BE49-F238E27FC236}">
                <a16:creationId xmlns:a16="http://schemas.microsoft.com/office/drawing/2014/main" id="{B0E4EA56-27BE-8773-E495-574759087689}"/>
              </a:ext>
            </a:extLst>
          </p:cNvPr>
          <p:cNvSpPr txBox="1"/>
          <p:nvPr/>
        </p:nvSpPr>
        <p:spPr>
          <a:xfrm>
            <a:off x="283779" y="102831"/>
            <a:ext cx="4525726" cy="584775"/>
          </a:xfrm>
          <a:prstGeom prst="rect">
            <a:avLst/>
          </a:prstGeom>
          <a:noFill/>
        </p:spPr>
        <p:txBody>
          <a:bodyPr wrap="none" rtlCol="0">
            <a:spAutoFit/>
          </a:bodyPr>
          <a:lstStyle/>
          <a:p>
            <a:r>
              <a:rPr lang="en-US" sz="3200" b="1" dirty="0">
                <a:solidFill>
                  <a:schemeClr val="bg1"/>
                </a:solidFill>
              </a:rPr>
              <a:t>Exploratory Data Analysis</a:t>
            </a:r>
          </a:p>
        </p:txBody>
      </p:sp>
      <p:pic>
        <p:nvPicPr>
          <p:cNvPr id="7" name="Picture 6" descr="A screenshot of a computer code&#10;&#10;Description automatically generated">
            <a:extLst>
              <a:ext uri="{FF2B5EF4-FFF2-40B4-BE49-F238E27FC236}">
                <a16:creationId xmlns:a16="http://schemas.microsoft.com/office/drawing/2014/main" id="{755F433C-33B6-0498-D33C-391741A0A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684" y="2031551"/>
            <a:ext cx="2604770" cy="1491615"/>
          </a:xfrm>
          <a:prstGeom prst="rect">
            <a:avLst/>
          </a:prstGeom>
        </p:spPr>
      </p:pic>
      <p:pic>
        <p:nvPicPr>
          <p:cNvPr id="3" name="Picture 2">
            <a:extLst>
              <a:ext uri="{FF2B5EF4-FFF2-40B4-BE49-F238E27FC236}">
                <a16:creationId xmlns:a16="http://schemas.microsoft.com/office/drawing/2014/main" id="{60DF48F0-80BE-7BB2-8B68-D18E1E822F73}"/>
              </a:ext>
            </a:extLst>
          </p:cNvPr>
          <p:cNvPicPr>
            <a:picLocks noChangeAspect="1"/>
          </p:cNvPicPr>
          <p:nvPr/>
        </p:nvPicPr>
        <p:blipFill>
          <a:blip r:embed="rId3"/>
          <a:stretch>
            <a:fillRect/>
          </a:stretch>
        </p:blipFill>
        <p:spPr>
          <a:xfrm>
            <a:off x="1590081" y="1650889"/>
            <a:ext cx="3188010" cy="2550407"/>
          </a:xfrm>
          <a:prstGeom prst="rect">
            <a:avLst/>
          </a:prstGeom>
        </p:spPr>
      </p:pic>
    </p:spTree>
    <p:extLst>
      <p:ext uri="{BB962C8B-B14F-4D97-AF65-F5344CB8AC3E}">
        <p14:creationId xmlns:p14="http://schemas.microsoft.com/office/powerpoint/2010/main" val="39531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DA9B91-0AB6-5139-1ACF-07DAC566C483}"/>
              </a:ext>
            </a:extLst>
          </p:cNvPr>
          <p:cNvSpPr>
            <a:spLocks noGrp="1"/>
          </p:cNvSpPr>
          <p:nvPr>
            <p:ph type="sldNum" sz="quarter" idx="12"/>
          </p:nvPr>
        </p:nvSpPr>
        <p:spPr/>
        <p:txBody>
          <a:bodyPr/>
          <a:lstStyle/>
          <a:p>
            <a:fld id="{1825A77A-971A-3244-890F-3B99F774724A}" type="slidenum">
              <a:rPr lang="en-US" smtClean="0"/>
              <a:pPr/>
              <a:t>12</a:t>
            </a:fld>
            <a:endParaRPr lang="en-US" dirty="0"/>
          </a:p>
        </p:txBody>
      </p:sp>
      <p:sp>
        <p:nvSpPr>
          <p:cNvPr id="4" name="Content Placeholder 3">
            <a:extLst>
              <a:ext uri="{FF2B5EF4-FFF2-40B4-BE49-F238E27FC236}">
                <a16:creationId xmlns:a16="http://schemas.microsoft.com/office/drawing/2014/main" id="{CBC1155E-032D-4ECA-7803-07ACD6BA82C6}"/>
              </a:ext>
            </a:extLst>
          </p:cNvPr>
          <p:cNvSpPr>
            <a:spLocks noGrp="1"/>
          </p:cNvSpPr>
          <p:nvPr>
            <p:ph sz="half" idx="1"/>
          </p:nvPr>
        </p:nvSpPr>
        <p:spPr>
          <a:xfrm>
            <a:off x="199697" y="966951"/>
            <a:ext cx="8749750" cy="5472760"/>
          </a:xfrm>
        </p:spPr>
        <p:txBody>
          <a:bodyPr>
            <a:normAutofit/>
          </a:bodyPr>
          <a:lstStyle/>
          <a:p>
            <a:pPr marL="0" indent="0">
              <a:buNone/>
            </a:pPr>
            <a:r>
              <a:rPr lang="en-US" sz="1400" b="1" u="sng" dirty="0"/>
              <a:t>Data Splitting and Training </a:t>
            </a:r>
          </a:p>
          <a:p>
            <a:pPr marL="0" indent="0" algn="just">
              <a:buNone/>
            </a:pPr>
            <a:r>
              <a:rPr lang="en-US" sz="1200" dirty="0"/>
              <a:t>Data splitting is the process of dividing a dataset into two or more parts, usually into training and testing sets. The training set is used to build and train models, while the testing set evaluates the model's performance on unseen data. In this project I firstly divided the data into the dependent and the independent Variables.</a:t>
            </a:r>
          </a:p>
          <a:p>
            <a:pPr marL="0" indent="0" algn="just">
              <a:buNone/>
            </a:pPr>
            <a:r>
              <a:rPr lang="en-US" sz="1200" b="1" dirty="0"/>
              <a:t># Independent Variables (x) : </a:t>
            </a:r>
            <a:r>
              <a:rPr lang="en-US" sz="1200" dirty="0"/>
              <a:t>d</a:t>
            </a:r>
            <a:r>
              <a:rPr lang="en-US" sz="1000" dirty="0">
                <a:effectLst/>
                <a:latin typeface="Helvetica Neue" panose="02000503000000020004" pitchFamily="2" charset="0"/>
              </a:rPr>
              <a:t>ata[['Pregnancies','Glucose','BloodPressure','SkinThickness','Insulin','BMI','DiabetesPedigreeFunction','Age’]]</a:t>
            </a:r>
          </a:p>
          <a:p>
            <a:pPr marL="0" indent="0" algn="just">
              <a:buNone/>
            </a:pPr>
            <a:r>
              <a:rPr lang="en-US" sz="1200" b="1" dirty="0"/>
              <a:t># Dependent Variables (y):  </a:t>
            </a:r>
            <a:r>
              <a:rPr lang="en-US" sz="1200" dirty="0"/>
              <a:t>data['Outcome’]</a:t>
            </a:r>
          </a:p>
          <a:p>
            <a:pPr marL="0" indent="0" algn="just">
              <a:buNone/>
            </a:pPr>
            <a:endParaRPr lang="en-US" sz="1200" dirty="0">
              <a:effectLst/>
            </a:endParaRPr>
          </a:p>
          <a:p>
            <a:pPr marL="0" indent="0" algn="just">
              <a:buNone/>
            </a:pPr>
            <a:endParaRPr lang="en-US" sz="1200" dirty="0"/>
          </a:p>
          <a:p>
            <a:pPr marL="0" indent="0" algn="just">
              <a:buNone/>
            </a:pPr>
            <a:endParaRPr lang="en-US" sz="1200" dirty="0">
              <a:effectLst/>
            </a:endParaRPr>
          </a:p>
          <a:p>
            <a:pPr marL="0" indent="0" algn="just">
              <a:buNone/>
            </a:pPr>
            <a:endParaRPr lang="en-US" sz="1200" dirty="0"/>
          </a:p>
          <a:p>
            <a:pPr marL="0" indent="0" algn="just">
              <a:buNone/>
            </a:pPr>
            <a:r>
              <a:rPr lang="en-US" sz="1200" dirty="0"/>
              <a:t>The code splits the dataset into training and testing sets using train_test_split from sklearn, with a test size of 20% and a training size of 80%. The random_state=42 ensures reproducibility. The shapes of the resulting x_train, x_test, y_train, and y_test are then printed to verify the split.</a:t>
            </a:r>
            <a:endParaRPr lang="en-US" sz="1200" dirty="0">
              <a:effectLst/>
            </a:endParaRPr>
          </a:p>
          <a:p>
            <a:pPr marL="0" indent="0" algn="just">
              <a:buNone/>
            </a:pPr>
            <a:r>
              <a:rPr lang="en-US" sz="1400" b="1" u="sng" dirty="0"/>
              <a:t>Standardization</a:t>
            </a:r>
          </a:p>
          <a:p>
            <a:pPr marL="0" indent="0" algn="just">
              <a:buNone/>
            </a:pPr>
            <a:r>
              <a:rPr lang="en-US" sz="1200" b="1" dirty="0"/>
              <a:t>Standardization</a:t>
            </a:r>
            <a:r>
              <a:rPr lang="en-US" sz="1200" dirty="0"/>
              <a:t> is the process of scaling data so that it has a mean of 0 and a standard deviation of 1. This makes the data easier to compare and helps improve the performance of machine learning models.</a:t>
            </a:r>
          </a:p>
        </p:txBody>
      </p:sp>
      <p:sp>
        <p:nvSpPr>
          <p:cNvPr id="5" name="TextBox 4">
            <a:extLst>
              <a:ext uri="{FF2B5EF4-FFF2-40B4-BE49-F238E27FC236}">
                <a16:creationId xmlns:a16="http://schemas.microsoft.com/office/drawing/2014/main" id="{D45933FA-FEE9-4FDA-29E0-C92D2A353500}"/>
              </a:ext>
            </a:extLst>
          </p:cNvPr>
          <p:cNvSpPr txBox="1"/>
          <p:nvPr/>
        </p:nvSpPr>
        <p:spPr>
          <a:xfrm>
            <a:off x="515007" y="189187"/>
            <a:ext cx="4492897" cy="584775"/>
          </a:xfrm>
          <a:prstGeom prst="rect">
            <a:avLst/>
          </a:prstGeom>
          <a:noFill/>
        </p:spPr>
        <p:txBody>
          <a:bodyPr wrap="none" rtlCol="0">
            <a:spAutoFit/>
          </a:bodyPr>
          <a:lstStyle/>
          <a:p>
            <a:r>
              <a:rPr lang="en-US" sz="3200" b="1" dirty="0">
                <a:solidFill>
                  <a:schemeClr val="bg1"/>
                </a:solidFill>
              </a:rPr>
              <a:t>Data Splitting and Scaling</a:t>
            </a:r>
          </a:p>
        </p:txBody>
      </p:sp>
      <p:pic>
        <p:nvPicPr>
          <p:cNvPr id="7" name="Picture 6" descr="A close-up of a white background&#10;&#10;Description automatically generated">
            <a:extLst>
              <a:ext uri="{FF2B5EF4-FFF2-40B4-BE49-F238E27FC236}">
                <a16:creationId xmlns:a16="http://schemas.microsoft.com/office/drawing/2014/main" id="{410B141B-30D1-31E6-88A8-D777825BF20E}"/>
              </a:ext>
            </a:extLst>
          </p:cNvPr>
          <p:cNvPicPr>
            <a:picLocks noChangeAspect="1"/>
          </p:cNvPicPr>
          <p:nvPr/>
        </p:nvPicPr>
        <p:blipFill>
          <a:blip r:embed="rId2"/>
          <a:stretch>
            <a:fillRect/>
          </a:stretch>
        </p:blipFill>
        <p:spPr>
          <a:xfrm>
            <a:off x="1512606" y="2501947"/>
            <a:ext cx="4307929" cy="688728"/>
          </a:xfrm>
          <a:prstGeom prst="rect">
            <a:avLst/>
          </a:prstGeom>
        </p:spPr>
      </p:pic>
      <p:pic>
        <p:nvPicPr>
          <p:cNvPr id="11" name="Picture 10" descr="A close-up of a code&#10;&#10;Description automatically generated">
            <a:extLst>
              <a:ext uri="{FF2B5EF4-FFF2-40B4-BE49-F238E27FC236}">
                <a16:creationId xmlns:a16="http://schemas.microsoft.com/office/drawing/2014/main" id="{B48A27A4-3549-BC64-95AD-7AC770E09002}"/>
              </a:ext>
            </a:extLst>
          </p:cNvPr>
          <p:cNvPicPr>
            <a:picLocks noChangeAspect="1"/>
          </p:cNvPicPr>
          <p:nvPr/>
        </p:nvPicPr>
        <p:blipFill rotWithShape="1">
          <a:blip r:embed="rId3"/>
          <a:srcRect l="8846" t="30360"/>
          <a:stretch/>
        </p:blipFill>
        <p:spPr>
          <a:xfrm>
            <a:off x="2220203" y="5016843"/>
            <a:ext cx="3600333" cy="539498"/>
          </a:xfrm>
          <a:prstGeom prst="rect">
            <a:avLst/>
          </a:prstGeom>
        </p:spPr>
      </p:pic>
      <p:pic>
        <p:nvPicPr>
          <p:cNvPr id="6" name="Picture 5">
            <a:extLst>
              <a:ext uri="{FF2B5EF4-FFF2-40B4-BE49-F238E27FC236}">
                <a16:creationId xmlns:a16="http://schemas.microsoft.com/office/drawing/2014/main" id="{6027C648-7F09-047B-7109-6DF7BB25E57F}"/>
              </a:ext>
            </a:extLst>
          </p:cNvPr>
          <p:cNvPicPr>
            <a:picLocks noChangeAspect="1"/>
          </p:cNvPicPr>
          <p:nvPr/>
        </p:nvPicPr>
        <p:blipFill>
          <a:blip r:embed="rId4"/>
          <a:stretch>
            <a:fillRect/>
          </a:stretch>
        </p:blipFill>
        <p:spPr>
          <a:xfrm>
            <a:off x="134169" y="3166506"/>
            <a:ext cx="7106890" cy="388450"/>
          </a:xfrm>
          <a:prstGeom prst="rect">
            <a:avLst/>
          </a:prstGeom>
        </p:spPr>
      </p:pic>
    </p:spTree>
    <p:extLst>
      <p:ext uri="{BB962C8B-B14F-4D97-AF65-F5344CB8AC3E}">
        <p14:creationId xmlns:p14="http://schemas.microsoft.com/office/powerpoint/2010/main" val="273690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5AFACA-95F9-C454-A5FD-79ECC38564FE}"/>
              </a:ext>
            </a:extLst>
          </p:cNvPr>
          <p:cNvSpPr>
            <a:spLocks noGrp="1"/>
          </p:cNvSpPr>
          <p:nvPr>
            <p:ph type="sldNum" sz="quarter" idx="12"/>
          </p:nvPr>
        </p:nvSpPr>
        <p:spPr/>
        <p:txBody>
          <a:bodyPr/>
          <a:lstStyle/>
          <a:p>
            <a:fld id="{1825A77A-971A-3244-890F-3B99F774724A}" type="slidenum">
              <a:rPr lang="en-US" smtClean="0"/>
              <a:pPr/>
              <a:t>13</a:t>
            </a:fld>
            <a:endParaRPr lang="en-US" dirty="0"/>
          </a:p>
        </p:txBody>
      </p:sp>
      <p:sp>
        <p:nvSpPr>
          <p:cNvPr id="5" name="TextBox 4">
            <a:extLst>
              <a:ext uri="{FF2B5EF4-FFF2-40B4-BE49-F238E27FC236}">
                <a16:creationId xmlns:a16="http://schemas.microsoft.com/office/drawing/2014/main" id="{6ACDB0A3-27AF-2765-6840-00633CEA6357}"/>
              </a:ext>
            </a:extLst>
          </p:cNvPr>
          <p:cNvSpPr txBox="1"/>
          <p:nvPr/>
        </p:nvSpPr>
        <p:spPr>
          <a:xfrm>
            <a:off x="486383" y="194554"/>
            <a:ext cx="2771913" cy="584775"/>
          </a:xfrm>
          <a:prstGeom prst="rect">
            <a:avLst/>
          </a:prstGeom>
          <a:noFill/>
        </p:spPr>
        <p:txBody>
          <a:bodyPr wrap="none" rtlCol="0">
            <a:spAutoFit/>
          </a:bodyPr>
          <a:lstStyle/>
          <a:p>
            <a:r>
              <a:rPr lang="en-US" sz="3200" b="1" dirty="0">
                <a:solidFill>
                  <a:schemeClr val="bg1"/>
                </a:solidFill>
              </a:rPr>
              <a:t>Model Building</a:t>
            </a:r>
          </a:p>
        </p:txBody>
      </p:sp>
      <p:sp>
        <p:nvSpPr>
          <p:cNvPr id="7" name="Rectangle 2">
            <a:extLst>
              <a:ext uri="{FF2B5EF4-FFF2-40B4-BE49-F238E27FC236}">
                <a16:creationId xmlns:a16="http://schemas.microsoft.com/office/drawing/2014/main" id="{B24DBEBA-2ADF-7C54-2FDC-D1D07675D193}"/>
              </a:ext>
            </a:extLst>
          </p:cNvPr>
          <p:cNvSpPr>
            <a:spLocks noChangeArrowheads="1"/>
          </p:cNvSpPr>
          <p:nvPr/>
        </p:nvSpPr>
        <p:spPr bwMode="auto">
          <a:xfrm>
            <a:off x="324596" y="38047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9ABFBD21-2766-90A4-B6CB-CA4EDCA10050}"/>
              </a:ext>
            </a:extLst>
          </p:cNvPr>
          <p:cNvSpPr txBox="1"/>
          <p:nvPr/>
        </p:nvSpPr>
        <p:spPr>
          <a:xfrm>
            <a:off x="416809" y="1023779"/>
            <a:ext cx="3926591" cy="5501506"/>
          </a:xfrm>
          <a:prstGeom prst="rect">
            <a:avLst/>
          </a:prstGeom>
          <a:noFill/>
        </p:spPr>
        <p:txBody>
          <a:bodyPr wrap="square" rtlCol="0">
            <a:spAutoFit/>
          </a:bodyPr>
          <a:lstStyle/>
          <a:p>
            <a:pPr marL="0" indent="0">
              <a:buNone/>
            </a:pPr>
            <a:r>
              <a:rPr lang="en-US" sz="1600" b="1" u="sng" dirty="0"/>
              <a:t>Models Used In this project</a:t>
            </a:r>
          </a:p>
          <a:p>
            <a:pPr marL="0" indent="0">
              <a:buNone/>
            </a:pPr>
            <a:endParaRPr lang="en-US" sz="1400" b="1" dirty="0"/>
          </a:p>
          <a:p>
            <a:pPr marL="0" indent="0">
              <a:buNone/>
            </a:pPr>
            <a:r>
              <a:rPr lang="en-US" sz="1400" b="1" dirty="0"/>
              <a:t>Logistic Regression</a:t>
            </a:r>
            <a:r>
              <a:rPr lang="en-US" sz="1400" dirty="0"/>
              <a:t>: A machine learning algorithm used to predict a binary outcome (e.g., yes/no)</a:t>
            </a:r>
          </a:p>
          <a:p>
            <a:pPr marL="0" indent="0">
              <a:buNone/>
            </a:pPr>
            <a:r>
              <a:rPr lang="en-US" sz="1400" dirty="0"/>
              <a:t> based on input features by modeling the data with a sigmoid function.</a:t>
            </a:r>
          </a:p>
          <a:p>
            <a:pPr marL="0" indent="0">
              <a:buNone/>
            </a:pPr>
            <a:endParaRPr lang="en-US" sz="1400" dirty="0"/>
          </a:p>
          <a:p>
            <a:pPr marL="0" indent="0">
              <a:buNone/>
            </a:pPr>
            <a:endParaRPr lang="en-US" sz="1400" b="1" dirty="0"/>
          </a:p>
          <a:p>
            <a:pPr marL="0" indent="0">
              <a:buNone/>
            </a:pPr>
            <a:r>
              <a:rPr lang="en-US" sz="1400" b="1" dirty="0"/>
              <a:t>Decision Tree Classifier</a:t>
            </a:r>
            <a:r>
              <a:rPr lang="en-US" sz="1400" dirty="0"/>
              <a:t>: A tree-like model that splits data into branches </a:t>
            </a:r>
          </a:p>
          <a:p>
            <a:pPr marL="0" indent="0">
              <a:buNone/>
            </a:pPr>
            <a:r>
              <a:rPr lang="en-US" sz="1400" dirty="0"/>
              <a:t>based on conditions, used for classification by making decisions at each node.</a:t>
            </a:r>
          </a:p>
          <a:p>
            <a:pPr marL="0" indent="0">
              <a:buNone/>
            </a:pPr>
            <a:endParaRPr lang="en-US" sz="1400" b="1" dirty="0"/>
          </a:p>
          <a:p>
            <a:pPr marL="0" indent="0">
              <a:buNone/>
            </a:pPr>
            <a:endParaRPr lang="en-US" sz="1400" b="1" dirty="0"/>
          </a:p>
          <a:p>
            <a:pPr marL="0" indent="0">
              <a:buNone/>
            </a:pPr>
            <a:r>
              <a:rPr lang="en-US" sz="1400" b="1" dirty="0"/>
              <a:t>Random Forest Regressor</a:t>
            </a:r>
            <a:r>
              <a:rPr lang="en-US" sz="1400" dirty="0"/>
              <a:t>: An ensemble learning method that uses multiple decision trees </a:t>
            </a:r>
          </a:p>
          <a:p>
            <a:pPr marL="0" indent="0">
              <a:buNone/>
            </a:pPr>
            <a:r>
              <a:rPr lang="en-US" sz="1400" dirty="0"/>
              <a:t>to predict continuous values by averaging their outputs.</a:t>
            </a:r>
          </a:p>
          <a:p>
            <a:pPr marL="0" indent="0">
              <a:buNone/>
            </a:pPr>
            <a:endParaRPr lang="en-US" sz="1400" dirty="0"/>
          </a:p>
          <a:p>
            <a:pPr marL="0" indent="0">
              <a:buNone/>
            </a:pPr>
            <a:endParaRPr lang="en-US" sz="1400" b="1" dirty="0"/>
          </a:p>
          <a:p>
            <a:pPr marL="0" indent="0">
              <a:buNone/>
            </a:pPr>
            <a:r>
              <a:rPr lang="en-US" sz="1400" b="1" dirty="0" err="1"/>
              <a:t>XGBoost</a:t>
            </a:r>
            <a:r>
              <a:rPr lang="en-US" sz="1400" b="1" dirty="0"/>
              <a:t> Classifier:  </a:t>
            </a:r>
            <a:r>
              <a:rPr lang="en-US" sz="1400" dirty="0"/>
              <a:t>An advanced machine learning algorithm that uses gradient boosting </a:t>
            </a:r>
          </a:p>
          <a:p>
            <a:pPr marL="0" indent="0">
              <a:buNone/>
            </a:pPr>
            <a:r>
              <a:rPr lang="en-US" sz="1400" dirty="0"/>
              <a:t>to build a series of decision trees for high-performance classification tasks.</a:t>
            </a:r>
          </a:p>
          <a:p>
            <a:endParaRPr lang="en-US" dirty="0"/>
          </a:p>
        </p:txBody>
      </p:sp>
      <p:pic>
        <p:nvPicPr>
          <p:cNvPr id="12" name="Picture 11" descr="A group of blue and orange dots&#10;&#10;AI-generated content may be incorrect.">
            <a:extLst>
              <a:ext uri="{FF2B5EF4-FFF2-40B4-BE49-F238E27FC236}">
                <a16:creationId xmlns:a16="http://schemas.microsoft.com/office/drawing/2014/main" id="{B596010C-E955-778A-4973-76AF002E4F35}"/>
              </a:ext>
            </a:extLst>
          </p:cNvPr>
          <p:cNvPicPr>
            <a:picLocks noChangeAspect="1"/>
          </p:cNvPicPr>
          <p:nvPr/>
        </p:nvPicPr>
        <p:blipFill>
          <a:blip r:embed="rId2"/>
          <a:stretch>
            <a:fillRect/>
          </a:stretch>
        </p:blipFill>
        <p:spPr>
          <a:xfrm>
            <a:off x="4864960" y="1689651"/>
            <a:ext cx="4082075" cy="3717235"/>
          </a:xfrm>
          <a:prstGeom prst="rect">
            <a:avLst/>
          </a:prstGeom>
        </p:spPr>
      </p:pic>
    </p:spTree>
    <p:extLst>
      <p:ext uri="{BB962C8B-B14F-4D97-AF65-F5344CB8AC3E}">
        <p14:creationId xmlns:p14="http://schemas.microsoft.com/office/powerpoint/2010/main" val="9910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5972B-4543-46D0-4008-3ED6AB84722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78B92A-9B8E-9F97-219E-ED2E66613665}"/>
              </a:ext>
            </a:extLst>
          </p:cNvPr>
          <p:cNvSpPr>
            <a:spLocks noGrp="1"/>
          </p:cNvSpPr>
          <p:nvPr>
            <p:ph type="sldNum" sz="quarter" idx="12"/>
          </p:nvPr>
        </p:nvSpPr>
        <p:spPr/>
        <p:txBody>
          <a:bodyPr/>
          <a:lstStyle/>
          <a:p>
            <a:fld id="{1825A77A-971A-3244-890F-3B99F774724A}" type="slidenum">
              <a:rPr lang="en-US" smtClean="0"/>
              <a:pPr/>
              <a:t>14</a:t>
            </a:fld>
            <a:endParaRPr lang="en-US" dirty="0"/>
          </a:p>
        </p:txBody>
      </p:sp>
      <p:sp>
        <p:nvSpPr>
          <p:cNvPr id="5" name="TextBox 4">
            <a:extLst>
              <a:ext uri="{FF2B5EF4-FFF2-40B4-BE49-F238E27FC236}">
                <a16:creationId xmlns:a16="http://schemas.microsoft.com/office/drawing/2014/main" id="{07494401-BC35-2E4A-ED73-A2B31D740FB9}"/>
              </a:ext>
            </a:extLst>
          </p:cNvPr>
          <p:cNvSpPr txBox="1"/>
          <p:nvPr/>
        </p:nvSpPr>
        <p:spPr>
          <a:xfrm>
            <a:off x="443824" y="288538"/>
            <a:ext cx="3168240" cy="584775"/>
          </a:xfrm>
          <a:prstGeom prst="rect">
            <a:avLst/>
          </a:prstGeom>
          <a:noFill/>
        </p:spPr>
        <p:txBody>
          <a:bodyPr wrap="none" rtlCol="0">
            <a:spAutoFit/>
          </a:bodyPr>
          <a:lstStyle/>
          <a:p>
            <a:r>
              <a:rPr lang="en-US" sz="3200" b="1" dirty="0">
                <a:solidFill>
                  <a:schemeClr val="bg1"/>
                </a:solidFill>
              </a:rPr>
              <a:t>Model Evaluation</a:t>
            </a:r>
          </a:p>
        </p:txBody>
      </p:sp>
      <p:pic>
        <p:nvPicPr>
          <p:cNvPr id="10" name="Content Placeholder 9">
            <a:extLst>
              <a:ext uri="{FF2B5EF4-FFF2-40B4-BE49-F238E27FC236}">
                <a16:creationId xmlns:a16="http://schemas.microsoft.com/office/drawing/2014/main" id="{9A9EE446-C434-E0BD-7FDA-70DEF7147E70}"/>
              </a:ext>
            </a:extLst>
          </p:cNvPr>
          <p:cNvPicPr>
            <a:picLocks noGrp="1" noChangeAspect="1"/>
          </p:cNvPicPr>
          <p:nvPr>
            <p:ph sz="half" idx="1"/>
          </p:nvPr>
        </p:nvPicPr>
        <p:blipFill>
          <a:blip r:embed="rId2"/>
          <a:stretch>
            <a:fillRect/>
          </a:stretch>
        </p:blipFill>
        <p:spPr>
          <a:xfrm>
            <a:off x="1" y="971293"/>
            <a:ext cx="4758316" cy="4396388"/>
          </a:xfrm>
          <a:prstGeom prst="rect">
            <a:avLst/>
          </a:prstGeom>
        </p:spPr>
      </p:pic>
      <p:pic>
        <p:nvPicPr>
          <p:cNvPr id="11" name="Picture 10">
            <a:extLst>
              <a:ext uri="{FF2B5EF4-FFF2-40B4-BE49-F238E27FC236}">
                <a16:creationId xmlns:a16="http://schemas.microsoft.com/office/drawing/2014/main" id="{22DB6D4F-716F-4A06-8855-DAB0ED4CDBC5}"/>
              </a:ext>
            </a:extLst>
          </p:cNvPr>
          <p:cNvPicPr>
            <a:picLocks noChangeAspect="1"/>
          </p:cNvPicPr>
          <p:nvPr/>
        </p:nvPicPr>
        <p:blipFill>
          <a:blip r:embed="rId3"/>
          <a:stretch>
            <a:fillRect/>
          </a:stretch>
        </p:blipFill>
        <p:spPr>
          <a:xfrm>
            <a:off x="4654379" y="1490318"/>
            <a:ext cx="4334134" cy="3519003"/>
          </a:xfrm>
          <a:prstGeom prst="rect">
            <a:avLst/>
          </a:prstGeom>
        </p:spPr>
      </p:pic>
    </p:spTree>
    <p:extLst>
      <p:ext uri="{BB962C8B-B14F-4D97-AF65-F5344CB8AC3E}">
        <p14:creationId xmlns:p14="http://schemas.microsoft.com/office/powerpoint/2010/main" val="16230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166A9-A71C-59E6-103D-E79B3F539CD1}"/>
              </a:ext>
            </a:extLst>
          </p:cNvPr>
          <p:cNvSpPr>
            <a:spLocks noGrp="1"/>
          </p:cNvSpPr>
          <p:nvPr>
            <p:ph type="sldNum" sz="quarter" idx="12"/>
          </p:nvPr>
        </p:nvSpPr>
        <p:spPr/>
        <p:txBody>
          <a:bodyPr/>
          <a:lstStyle/>
          <a:p>
            <a:fld id="{1825A77A-971A-3244-890F-3B99F774724A}" type="slidenum">
              <a:rPr lang="en-US" smtClean="0"/>
              <a:pPr/>
              <a:t>15</a:t>
            </a:fld>
            <a:endParaRPr lang="en-US" dirty="0"/>
          </a:p>
        </p:txBody>
      </p:sp>
      <p:graphicFrame>
        <p:nvGraphicFramePr>
          <p:cNvPr id="6" name="Content Placeholder 5">
            <a:extLst>
              <a:ext uri="{FF2B5EF4-FFF2-40B4-BE49-F238E27FC236}">
                <a16:creationId xmlns:a16="http://schemas.microsoft.com/office/drawing/2014/main" id="{AFF0976F-A464-E4C6-A940-6C07D7B7B0F2}"/>
              </a:ext>
            </a:extLst>
          </p:cNvPr>
          <p:cNvGraphicFramePr>
            <a:graphicFrameLocks noGrp="1"/>
          </p:cNvGraphicFramePr>
          <p:nvPr>
            <p:ph sz="half" idx="1"/>
            <p:extLst>
              <p:ext uri="{D42A27DB-BD31-4B8C-83A1-F6EECF244321}">
                <p14:modId xmlns:p14="http://schemas.microsoft.com/office/powerpoint/2010/main" val="3308364764"/>
              </p:ext>
            </p:extLst>
          </p:nvPr>
        </p:nvGraphicFramePr>
        <p:xfrm>
          <a:off x="159028" y="1604256"/>
          <a:ext cx="4238911" cy="2194560"/>
        </p:xfrm>
        <a:graphic>
          <a:graphicData uri="http://schemas.openxmlformats.org/drawingml/2006/table">
            <a:tbl>
              <a:tblPr firstRow="1" bandRow="1">
                <a:tableStyleId>{5940675A-B579-460E-94D1-54222C63F5DA}</a:tableStyleId>
              </a:tblPr>
              <a:tblGrid>
                <a:gridCol w="824949">
                  <a:extLst>
                    <a:ext uri="{9D8B030D-6E8A-4147-A177-3AD203B41FA5}">
                      <a16:colId xmlns:a16="http://schemas.microsoft.com/office/drawing/2014/main" val="3838709535"/>
                    </a:ext>
                  </a:extLst>
                </a:gridCol>
                <a:gridCol w="1003852">
                  <a:extLst>
                    <a:ext uri="{9D8B030D-6E8A-4147-A177-3AD203B41FA5}">
                      <a16:colId xmlns:a16="http://schemas.microsoft.com/office/drawing/2014/main" val="2586073094"/>
                    </a:ext>
                  </a:extLst>
                </a:gridCol>
                <a:gridCol w="914400">
                  <a:extLst>
                    <a:ext uri="{9D8B030D-6E8A-4147-A177-3AD203B41FA5}">
                      <a16:colId xmlns:a16="http://schemas.microsoft.com/office/drawing/2014/main" val="2119959211"/>
                    </a:ext>
                  </a:extLst>
                </a:gridCol>
                <a:gridCol w="665545">
                  <a:extLst>
                    <a:ext uri="{9D8B030D-6E8A-4147-A177-3AD203B41FA5}">
                      <a16:colId xmlns:a16="http://schemas.microsoft.com/office/drawing/2014/main" val="472911079"/>
                    </a:ext>
                  </a:extLst>
                </a:gridCol>
                <a:gridCol w="830165">
                  <a:extLst>
                    <a:ext uri="{9D8B030D-6E8A-4147-A177-3AD203B41FA5}">
                      <a16:colId xmlns:a16="http://schemas.microsoft.com/office/drawing/2014/main" val="651658255"/>
                    </a:ext>
                  </a:extLst>
                </a:gridCol>
              </a:tblGrid>
              <a:tr h="557592">
                <a:tc>
                  <a:txBody>
                    <a:bodyPr/>
                    <a:lstStyle/>
                    <a:p>
                      <a:r>
                        <a:rPr lang="en-US" sz="1600" dirty="0"/>
                        <a:t>Model</a:t>
                      </a:r>
                    </a:p>
                  </a:txBody>
                  <a:tcPr/>
                </a:tc>
                <a:tc>
                  <a:txBody>
                    <a:bodyPr/>
                    <a:lstStyle/>
                    <a:p>
                      <a:r>
                        <a:rPr lang="en-US" sz="1600" dirty="0"/>
                        <a:t>Accuracy</a:t>
                      </a:r>
                    </a:p>
                  </a:txBody>
                  <a:tcPr/>
                </a:tc>
                <a:tc>
                  <a:txBody>
                    <a:bodyPr/>
                    <a:lstStyle/>
                    <a:p>
                      <a:r>
                        <a:rPr lang="en-US" sz="1600" dirty="0"/>
                        <a:t>Precision</a:t>
                      </a:r>
                    </a:p>
                  </a:txBody>
                  <a:tcPr/>
                </a:tc>
                <a:tc>
                  <a:txBody>
                    <a:bodyPr/>
                    <a:lstStyle/>
                    <a:p>
                      <a:r>
                        <a:rPr lang="en-US" sz="1600" dirty="0"/>
                        <a:t>Recall</a:t>
                      </a:r>
                    </a:p>
                  </a:txBody>
                  <a:tcPr/>
                </a:tc>
                <a:tc>
                  <a:txBody>
                    <a:bodyPr/>
                    <a:lstStyle/>
                    <a:p>
                      <a:r>
                        <a:rPr lang="en-US" sz="1600" dirty="0"/>
                        <a:t>F1 Score</a:t>
                      </a:r>
                    </a:p>
                  </a:txBody>
                  <a:tcPr/>
                </a:tc>
                <a:extLst>
                  <a:ext uri="{0D108BD9-81ED-4DB2-BD59-A6C34878D82A}">
                    <a16:rowId xmlns:a16="http://schemas.microsoft.com/office/drawing/2014/main" val="2523558547"/>
                  </a:ext>
                </a:extLst>
              </a:tr>
              <a:tr h="306747">
                <a:tc>
                  <a:txBody>
                    <a:bodyPr/>
                    <a:lstStyle/>
                    <a:p>
                      <a:r>
                        <a:rPr lang="en-US" sz="1100" dirty="0"/>
                        <a:t>Logistic Regression</a:t>
                      </a:r>
                    </a:p>
                  </a:txBody>
                  <a:tcPr/>
                </a:tc>
                <a:tc>
                  <a:txBody>
                    <a:bodyPr/>
                    <a:lstStyle/>
                    <a:p>
                      <a:pPr algn="ctr"/>
                      <a:r>
                        <a:rPr lang="en-US" sz="1200" b="0" dirty="0"/>
                        <a:t>76%</a:t>
                      </a:r>
                    </a:p>
                  </a:txBody>
                  <a:tcPr/>
                </a:tc>
                <a:tc>
                  <a:txBody>
                    <a:bodyPr/>
                    <a:lstStyle/>
                    <a:p>
                      <a:pPr algn="ctr"/>
                      <a:r>
                        <a:rPr lang="en-US" sz="1200" b="0" dirty="0"/>
                        <a:t>74%</a:t>
                      </a:r>
                    </a:p>
                  </a:txBody>
                  <a:tcPr/>
                </a:tc>
                <a:tc>
                  <a:txBody>
                    <a:bodyPr/>
                    <a:lstStyle/>
                    <a:p>
                      <a:pPr algn="ctr"/>
                      <a:r>
                        <a:rPr lang="en-US" sz="1200" b="0" dirty="0"/>
                        <a:t>79%</a:t>
                      </a:r>
                    </a:p>
                  </a:txBody>
                  <a:tcPr/>
                </a:tc>
                <a:tc>
                  <a:txBody>
                    <a:bodyPr/>
                    <a:lstStyle/>
                    <a:p>
                      <a:pPr algn="ctr"/>
                      <a:r>
                        <a:rPr lang="en-US" sz="1200" b="0" dirty="0"/>
                        <a:t>76%</a:t>
                      </a:r>
                    </a:p>
                  </a:txBody>
                  <a:tcPr/>
                </a:tc>
                <a:extLst>
                  <a:ext uri="{0D108BD9-81ED-4DB2-BD59-A6C34878D82A}">
                    <a16:rowId xmlns:a16="http://schemas.microsoft.com/office/drawing/2014/main" val="2992991185"/>
                  </a:ext>
                </a:extLst>
              </a:tr>
              <a:tr h="572265">
                <a:tc>
                  <a:txBody>
                    <a:bodyPr/>
                    <a:lstStyle/>
                    <a:p>
                      <a:r>
                        <a:rPr lang="en-US" sz="1100" dirty="0"/>
                        <a:t>Decision Tree Classifier</a:t>
                      </a:r>
                    </a:p>
                  </a:txBody>
                  <a:tcPr/>
                </a:tc>
                <a:tc>
                  <a:txBody>
                    <a:bodyPr/>
                    <a:lstStyle/>
                    <a:p>
                      <a:pPr algn="ctr"/>
                      <a:r>
                        <a:rPr lang="en-US" sz="1200" b="0" dirty="0"/>
                        <a:t>75%</a:t>
                      </a:r>
                    </a:p>
                  </a:txBody>
                  <a:tcPr/>
                </a:tc>
                <a:tc>
                  <a:txBody>
                    <a:bodyPr/>
                    <a:lstStyle/>
                    <a:p>
                      <a:pPr algn="ctr"/>
                      <a:r>
                        <a:rPr lang="en-US" sz="1200" b="0" dirty="0"/>
                        <a:t>72%</a:t>
                      </a:r>
                    </a:p>
                  </a:txBody>
                  <a:tcPr/>
                </a:tc>
                <a:tc>
                  <a:txBody>
                    <a:bodyPr/>
                    <a:lstStyle/>
                    <a:p>
                      <a:pPr algn="ctr"/>
                      <a:r>
                        <a:rPr lang="en-US" sz="1200" b="0" dirty="0"/>
                        <a:t>80%</a:t>
                      </a:r>
                    </a:p>
                  </a:txBody>
                  <a:tcPr/>
                </a:tc>
                <a:tc>
                  <a:txBody>
                    <a:bodyPr/>
                    <a:lstStyle/>
                    <a:p>
                      <a:pPr algn="ctr"/>
                      <a:r>
                        <a:rPr lang="en-US" sz="1200" b="0" dirty="0"/>
                        <a:t>76%</a:t>
                      </a:r>
                    </a:p>
                  </a:txBody>
                  <a:tcPr/>
                </a:tc>
                <a:extLst>
                  <a:ext uri="{0D108BD9-81ED-4DB2-BD59-A6C34878D82A}">
                    <a16:rowId xmlns:a16="http://schemas.microsoft.com/office/drawing/2014/main" val="2192050875"/>
                  </a:ext>
                </a:extLst>
              </a:tr>
              <a:tr h="572265">
                <a:tc>
                  <a:txBody>
                    <a:bodyPr/>
                    <a:lstStyle/>
                    <a:p>
                      <a:r>
                        <a:rPr lang="en-US" sz="1100" dirty="0"/>
                        <a:t>Random Forest Classifier</a:t>
                      </a:r>
                    </a:p>
                  </a:txBody>
                  <a:tcPr/>
                </a:tc>
                <a:tc>
                  <a:txBody>
                    <a:bodyPr/>
                    <a:lstStyle/>
                    <a:p>
                      <a:pPr algn="ctr"/>
                      <a:r>
                        <a:rPr lang="en-US" sz="1200" b="0" dirty="0"/>
                        <a:t>80%</a:t>
                      </a:r>
                    </a:p>
                  </a:txBody>
                  <a:tcPr/>
                </a:tc>
                <a:tc>
                  <a:txBody>
                    <a:bodyPr/>
                    <a:lstStyle/>
                    <a:p>
                      <a:pPr algn="ctr"/>
                      <a:r>
                        <a:rPr lang="en-US" sz="1200" b="0" dirty="0"/>
                        <a:t>76%</a:t>
                      </a:r>
                    </a:p>
                  </a:txBody>
                  <a:tcPr/>
                </a:tc>
                <a:tc>
                  <a:txBody>
                    <a:bodyPr/>
                    <a:lstStyle/>
                    <a:p>
                      <a:pPr algn="ctr"/>
                      <a:r>
                        <a:rPr lang="en-US" sz="1200" b="0" dirty="0"/>
                        <a:t>87%</a:t>
                      </a:r>
                    </a:p>
                  </a:txBody>
                  <a:tcPr/>
                </a:tc>
                <a:tc>
                  <a:txBody>
                    <a:bodyPr/>
                    <a:lstStyle/>
                    <a:p>
                      <a:pPr algn="ctr"/>
                      <a:r>
                        <a:rPr lang="en-US" sz="1200" b="0" dirty="0"/>
                        <a:t>81%</a:t>
                      </a:r>
                    </a:p>
                  </a:txBody>
                  <a:tcPr/>
                </a:tc>
                <a:extLst>
                  <a:ext uri="{0D108BD9-81ED-4DB2-BD59-A6C34878D82A}">
                    <a16:rowId xmlns:a16="http://schemas.microsoft.com/office/drawing/2014/main" val="379844345"/>
                  </a:ext>
                </a:extLst>
              </a:tr>
            </a:tbl>
          </a:graphicData>
        </a:graphic>
      </p:graphicFrame>
      <p:sp>
        <p:nvSpPr>
          <p:cNvPr id="5" name="TextBox 4">
            <a:extLst>
              <a:ext uri="{FF2B5EF4-FFF2-40B4-BE49-F238E27FC236}">
                <a16:creationId xmlns:a16="http://schemas.microsoft.com/office/drawing/2014/main" id="{37450008-918E-FCC2-4781-8ABC25A33043}"/>
              </a:ext>
            </a:extLst>
          </p:cNvPr>
          <p:cNvSpPr txBox="1"/>
          <p:nvPr/>
        </p:nvSpPr>
        <p:spPr>
          <a:xfrm>
            <a:off x="443824" y="288538"/>
            <a:ext cx="3168240" cy="584775"/>
          </a:xfrm>
          <a:prstGeom prst="rect">
            <a:avLst/>
          </a:prstGeom>
          <a:noFill/>
        </p:spPr>
        <p:txBody>
          <a:bodyPr wrap="none" rtlCol="0">
            <a:spAutoFit/>
          </a:bodyPr>
          <a:lstStyle/>
          <a:p>
            <a:r>
              <a:rPr lang="en-US" sz="3200" b="1" dirty="0">
                <a:solidFill>
                  <a:schemeClr val="bg1"/>
                </a:solidFill>
              </a:rPr>
              <a:t>Model Evaluation</a:t>
            </a:r>
          </a:p>
        </p:txBody>
      </p:sp>
      <p:graphicFrame>
        <p:nvGraphicFramePr>
          <p:cNvPr id="3" name="Table 2">
            <a:extLst>
              <a:ext uri="{FF2B5EF4-FFF2-40B4-BE49-F238E27FC236}">
                <a16:creationId xmlns:a16="http://schemas.microsoft.com/office/drawing/2014/main" id="{4E993665-DCA0-FACB-A190-35F6A676D3D0}"/>
              </a:ext>
            </a:extLst>
          </p:cNvPr>
          <p:cNvGraphicFramePr>
            <a:graphicFrameLocks noGrp="1"/>
          </p:cNvGraphicFramePr>
          <p:nvPr>
            <p:extLst>
              <p:ext uri="{D42A27DB-BD31-4B8C-83A1-F6EECF244321}">
                <p14:modId xmlns:p14="http://schemas.microsoft.com/office/powerpoint/2010/main" val="401033432"/>
              </p:ext>
            </p:extLst>
          </p:nvPr>
        </p:nvGraphicFramePr>
        <p:xfrm>
          <a:off x="159027" y="3798816"/>
          <a:ext cx="4238911" cy="426720"/>
        </p:xfrm>
        <a:graphic>
          <a:graphicData uri="http://schemas.openxmlformats.org/drawingml/2006/table">
            <a:tbl>
              <a:tblPr firstRow="1" bandRow="1">
                <a:tableStyleId>{616DA210-FB5B-4158-B5E0-FEB733F419BA}</a:tableStyleId>
              </a:tblPr>
              <a:tblGrid>
                <a:gridCol w="815008">
                  <a:extLst>
                    <a:ext uri="{9D8B030D-6E8A-4147-A177-3AD203B41FA5}">
                      <a16:colId xmlns:a16="http://schemas.microsoft.com/office/drawing/2014/main" val="1904700973"/>
                    </a:ext>
                  </a:extLst>
                </a:gridCol>
                <a:gridCol w="1013791">
                  <a:extLst>
                    <a:ext uri="{9D8B030D-6E8A-4147-A177-3AD203B41FA5}">
                      <a16:colId xmlns:a16="http://schemas.microsoft.com/office/drawing/2014/main" val="499703519"/>
                    </a:ext>
                  </a:extLst>
                </a:gridCol>
                <a:gridCol w="914400">
                  <a:extLst>
                    <a:ext uri="{9D8B030D-6E8A-4147-A177-3AD203B41FA5}">
                      <a16:colId xmlns:a16="http://schemas.microsoft.com/office/drawing/2014/main" val="1731573325"/>
                    </a:ext>
                  </a:extLst>
                </a:gridCol>
                <a:gridCol w="672875">
                  <a:extLst>
                    <a:ext uri="{9D8B030D-6E8A-4147-A177-3AD203B41FA5}">
                      <a16:colId xmlns:a16="http://schemas.microsoft.com/office/drawing/2014/main" val="1791724149"/>
                    </a:ext>
                  </a:extLst>
                </a:gridCol>
                <a:gridCol w="822837">
                  <a:extLst>
                    <a:ext uri="{9D8B030D-6E8A-4147-A177-3AD203B41FA5}">
                      <a16:colId xmlns:a16="http://schemas.microsoft.com/office/drawing/2014/main" val="2003339427"/>
                    </a:ext>
                  </a:extLst>
                </a:gridCol>
              </a:tblGrid>
              <a:tr h="228520">
                <a:tc>
                  <a:txBody>
                    <a:bodyPr/>
                    <a:lstStyle/>
                    <a:p>
                      <a:r>
                        <a:rPr lang="en-US" sz="1100" b="0" dirty="0"/>
                        <a:t>XGBoost Classifier</a:t>
                      </a:r>
                    </a:p>
                  </a:txBody>
                  <a:tcPr/>
                </a:tc>
                <a:tc>
                  <a:txBody>
                    <a:bodyPr/>
                    <a:lstStyle/>
                    <a:p>
                      <a:pPr algn="ctr"/>
                      <a:r>
                        <a:rPr lang="en-US" sz="1200" b="0" dirty="0">
                          <a:latin typeface="+mn-lt"/>
                        </a:rPr>
                        <a:t>79%</a:t>
                      </a:r>
                    </a:p>
                  </a:txBody>
                  <a:tcPr/>
                </a:tc>
                <a:tc>
                  <a:txBody>
                    <a:bodyPr/>
                    <a:lstStyle/>
                    <a:p>
                      <a:pPr algn="ctr"/>
                      <a:r>
                        <a:rPr lang="en-US" sz="1200" b="0" dirty="0"/>
                        <a:t>76%</a:t>
                      </a:r>
                    </a:p>
                  </a:txBody>
                  <a:tcPr/>
                </a:tc>
                <a:tc>
                  <a:txBody>
                    <a:bodyPr/>
                    <a:lstStyle/>
                    <a:p>
                      <a:pPr algn="ctr"/>
                      <a:r>
                        <a:rPr lang="en-US" sz="1200" b="0" dirty="0"/>
                        <a:t>86%</a:t>
                      </a:r>
                    </a:p>
                  </a:txBody>
                  <a:tcPr/>
                </a:tc>
                <a:tc>
                  <a:txBody>
                    <a:bodyPr/>
                    <a:lstStyle/>
                    <a:p>
                      <a:pPr algn="ctr"/>
                      <a:r>
                        <a:rPr lang="en-US" sz="1200" b="0" dirty="0"/>
                        <a:t>80%</a:t>
                      </a:r>
                    </a:p>
                  </a:txBody>
                  <a:tcPr/>
                </a:tc>
                <a:extLst>
                  <a:ext uri="{0D108BD9-81ED-4DB2-BD59-A6C34878D82A}">
                    <a16:rowId xmlns:a16="http://schemas.microsoft.com/office/drawing/2014/main" val="2433151219"/>
                  </a:ext>
                </a:extLst>
              </a:tr>
            </a:tbl>
          </a:graphicData>
        </a:graphic>
      </p:graphicFrame>
      <p:pic>
        <p:nvPicPr>
          <p:cNvPr id="4" name="Picture 3">
            <a:extLst>
              <a:ext uri="{FF2B5EF4-FFF2-40B4-BE49-F238E27FC236}">
                <a16:creationId xmlns:a16="http://schemas.microsoft.com/office/drawing/2014/main" id="{26B835F2-86F7-87F9-E0DF-9742CAFBD527}"/>
              </a:ext>
            </a:extLst>
          </p:cNvPr>
          <p:cNvPicPr>
            <a:picLocks noChangeAspect="1"/>
          </p:cNvPicPr>
          <p:nvPr/>
        </p:nvPicPr>
        <p:blipFill>
          <a:blip r:embed="rId2"/>
          <a:stretch>
            <a:fillRect/>
          </a:stretch>
        </p:blipFill>
        <p:spPr>
          <a:xfrm>
            <a:off x="4397939" y="5198418"/>
            <a:ext cx="4534764" cy="750838"/>
          </a:xfrm>
          <a:prstGeom prst="rect">
            <a:avLst/>
          </a:prstGeom>
        </p:spPr>
      </p:pic>
      <p:pic>
        <p:nvPicPr>
          <p:cNvPr id="8" name="Picture 7" descr="A graph of different colored bars&#10;&#10;AI-generated content may be incorrect.">
            <a:extLst>
              <a:ext uri="{FF2B5EF4-FFF2-40B4-BE49-F238E27FC236}">
                <a16:creationId xmlns:a16="http://schemas.microsoft.com/office/drawing/2014/main" id="{B01E1CD3-FE94-2150-7A0B-E22B8820909F}"/>
              </a:ext>
            </a:extLst>
          </p:cNvPr>
          <p:cNvPicPr>
            <a:picLocks noChangeAspect="1"/>
          </p:cNvPicPr>
          <p:nvPr/>
        </p:nvPicPr>
        <p:blipFill>
          <a:blip r:embed="rId3"/>
          <a:stretch>
            <a:fillRect/>
          </a:stretch>
        </p:blipFill>
        <p:spPr>
          <a:xfrm>
            <a:off x="4704679" y="1324218"/>
            <a:ext cx="4359808" cy="3070169"/>
          </a:xfrm>
          <a:prstGeom prst="rect">
            <a:avLst/>
          </a:prstGeom>
        </p:spPr>
      </p:pic>
      <p:sp>
        <p:nvSpPr>
          <p:cNvPr id="9" name="TextBox 8">
            <a:extLst>
              <a:ext uri="{FF2B5EF4-FFF2-40B4-BE49-F238E27FC236}">
                <a16:creationId xmlns:a16="http://schemas.microsoft.com/office/drawing/2014/main" id="{CB21894B-E0FC-E071-C0C6-12532C65755A}"/>
              </a:ext>
            </a:extLst>
          </p:cNvPr>
          <p:cNvSpPr txBox="1"/>
          <p:nvPr/>
        </p:nvSpPr>
        <p:spPr>
          <a:xfrm>
            <a:off x="159027" y="4579707"/>
            <a:ext cx="3983016" cy="1654299"/>
          </a:xfrm>
          <a:prstGeom prst="rect">
            <a:avLst/>
          </a:prstGeom>
          <a:noFill/>
        </p:spPr>
        <p:txBody>
          <a:bodyPr wrap="square" rtlCol="0">
            <a:spAutoFit/>
          </a:bodyPr>
          <a:lstStyle/>
          <a:p>
            <a:pPr algn="just"/>
            <a:endParaRPr lang="en-US" sz="1400" b="1" dirty="0">
              <a:effectLst/>
              <a:latin typeface="Helvetica Neue" panose="02000503000000020004" pitchFamily="2" charset="0"/>
            </a:endParaRPr>
          </a:p>
          <a:p>
            <a:r>
              <a:rPr lang="en-US" sz="1600" b="1" u="sng" dirty="0"/>
              <a:t>Result</a:t>
            </a:r>
          </a:p>
          <a:p>
            <a:endParaRPr lang="en-US" sz="1600" b="1" u="sng" dirty="0"/>
          </a:p>
          <a:p>
            <a:r>
              <a:rPr lang="en-US" sz="1400" dirty="0"/>
              <a:t>The </a:t>
            </a:r>
            <a:r>
              <a:rPr lang="en-US" sz="1400" b="1" dirty="0"/>
              <a:t>Random Forest Classifier</a:t>
            </a:r>
            <a:r>
              <a:rPr lang="en-US" sz="1400" dirty="0"/>
              <a:t> outperforms the other models, achieving the highest accuracy, precision, recall, and F1 score.</a:t>
            </a:r>
          </a:p>
          <a:p>
            <a:endParaRPr lang="en-US" dirty="0"/>
          </a:p>
        </p:txBody>
      </p:sp>
      <p:sp>
        <p:nvSpPr>
          <p:cNvPr id="10" name="TextBox 9">
            <a:extLst>
              <a:ext uri="{FF2B5EF4-FFF2-40B4-BE49-F238E27FC236}">
                <a16:creationId xmlns:a16="http://schemas.microsoft.com/office/drawing/2014/main" id="{D2187DD2-B9F3-FA89-B63A-29DFF9F8167A}"/>
              </a:ext>
            </a:extLst>
          </p:cNvPr>
          <p:cNvSpPr txBox="1"/>
          <p:nvPr/>
        </p:nvSpPr>
        <p:spPr>
          <a:xfrm>
            <a:off x="159026" y="1088366"/>
            <a:ext cx="3041373" cy="584775"/>
          </a:xfrm>
          <a:prstGeom prst="rect">
            <a:avLst/>
          </a:prstGeom>
          <a:noFill/>
        </p:spPr>
        <p:txBody>
          <a:bodyPr wrap="square" rtlCol="0">
            <a:spAutoFit/>
          </a:bodyPr>
          <a:lstStyle/>
          <a:p>
            <a:r>
              <a:rPr lang="en-US" sz="1600" b="1" u="sng" dirty="0"/>
              <a:t>Results of Classification Models</a:t>
            </a:r>
          </a:p>
          <a:p>
            <a:endParaRPr lang="en-US" sz="1600" u="sng" dirty="0"/>
          </a:p>
        </p:txBody>
      </p:sp>
    </p:spTree>
    <p:extLst>
      <p:ext uri="{BB962C8B-B14F-4D97-AF65-F5344CB8AC3E}">
        <p14:creationId xmlns:p14="http://schemas.microsoft.com/office/powerpoint/2010/main" val="120307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D9C9B-1212-12D8-16D0-611F2F2D04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5CA09D-50C2-D3ED-2716-2D26D5DC5AC8}"/>
              </a:ext>
            </a:extLst>
          </p:cNvPr>
          <p:cNvSpPr>
            <a:spLocks noGrp="1"/>
          </p:cNvSpPr>
          <p:nvPr>
            <p:ph type="sldNum" sz="quarter" idx="12"/>
          </p:nvPr>
        </p:nvSpPr>
        <p:spPr/>
        <p:txBody>
          <a:bodyPr/>
          <a:lstStyle/>
          <a:p>
            <a:fld id="{1825A77A-971A-3244-890F-3B99F774724A}" type="slidenum">
              <a:rPr lang="en-US" smtClean="0"/>
              <a:pPr/>
              <a:t>16</a:t>
            </a:fld>
            <a:endParaRPr lang="en-US" dirty="0"/>
          </a:p>
        </p:txBody>
      </p:sp>
      <p:sp>
        <p:nvSpPr>
          <p:cNvPr id="5" name="TextBox 4">
            <a:extLst>
              <a:ext uri="{FF2B5EF4-FFF2-40B4-BE49-F238E27FC236}">
                <a16:creationId xmlns:a16="http://schemas.microsoft.com/office/drawing/2014/main" id="{56C382CC-96A7-AEF8-614A-FDA5C18ABB3E}"/>
              </a:ext>
            </a:extLst>
          </p:cNvPr>
          <p:cNvSpPr txBox="1"/>
          <p:nvPr/>
        </p:nvSpPr>
        <p:spPr>
          <a:xfrm>
            <a:off x="443824" y="288538"/>
            <a:ext cx="4594912" cy="584775"/>
          </a:xfrm>
          <a:prstGeom prst="rect">
            <a:avLst/>
          </a:prstGeom>
          <a:noFill/>
        </p:spPr>
        <p:txBody>
          <a:bodyPr wrap="none" rtlCol="0">
            <a:spAutoFit/>
          </a:bodyPr>
          <a:lstStyle/>
          <a:p>
            <a:r>
              <a:rPr lang="en-US" sz="3200" b="1" dirty="0">
                <a:solidFill>
                  <a:schemeClr val="bg1"/>
                </a:solidFill>
              </a:rPr>
              <a:t>Random Forest Prediction</a:t>
            </a:r>
          </a:p>
        </p:txBody>
      </p:sp>
      <p:pic>
        <p:nvPicPr>
          <p:cNvPr id="10" name="Picture 9">
            <a:extLst>
              <a:ext uri="{FF2B5EF4-FFF2-40B4-BE49-F238E27FC236}">
                <a16:creationId xmlns:a16="http://schemas.microsoft.com/office/drawing/2014/main" id="{EBFEF7F8-307B-2AE5-AE9E-BE58BFCFAED1}"/>
              </a:ext>
            </a:extLst>
          </p:cNvPr>
          <p:cNvPicPr>
            <a:picLocks noChangeAspect="1"/>
          </p:cNvPicPr>
          <p:nvPr/>
        </p:nvPicPr>
        <p:blipFill>
          <a:blip r:embed="rId2"/>
          <a:stretch>
            <a:fillRect/>
          </a:stretch>
        </p:blipFill>
        <p:spPr>
          <a:xfrm>
            <a:off x="443824" y="3472675"/>
            <a:ext cx="7043619" cy="3018693"/>
          </a:xfrm>
          <a:prstGeom prst="rect">
            <a:avLst/>
          </a:prstGeom>
        </p:spPr>
      </p:pic>
      <p:pic>
        <p:nvPicPr>
          <p:cNvPr id="11" name="Picture 10">
            <a:extLst>
              <a:ext uri="{FF2B5EF4-FFF2-40B4-BE49-F238E27FC236}">
                <a16:creationId xmlns:a16="http://schemas.microsoft.com/office/drawing/2014/main" id="{4659DD44-3E8E-DE08-9D84-BBC147385FC1}"/>
              </a:ext>
            </a:extLst>
          </p:cNvPr>
          <p:cNvPicPr>
            <a:picLocks noChangeAspect="1"/>
          </p:cNvPicPr>
          <p:nvPr/>
        </p:nvPicPr>
        <p:blipFill>
          <a:blip r:embed="rId3"/>
          <a:stretch>
            <a:fillRect/>
          </a:stretch>
        </p:blipFill>
        <p:spPr>
          <a:xfrm>
            <a:off x="671956" y="1163811"/>
            <a:ext cx="3792658" cy="2171350"/>
          </a:xfrm>
          <a:prstGeom prst="rect">
            <a:avLst/>
          </a:prstGeom>
        </p:spPr>
      </p:pic>
    </p:spTree>
    <p:extLst>
      <p:ext uri="{BB962C8B-B14F-4D97-AF65-F5344CB8AC3E}">
        <p14:creationId xmlns:p14="http://schemas.microsoft.com/office/powerpoint/2010/main" val="64198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68B530-B4CD-7549-AA80-2385C7CAD766}"/>
              </a:ext>
            </a:extLst>
          </p:cNvPr>
          <p:cNvSpPr>
            <a:spLocks noGrp="1"/>
          </p:cNvSpPr>
          <p:nvPr>
            <p:ph type="sldNum" sz="quarter" idx="12"/>
          </p:nvPr>
        </p:nvSpPr>
        <p:spPr/>
        <p:txBody>
          <a:bodyPr/>
          <a:lstStyle/>
          <a:p>
            <a:fld id="{1825A77A-971A-3244-890F-3B99F774724A}" type="slidenum">
              <a:rPr lang="en-US" smtClean="0"/>
              <a:pPr/>
              <a:t>17</a:t>
            </a:fld>
            <a:endParaRPr lang="en-US" dirty="0"/>
          </a:p>
        </p:txBody>
      </p:sp>
      <p:sp>
        <p:nvSpPr>
          <p:cNvPr id="4" name="Content Placeholder 3">
            <a:extLst>
              <a:ext uri="{FF2B5EF4-FFF2-40B4-BE49-F238E27FC236}">
                <a16:creationId xmlns:a16="http://schemas.microsoft.com/office/drawing/2014/main" id="{575F43B0-48C7-FC93-D067-26C08A32F4CE}"/>
              </a:ext>
            </a:extLst>
          </p:cNvPr>
          <p:cNvSpPr>
            <a:spLocks noGrp="1"/>
          </p:cNvSpPr>
          <p:nvPr>
            <p:ph sz="half" idx="1"/>
          </p:nvPr>
        </p:nvSpPr>
        <p:spPr>
          <a:xfrm>
            <a:off x="175098" y="972765"/>
            <a:ext cx="8803532" cy="5466945"/>
          </a:xfrm>
        </p:spPr>
        <p:txBody>
          <a:bodyPr>
            <a:normAutofit/>
          </a:bodyPr>
          <a:lstStyle/>
          <a:p>
            <a:pPr marL="0" indent="0">
              <a:buNone/>
            </a:pPr>
            <a:endParaRPr lang="en-US" sz="1400" b="1" u="sng" dirty="0"/>
          </a:p>
          <a:p>
            <a:pPr marL="0" indent="0">
              <a:buNone/>
            </a:pPr>
            <a:r>
              <a:rPr lang="en-US" sz="1400" b="1" u="sng" dirty="0"/>
              <a:t>Challenges</a:t>
            </a:r>
          </a:p>
          <a:p>
            <a:pPr marL="0" indent="0" algn="just">
              <a:buNone/>
            </a:pPr>
            <a:r>
              <a:rPr lang="en-US" sz="1400" kern="0" dirty="0">
                <a:effectLst/>
                <a:ea typeface="Times New Roman" panose="02020603050405020304" pitchFamily="18" charset="0"/>
                <a:cs typeface="Times New Roman" panose="02020603050405020304" pitchFamily="18" charset="0"/>
              </a:rPr>
              <a:t>We observed skewness in the Insulin, Diabetes Pedigree Function, and Age features. Insulin was right-skewed, while most values of the Diabetes Pedigree Function were concentrated below the median. The Age variable showed a non-uniform distribution across the dataset. This skewness was important to address, as it could negatively affect the model’s performance by causing it to focus more on common values and ignore the less frequent but significant ones.</a:t>
            </a:r>
            <a:endParaRPr lang="en-US" sz="1400" b="1" u="sng" dirty="0"/>
          </a:p>
          <a:p>
            <a:pPr marL="0" indent="0">
              <a:buNone/>
            </a:pPr>
            <a:endParaRPr lang="en-US" sz="1400" b="1" u="sng" dirty="0"/>
          </a:p>
          <a:p>
            <a:pPr marL="0" indent="0">
              <a:buNone/>
            </a:pPr>
            <a:r>
              <a:rPr lang="en-US" sz="1400" b="1" u="sng" dirty="0"/>
              <a:t>Conclusion</a:t>
            </a:r>
          </a:p>
          <a:p>
            <a:pPr marL="0" indent="0">
              <a:buNone/>
            </a:pPr>
            <a:r>
              <a:rPr lang="en-US" sz="1400" dirty="0"/>
              <a:t>The analysis revealed a class imbalance with more non-diabetic cases, and features like glucose, BMI, and age showed strong links to diabetes. Skewness in variables such as insulin and age could affect model accuracy, highlighting the need for proper preprocessing.</a:t>
            </a:r>
            <a:endParaRPr lang="en-US" sz="1400" b="1" dirty="0"/>
          </a:p>
          <a:p>
            <a:pPr marL="0" indent="0">
              <a:buNone/>
            </a:pPr>
            <a:endParaRPr lang="en-US" sz="1400" b="1" u="sng" dirty="0"/>
          </a:p>
          <a:p>
            <a:pPr marL="0" indent="0">
              <a:buNone/>
            </a:pPr>
            <a:endParaRPr lang="en-US" sz="1400" b="1" u="sng" dirty="0"/>
          </a:p>
          <a:p>
            <a:pPr marL="0" indent="0">
              <a:buNone/>
            </a:pPr>
            <a:r>
              <a:rPr lang="en-US" sz="1400" b="1" u="sng" dirty="0"/>
              <a:t>Future Work</a:t>
            </a:r>
          </a:p>
          <a:p>
            <a:r>
              <a:rPr lang="en-US" sz="1400" dirty="0"/>
              <a:t>Log transformation didn’t improve the distribution or model performance, so other techniques like power transforms will be explored.</a:t>
            </a:r>
          </a:p>
          <a:p>
            <a:r>
              <a:rPr lang="en-US" sz="1400" dirty="0"/>
              <a:t>Feature engineering methods will be applied to better handle skewness and enhance model learning.</a:t>
            </a:r>
          </a:p>
          <a:p>
            <a:r>
              <a:rPr lang="en-US" sz="1400" dirty="0"/>
              <a:t>A hybrid model combining the strengths of two algorithms will be developed to boost prediction accuracy.</a:t>
            </a:r>
            <a:br>
              <a:rPr lang="en-US" sz="1400" dirty="0"/>
            </a:br>
            <a:endParaRPr lang="en-US" sz="2000" dirty="0"/>
          </a:p>
        </p:txBody>
      </p:sp>
      <p:sp>
        <p:nvSpPr>
          <p:cNvPr id="5" name="TextBox 4">
            <a:extLst>
              <a:ext uri="{FF2B5EF4-FFF2-40B4-BE49-F238E27FC236}">
                <a16:creationId xmlns:a16="http://schemas.microsoft.com/office/drawing/2014/main" id="{5077FE62-6639-8412-7A34-09DD2D50AEA5}"/>
              </a:ext>
            </a:extLst>
          </p:cNvPr>
          <p:cNvSpPr txBox="1"/>
          <p:nvPr/>
        </p:nvSpPr>
        <p:spPr>
          <a:xfrm>
            <a:off x="175098" y="220445"/>
            <a:ext cx="7246471" cy="584775"/>
          </a:xfrm>
          <a:prstGeom prst="rect">
            <a:avLst/>
          </a:prstGeom>
          <a:noFill/>
        </p:spPr>
        <p:txBody>
          <a:bodyPr wrap="none" rtlCol="0">
            <a:spAutoFit/>
          </a:bodyPr>
          <a:lstStyle/>
          <a:p>
            <a:r>
              <a:rPr lang="en-US" sz="3200" b="1" dirty="0">
                <a:solidFill>
                  <a:schemeClr val="bg1"/>
                </a:solidFill>
              </a:rPr>
              <a:t>Challenges, Conclusion and Future Work</a:t>
            </a:r>
          </a:p>
        </p:txBody>
      </p:sp>
    </p:spTree>
    <p:extLst>
      <p:ext uri="{BB962C8B-B14F-4D97-AF65-F5344CB8AC3E}">
        <p14:creationId xmlns:p14="http://schemas.microsoft.com/office/powerpoint/2010/main" val="429261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EB393-5F75-222C-06D9-FECCC6BEF799}"/>
              </a:ext>
            </a:extLst>
          </p:cNvPr>
          <p:cNvSpPr>
            <a:spLocks noGrp="1"/>
          </p:cNvSpPr>
          <p:nvPr>
            <p:ph type="sldNum" sz="quarter" idx="12"/>
          </p:nvPr>
        </p:nvSpPr>
        <p:spPr/>
        <p:txBody>
          <a:bodyPr/>
          <a:lstStyle/>
          <a:p>
            <a:fld id="{1825A77A-971A-3244-890F-3B99F774724A}" type="slidenum">
              <a:rPr lang="en-US" smtClean="0"/>
              <a:pPr/>
              <a:t>18</a:t>
            </a:fld>
            <a:endParaRPr lang="en-US" dirty="0"/>
          </a:p>
        </p:txBody>
      </p:sp>
      <p:sp>
        <p:nvSpPr>
          <p:cNvPr id="4" name="Content Placeholder 3">
            <a:extLst>
              <a:ext uri="{FF2B5EF4-FFF2-40B4-BE49-F238E27FC236}">
                <a16:creationId xmlns:a16="http://schemas.microsoft.com/office/drawing/2014/main" id="{48A3216F-6FDF-466D-07E7-B96D2AC98330}"/>
              </a:ext>
            </a:extLst>
          </p:cNvPr>
          <p:cNvSpPr>
            <a:spLocks noGrp="1"/>
          </p:cNvSpPr>
          <p:nvPr>
            <p:ph sz="half" idx="1"/>
          </p:nvPr>
        </p:nvSpPr>
        <p:spPr>
          <a:xfrm>
            <a:off x="165370" y="982494"/>
            <a:ext cx="8793804" cy="5476672"/>
          </a:xfrm>
        </p:spPr>
        <p:txBody>
          <a:bodyPr>
            <a:normAutofit lnSpcReduction="10000"/>
          </a:bodyPr>
          <a:lstStyle/>
          <a:p>
            <a:pPr marL="0" indent="0">
              <a:lnSpc>
                <a:spcPct val="115000"/>
              </a:lnSpc>
              <a:spcBef>
                <a:spcPts val="0"/>
              </a:spcBef>
              <a:spcAft>
                <a:spcPts val="800"/>
              </a:spcAft>
              <a:buNone/>
            </a:pPr>
            <a:r>
              <a:rPr lang="en-US" sz="2000" kern="100" dirty="0">
                <a:effectLst/>
                <a:latin typeface="+mj-lt"/>
                <a:ea typeface="Aptos" panose="020B0004020202020204" pitchFamily="34" charset="0"/>
                <a:cs typeface="Al Nile" pitchFamily="2" charset="-78"/>
              </a:rPr>
              <a:t>[1]</a:t>
            </a:r>
            <a:r>
              <a:rPr lang="en-US" sz="2000" kern="100" dirty="0" err="1">
                <a:effectLst/>
                <a:latin typeface="+mj-lt"/>
                <a:ea typeface="Aptos" panose="020B0004020202020204" pitchFamily="34" charset="0"/>
                <a:cs typeface="Al Nile" pitchFamily="2" charset="-78"/>
              </a:rPr>
              <a:t>Rani,K.U</a:t>
            </a:r>
            <a:r>
              <a:rPr lang="en-US" sz="2000" kern="100" dirty="0">
                <a:effectLst/>
                <a:latin typeface="+mj-lt"/>
                <a:ea typeface="Aptos" panose="020B0004020202020204" pitchFamily="34" charset="0"/>
                <a:cs typeface="Al Nile" pitchFamily="2" charset="-78"/>
              </a:rPr>
              <a:t>.(2011).</a:t>
            </a:r>
            <a:br>
              <a:rPr lang="en-US" sz="2000" kern="100" dirty="0">
                <a:effectLst/>
                <a:latin typeface="+mj-lt"/>
                <a:ea typeface="Aptos" panose="020B0004020202020204" pitchFamily="34" charset="0"/>
                <a:cs typeface="Al Nile" pitchFamily="2" charset="-78"/>
              </a:rPr>
            </a:br>
            <a:r>
              <a:rPr lang="en-US" sz="2000" kern="100" dirty="0">
                <a:effectLst/>
                <a:latin typeface="+mj-lt"/>
                <a:ea typeface="Aptos" panose="020B0004020202020204" pitchFamily="34" charset="0"/>
                <a:cs typeface="Al Nile" pitchFamily="2" charset="-78"/>
              </a:rPr>
              <a:t>Analysis on Diabetes Dataset Using Classification Algorithms and Data Mining </a:t>
            </a:r>
            <a:r>
              <a:rPr lang="en-US" sz="2000" kern="100" dirty="0" err="1">
                <a:effectLst/>
                <a:latin typeface="+mj-lt"/>
                <a:ea typeface="Aptos" panose="020B0004020202020204" pitchFamily="34" charset="0"/>
                <a:cs typeface="Al Nile" pitchFamily="2" charset="-78"/>
              </a:rPr>
              <a:t>Techniques.International</a:t>
            </a:r>
            <a:r>
              <a:rPr lang="en-US" sz="2000" kern="100" dirty="0">
                <a:effectLst/>
                <a:latin typeface="+mj-lt"/>
                <a:ea typeface="Aptos" panose="020B0004020202020204" pitchFamily="34" charset="0"/>
                <a:cs typeface="Al Nile" pitchFamily="2" charset="-78"/>
              </a:rPr>
              <a:t> Journal of Science and Research (IJSR), 2(9), 1–4.</a:t>
            </a:r>
          </a:p>
          <a:p>
            <a:pPr marL="0" indent="0">
              <a:lnSpc>
                <a:spcPct val="115000"/>
              </a:lnSpc>
              <a:spcBef>
                <a:spcPts val="0"/>
              </a:spcBef>
              <a:spcAft>
                <a:spcPts val="800"/>
              </a:spcAft>
              <a:buNone/>
            </a:pPr>
            <a:endParaRPr lang="en-US" sz="2000" kern="100" dirty="0">
              <a:effectLst/>
              <a:latin typeface="+mj-lt"/>
              <a:ea typeface="Aptos" panose="020B0004020202020204" pitchFamily="34" charset="0"/>
              <a:cs typeface="Al Nile" pitchFamily="2" charset="-78"/>
            </a:endParaRPr>
          </a:p>
          <a:p>
            <a:pPr marL="0" indent="0">
              <a:lnSpc>
                <a:spcPct val="115000"/>
              </a:lnSpc>
              <a:spcBef>
                <a:spcPts val="0"/>
              </a:spcBef>
              <a:spcAft>
                <a:spcPts val="800"/>
              </a:spcAft>
              <a:buNone/>
            </a:pPr>
            <a:r>
              <a:rPr lang="en-US" sz="2000" kern="100" dirty="0">
                <a:effectLst/>
                <a:latin typeface="+mj-lt"/>
                <a:ea typeface="Aptos" panose="020B0004020202020204" pitchFamily="34" charset="0"/>
                <a:cs typeface="Al Nile" pitchFamily="2" charset="-78"/>
              </a:rPr>
              <a:t>[2]</a:t>
            </a:r>
            <a:r>
              <a:rPr lang="en-US" sz="2000" dirty="0">
                <a:latin typeface="+mj-lt"/>
                <a:cs typeface="Al Nile" pitchFamily="2" charset="-78"/>
              </a:rPr>
              <a:t> Kuhn,M.,&amp;Johnson,K.(2013).</a:t>
            </a:r>
            <a:br>
              <a:rPr lang="en-US" sz="2000" dirty="0">
                <a:latin typeface="+mj-lt"/>
                <a:cs typeface="Al Nile" pitchFamily="2" charset="-78"/>
              </a:rPr>
            </a:br>
            <a:r>
              <a:rPr lang="en-US" sz="2000" dirty="0">
                <a:latin typeface="+mj-lt"/>
                <a:cs typeface="Al Nile" pitchFamily="2" charset="-78"/>
              </a:rPr>
              <a:t>Applied Predictive Modeling.</a:t>
            </a:r>
            <a:br>
              <a:rPr lang="en-US" sz="2000" dirty="0">
                <a:latin typeface="+mj-lt"/>
                <a:cs typeface="Al Nile" pitchFamily="2" charset="-78"/>
              </a:rPr>
            </a:br>
            <a:r>
              <a:rPr lang="en-US" sz="2000" dirty="0">
                <a:latin typeface="+mj-lt"/>
                <a:cs typeface="Al Nile" pitchFamily="2" charset="-78"/>
              </a:rPr>
              <a:t>Springer. (For preprocessing, feature engineering, and handling skewness)</a:t>
            </a:r>
          </a:p>
          <a:p>
            <a:pPr marL="0" indent="0">
              <a:lnSpc>
                <a:spcPct val="115000"/>
              </a:lnSpc>
              <a:spcBef>
                <a:spcPts val="0"/>
              </a:spcBef>
              <a:spcAft>
                <a:spcPts val="800"/>
              </a:spcAft>
              <a:buNone/>
            </a:pPr>
            <a:endParaRPr lang="en-US" sz="2000" kern="100" dirty="0">
              <a:effectLst/>
              <a:latin typeface="+mj-lt"/>
              <a:ea typeface="Aptos" panose="020B0004020202020204" pitchFamily="34" charset="0"/>
              <a:cs typeface="Al Nile" pitchFamily="2" charset="-78"/>
            </a:endParaRPr>
          </a:p>
          <a:p>
            <a:pPr marL="0" indent="0">
              <a:lnSpc>
                <a:spcPct val="115000"/>
              </a:lnSpc>
              <a:spcBef>
                <a:spcPts val="0"/>
              </a:spcBef>
              <a:spcAft>
                <a:spcPts val="800"/>
              </a:spcAft>
              <a:buNone/>
            </a:pPr>
            <a:r>
              <a:rPr lang="en-US" sz="2000" kern="100" dirty="0">
                <a:effectLst/>
                <a:latin typeface="+mj-lt"/>
                <a:ea typeface="Aptos" panose="020B0004020202020204" pitchFamily="34" charset="0"/>
                <a:cs typeface="Al Nile" pitchFamily="2" charset="-78"/>
              </a:rPr>
              <a:t>[3]</a:t>
            </a:r>
            <a:r>
              <a:rPr lang="en-US" sz="2000" dirty="0">
                <a:latin typeface="+mj-lt"/>
                <a:cs typeface="Al Nile" pitchFamily="2" charset="-78"/>
              </a:rPr>
              <a:t> </a:t>
            </a:r>
            <a:r>
              <a:rPr lang="en-US" sz="2000" dirty="0" err="1">
                <a:latin typeface="+mj-lt"/>
                <a:cs typeface="Al Nile" pitchFamily="2" charset="-78"/>
              </a:rPr>
              <a:t>Chen,T.,&amp;Guestrin,C</a:t>
            </a:r>
            <a:r>
              <a:rPr lang="en-US" sz="2000" dirty="0">
                <a:latin typeface="+mj-lt"/>
                <a:cs typeface="Al Nile" pitchFamily="2" charset="-78"/>
              </a:rPr>
              <a:t>.(2016).</a:t>
            </a:r>
            <a:br>
              <a:rPr lang="en-US" sz="2000" dirty="0">
                <a:latin typeface="+mj-lt"/>
                <a:cs typeface="Al Nile" pitchFamily="2" charset="-78"/>
              </a:rPr>
            </a:br>
            <a:r>
              <a:rPr lang="en-US" sz="2000" dirty="0">
                <a:latin typeface="+mj-lt"/>
                <a:cs typeface="Al Nile" pitchFamily="2" charset="-78"/>
              </a:rPr>
              <a:t>XGBoost: A Scalable Tree Boosting System . Proceedings of the 22nd ACM SIGKDD International Conference on Knowledge Discovery and Data Mining.</a:t>
            </a:r>
          </a:p>
          <a:p>
            <a:pPr marL="0" marR="0" indent="0">
              <a:lnSpc>
                <a:spcPct val="115000"/>
              </a:lnSpc>
              <a:spcBef>
                <a:spcPts val="0"/>
              </a:spcBef>
              <a:spcAft>
                <a:spcPts val="800"/>
              </a:spcAft>
              <a:buNone/>
            </a:pPr>
            <a:endParaRPr lang="en-US" sz="2000" kern="100" dirty="0">
              <a:effectLst/>
              <a:latin typeface="+mj-lt"/>
              <a:ea typeface="Aptos" panose="020B0004020202020204" pitchFamily="34" charset="0"/>
              <a:cs typeface="Al Nile" pitchFamily="2" charset="-78"/>
            </a:endParaRPr>
          </a:p>
          <a:p>
            <a:pPr marL="0" marR="0" indent="0">
              <a:lnSpc>
                <a:spcPct val="115000"/>
              </a:lnSpc>
              <a:spcBef>
                <a:spcPts val="0"/>
              </a:spcBef>
              <a:spcAft>
                <a:spcPts val="800"/>
              </a:spcAft>
              <a:buNone/>
            </a:pPr>
            <a:r>
              <a:rPr lang="en-US" sz="2000" kern="100" dirty="0">
                <a:effectLst/>
                <a:latin typeface="+mj-lt"/>
                <a:ea typeface="Aptos" panose="020B0004020202020204" pitchFamily="34" charset="0"/>
                <a:cs typeface="Al Nile" pitchFamily="2" charset="-78"/>
              </a:rPr>
              <a:t>[4] Huang, R. (2021) – “Prediction of Pima Indians Diabetes with Machine Learning Algorithms.”</a:t>
            </a:r>
          </a:p>
          <a:p>
            <a:pPr marL="0" indent="0">
              <a:buNone/>
            </a:pPr>
            <a:endParaRPr lang="en-US" sz="1200" dirty="0"/>
          </a:p>
        </p:txBody>
      </p:sp>
      <p:sp>
        <p:nvSpPr>
          <p:cNvPr id="5" name="TextBox 4">
            <a:extLst>
              <a:ext uri="{FF2B5EF4-FFF2-40B4-BE49-F238E27FC236}">
                <a16:creationId xmlns:a16="http://schemas.microsoft.com/office/drawing/2014/main" id="{D1FF5351-DE15-6ED9-3CEF-82A83FF46074}"/>
              </a:ext>
            </a:extLst>
          </p:cNvPr>
          <p:cNvSpPr txBox="1"/>
          <p:nvPr/>
        </p:nvSpPr>
        <p:spPr>
          <a:xfrm>
            <a:off x="457200" y="243192"/>
            <a:ext cx="2052100" cy="584775"/>
          </a:xfrm>
          <a:prstGeom prst="rect">
            <a:avLst/>
          </a:prstGeom>
          <a:noFill/>
        </p:spPr>
        <p:txBody>
          <a:bodyPr wrap="none" rtlCol="0">
            <a:spAutoFit/>
          </a:bodyPr>
          <a:lstStyle/>
          <a:p>
            <a:r>
              <a:rPr lang="en-US" sz="3200" b="1" dirty="0">
                <a:solidFill>
                  <a:schemeClr val="bg1"/>
                </a:solidFill>
              </a:rPr>
              <a:t>References</a:t>
            </a:r>
          </a:p>
        </p:txBody>
      </p:sp>
    </p:spTree>
    <p:extLst>
      <p:ext uri="{BB962C8B-B14F-4D97-AF65-F5344CB8AC3E}">
        <p14:creationId xmlns:p14="http://schemas.microsoft.com/office/powerpoint/2010/main" val="422330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A93304-03D7-493E-92D6-38FC853DA1C0}"/>
              </a:ext>
            </a:extLst>
          </p:cNvPr>
          <p:cNvSpPr>
            <a:spLocks noGrp="1"/>
          </p:cNvSpPr>
          <p:nvPr>
            <p:ph type="sldNum" sz="quarter" idx="12"/>
          </p:nvPr>
        </p:nvSpPr>
        <p:spPr/>
        <p:txBody>
          <a:bodyPr/>
          <a:lstStyle/>
          <a:p>
            <a:fld id="{1825A77A-971A-3244-890F-3B99F774724A}" type="slidenum">
              <a:rPr lang="en-US" smtClean="0"/>
              <a:pPr/>
              <a:t>19</a:t>
            </a:fld>
            <a:endParaRPr lang="en-US" dirty="0"/>
          </a:p>
        </p:txBody>
      </p:sp>
      <p:sp>
        <p:nvSpPr>
          <p:cNvPr id="5" name="Title 1">
            <a:extLst>
              <a:ext uri="{FF2B5EF4-FFF2-40B4-BE49-F238E27FC236}">
                <a16:creationId xmlns:a16="http://schemas.microsoft.com/office/drawing/2014/main" id="{1DCFDDDB-0F2B-4CC6-8C8A-5C6670B6DE9E}"/>
              </a:ext>
            </a:extLst>
          </p:cNvPr>
          <p:cNvSpPr txBox="1">
            <a:spLocks/>
          </p:cNvSpPr>
          <p:nvPr/>
        </p:nvSpPr>
        <p:spPr>
          <a:xfrm>
            <a:off x="5688672" y="2552995"/>
            <a:ext cx="2911715" cy="1603800"/>
          </a:xfrm>
          <a:prstGeom prst="rect">
            <a:avLst/>
          </a:prstGeom>
        </p:spPr>
        <p:txBody>
          <a:bodyP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t>Questions</a:t>
            </a:r>
            <a:endParaRPr lang="en-US" dirty="0"/>
          </a:p>
        </p:txBody>
      </p:sp>
    </p:spTree>
    <p:extLst>
      <p:ext uri="{BB962C8B-B14F-4D97-AF65-F5344CB8AC3E}">
        <p14:creationId xmlns:p14="http://schemas.microsoft.com/office/powerpoint/2010/main" val="374959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9684B8B-43FC-324A-B112-F515B802157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chemeClr val="bg1"/>
                </a:solidFill>
                <a:latin typeface="+mn-lt"/>
                <a:cs typeface="Arial" panose="020B0604020202020204" pitchFamily="34" charset="0"/>
              </a:rPr>
              <a:t>Agenda</a:t>
            </a:r>
          </a:p>
        </p:txBody>
      </p:sp>
      <p:sp>
        <p:nvSpPr>
          <p:cNvPr id="2" name="Slide Number Placeholder 1">
            <a:extLst>
              <a:ext uri="{FF2B5EF4-FFF2-40B4-BE49-F238E27FC236}">
                <a16:creationId xmlns:a16="http://schemas.microsoft.com/office/drawing/2014/main" id="{E2C8CBDB-C241-4C9B-9B12-C17CD5A4772E}"/>
              </a:ext>
            </a:extLst>
          </p:cNvPr>
          <p:cNvSpPr>
            <a:spLocks noGrp="1"/>
          </p:cNvSpPr>
          <p:nvPr>
            <p:ph type="sldNum" sz="quarter" idx="12"/>
          </p:nvPr>
        </p:nvSpPr>
        <p:spPr/>
        <p:txBody>
          <a:bodyPr/>
          <a:lstStyle/>
          <a:p>
            <a:fld id="{1825A77A-971A-3244-890F-3B99F774724A}" type="slidenum">
              <a:rPr lang="en-US" smtClean="0"/>
              <a:pPr/>
              <a:t>2</a:t>
            </a:fld>
            <a:endParaRPr lang="en-US" dirty="0"/>
          </a:p>
        </p:txBody>
      </p:sp>
      <p:graphicFrame>
        <p:nvGraphicFramePr>
          <p:cNvPr id="4" name="Content Placeholder 2">
            <a:extLst>
              <a:ext uri="{FF2B5EF4-FFF2-40B4-BE49-F238E27FC236}">
                <a16:creationId xmlns:a16="http://schemas.microsoft.com/office/drawing/2014/main" id="{150C4316-136E-648B-9CB1-C40D24F75361}"/>
              </a:ext>
            </a:extLst>
          </p:cNvPr>
          <p:cNvGraphicFramePr>
            <a:graphicFrameLocks noGrp="1"/>
          </p:cNvGraphicFramePr>
          <p:nvPr>
            <p:ph sz="half" idx="1"/>
            <p:extLst>
              <p:ext uri="{D42A27DB-BD31-4B8C-83A1-F6EECF244321}">
                <p14:modId xmlns:p14="http://schemas.microsoft.com/office/powerpoint/2010/main" val="531826352"/>
              </p:ext>
            </p:extLst>
          </p:nvPr>
        </p:nvGraphicFramePr>
        <p:xfrm>
          <a:off x="628650" y="1122363"/>
          <a:ext cx="7886700"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9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1BCF1-984E-8948-950A-5CD9598359EE}"/>
              </a:ext>
            </a:extLst>
          </p:cNvPr>
          <p:cNvSpPr>
            <a:spLocks noGrp="1"/>
          </p:cNvSpPr>
          <p:nvPr>
            <p:ph sz="half" idx="1"/>
          </p:nvPr>
        </p:nvSpPr>
        <p:spPr>
          <a:xfrm>
            <a:off x="562748" y="1104929"/>
            <a:ext cx="8078834" cy="5251422"/>
          </a:xfrm>
        </p:spPr>
        <p:txBody>
          <a:bodyPr>
            <a:normAutofit fontScale="92500" lnSpcReduction="10000"/>
          </a:bodyPr>
          <a:lstStyle/>
          <a:p>
            <a:pPr marL="0" indent="0">
              <a:buNone/>
            </a:pPr>
            <a:r>
              <a:rPr lang="en-US" sz="1400" b="1" dirty="0">
                <a:cs typeface="Times New Roman" panose="02020603050405020304" pitchFamily="18" charset="0"/>
              </a:rPr>
              <a:t>What is Diabetes?</a:t>
            </a:r>
            <a:br>
              <a:rPr lang="en-US" sz="1400" b="1" dirty="0">
                <a:cs typeface="Times New Roman" panose="02020603050405020304" pitchFamily="18" charset="0"/>
              </a:rPr>
            </a:br>
            <a:endParaRPr lang="en-US" sz="1400" b="1" dirty="0">
              <a:cs typeface="Times New Roman" panose="02020603050405020304" pitchFamily="18" charset="0"/>
            </a:endParaRPr>
          </a:p>
          <a:p>
            <a:pPr marL="0" indent="0" algn="just">
              <a:buNone/>
            </a:pPr>
            <a:r>
              <a:rPr lang="en-US" sz="1400" dirty="0"/>
              <a:t>Diabetes is a chronic condition where the body is unable to properly regulate blood sugar levels, resulting in high glucose levels in the bloodstream.</a:t>
            </a:r>
          </a:p>
          <a:p>
            <a:pPr marL="0" indent="0" algn="just">
              <a:buNone/>
            </a:pPr>
            <a:endParaRPr lang="en-US" sz="1400" b="1" dirty="0">
              <a:cs typeface="Times New Roman" panose="02020603050405020304" pitchFamily="18" charset="0"/>
            </a:endParaRPr>
          </a:p>
          <a:p>
            <a:pPr marL="0" indent="0">
              <a:buNone/>
            </a:pPr>
            <a:r>
              <a:rPr lang="en-US" sz="1400" b="1" dirty="0">
                <a:cs typeface="Times New Roman" panose="02020603050405020304" pitchFamily="18" charset="0"/>
              </a:rPr>
              <a:t>Types of Diabetes:</a:t>
            </a:r>
          </a:p>
          <a:p>
            <a:pPr marL="0" indent="0" algn="just">
              <a:buNone/>
            </a:pPr>
            <a:r>
              <a:rPr lang="en-US" sz="1400" dirty="0">
                <a:cs typeface="Times New Roman" panose="02020603050405020304" pitchFamily="18" charset="0"/>
              </a:rPr>
              <a:t>Type 1: The body produces little or no insulin.</a:t>
            </a:r>
          </a:p>
          <a:p>
            <a:pPr marL="0" indent="0" algn="just">
              <a:buNone/>
            </a:pPr>
            <a:r>
              <a:rPr lang="en-US" sz="1400" dirty="0">
                <a:cs typeface="Times New Roman" panose="02020603050405020304" pitchFamily="18" charset="0"/>
              </a:rPr>
              <a:t>Type 2: The body becomes resistant to insulin and doesn't use it effectively.</a:t>
            </a:r>
          </a:p>
          <a:p>
            <a:pPr marL="0" indent="0" algn="just">
              <a:buNone/>
            </a:pPr>
            <a:r>
              <a:rPr lang="en-US" sz="1400" dirty="0">
                <a:cs typeface="Times New Roman" panose="02020603050405020304" pitchFamily="18" charset="0"/>
              </a:rPr>
              <a:t>Gestational Diabetes: Develops during pregnancy and usually resolves after childbirth.</a:t>
            </a:r>
          </a:p>
          <a:p>
            <a:pPr marL="0" indent="0" algn="just">
              <a:buNone/>
            </a:pPr>
            <a:endParaRPr lang="en-US" sz="1400" dirty="0">
              <a:cs typeface="Times New Roman" panose="02020603050405020304" pitchFamily="18" charset="0"/>
            </a:endParaRPr>
          </a:p>
          <a:p>
            <a:pPr marL="0" indent="0">
              <a:buNone/>
            </a:pPr>
            <a:r>
              <a:rPr lang="en-US" sz="1600" b="1" dirty="0"/>
              <a:t>Data Analysis and classification</a:t>
            </a:r>
          </a:p>
          <a:p>
            <a:pPr algn="just"/>
            <a:r>
              <a:rPr lang="en-US" sz="1400" b="1" dirty="0"/>
              <a:t>Data Analysis</a:t>
            </a:r>
            <a:r>
              <a:rPr lang="en-US" sz="1400" dirty="0"/>
              <a:t>: involves exploring and interpreting data to uncover patterns, trends, and insights that support decision-making.</a:t>
            </a:r>
          </a:p>
          <a:p>
            <a:pPr algn="just"/>
            <a:r>
              <a:rPr lang="en-US" sz="1400" b="1" dirty="0"/>
              <a:t>Classification</a:t>
            </a:r>
            <a:r>
              <a:rPr lang="en-US" sz="1400" dirty="0"/>
              <a:t>: is a machine learning technique used to categorize data into specific groups based on features or patterns.</a:t>
            </a:r>
            <a:endParaRPr lang="en-US" sz="1400" b="1" dirty="0"/>
          </a:p>
          <a:p>
            <a:pPr marL="0" indent="0">
              <a:buNone/>
            </a:pPr>
            <a:endParaRPr lang="en-US" sz="1400" b="1" dirty="0"/>
          </a:p>
          <a:p>
            <a:pPr marL="0" indent="0">
              <a:buNone/>
            </a:pPr>
            <a:r>
              <a:rPr lang="en-US" sz="1400" b="1" dirty="0"/>
              <a:t>Objective of the Project</a:t>
            </a:r>
            <a:r>
              <a:rPr lang="en-US" sz="1400" dirty="0"/>
              <a:t>:</a:t>
            </a:r>
          </a:p>
          <a:p>
            <a:pPr marL="457189" lvl="1" indent="0" algn="just">
              <a:buNone/>
            </a:pPr>
            <a:r>
              <a:rPr lang="en-US" sz="1400" dirty="0"/>
              <a:t>Our goal is to analyze the Pima Indians Diabetes Dataset and build machine learning classification models to predict whether a person is diabetic based on features like Pregnancies, Glucose, Blood Pressure, Skin Thickness, Insulin, BMI, Diabetes Pedigree Function, and Age.</a:t>
            </a:r>
          </a:p>
          <a:p>
            <a:pPr marL="0" indent="0">
              <a:buNone/>
            </a:pPr>
            <a:endParaRPr lang="en-US" sz="1600" dirty="0"/>
          </a:p>
        </p:txBody>
      </p:sp>
      <p:sp>
        <p:nvSpPr>
          <p:cNvPr id="5" name="Rectangle 2">
            <a:extLst>
              <a:ext uri="{FF2B5EF4-FFF2-40B4-BE49-F238E27FC236}">
                <a16:creationId xmlns:a16="http://schemas.microsoft.com/office/drawing/2014/main" id="{69684B8B-43FC-324A-B112-F515B802157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INTRODUCTION</a:t>
            </a:r>
          </a:p>
        </p:txBody>
      </p:sp>
      <p:sp>
        <p:nvSpPr>
          <p:cNvPr id="2" name="Slide Number Placeholder 1">
            <a:extLst>
              <a:ext uri="{FF2B5EF4-FFF2-40B4-BE49-F238E27FC236}">
                <a16:creationId xmlns:a16="http://schemas.microsoft.com/office/drawing/2014/main" id="{B8608BD0-994E-4EA0-A0B0-4FC8DE3010F6}"/>
              </a:ext>
            </a:extLst>
          </p:cNvPr>
          <p:cNvSpPr>
            <a:spLocks noGrp="1"/>
          </p:cNvSpPr>
          <p:nvPr>
            <p:ph type="sldNum" sz="quarter" idx="12"/>
          </p:nvPr>
        </p:nvSpPr>
        <p:spPr/>
        <p:txBody>
          <a:bodyPr/>
          <a:lstStyle/>
          <a:p>
            <a:fld id="{1825A77A-971A-3244-890F-3B99F774724A}" type="slidenum">
              <a:rPr lang="en-US" smtClean="0"/>
              <a:pPr/>
              <a:t>3</a:t>
            </a:fld>
            <a:endParaRPr lang="en-US" dirty="0"/>
          </a:p>
        </p:txBody>
      </p:sp>
    </p:spTree>
    <p:extLst>
      <p:ext uri="{BB962C8B-B14F-4D97-AF65-F5344CB8AC3E}">
        <p14:creationId xmlns:p14="http://schemas.microsoft.com/office/powerpoint/2010/main" val="362488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BDE616D-47A1-F98F-6213-8AD00ED75B4F}"/>
              </a:ext>
            </a:extLst>
          </p:cNvPr>
          <p:cNvGraphicFramePr>
            <a:graphicFrameLocks noGrp="1"/>
          </p:cNvGraphicFramePr>
          <p:nvPr>
            <p:ph sz="half" idx="1"/>
            <p:extLst>
              <p:ext uri="{D42A27DB-BD31-4B8C-83A1-F6EECF244321}">
                <p14:modId xmlns:p14="http://schemas.microsoft.com/office/powerpoint/2010/main" val="2192672560"/>
              </p:ext>
            </p:extLst>
          </p:nvPr>
        </p:nvGraphicFramePr>
        <p:xfrm>
          <a:off x="807396" y="1352144"/>
          <a:ext cx="7431932" cy="457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3C476EA-0E49-6541-BE5E-4D9CDA48CDD2}"/>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APPLICATIONS</a:t>
            </a:r>
          </a:p>
        </p:txBody>
      </p:sp>
      <p:sp>
        <p:nvSpPr>
          <p:cNvPr id="2" name="Slide Number Placeholder 1">
            <a:extLst>
              <a:ext uri="{FF2B5EF4-FFF2-40B4-BE49-F238E27FC236}">
                <a16:creationId xmlns:a16="http://schemas.microsoft.com/office/drawing/2014/main" id="{6CF13B53-3C52-41FD-87EB-9108EC99222B}"/>
              </a:ext>
            </a:extLst>
          </p:cNvPr>
          <p:cNvSpPr>
            <a:spLocks noGrp="1"/>
          </p:cNvSpPr>
          <p:nvPr>
            <p:ph type="sldNum" sz="quarter" idx="12"/>
          </p:nvPr>
        </p:nvSpPr>
        <p:spPr/>
        <p:txBody>
          <a:bodyPr/>
          <a:lstStyle/>
          <a:p>
            <a:fld id="{1825A77A-971A-3244-890F-3B99F774724A}" type="slidenum">
              <a:rPr lang="en-US" smtClean="0"/>
              <a:pPr/>
              <a:t>4</a:t>
            </a:fld>
            <a:endParaRPr lang="en-US" dirty="0"/>
          </a:p>
        </p:txBody>
      </p:sp>
    </p:spTree>
    <p:extLst>
      <p:ext uri="{BB962C8B-B14F-4D97-AF65-F5344CB8AC3E}">
        <p14:creationId xmlns:p14="http://schemas.microsoft.com/office/powerpoint/2010/main" val="37576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7F2A8B2-78A4-D64F-81E1-A72FF0360AB0}"/>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Times New Roman" panose="02020603050405020304" pitchFamily="18" charset="0"/>
              </a:rPr>
              <a:t>APPROACH</a:t>
            </a:r>
          </a:p>
        </p:txBody>
      </p:sp>
      <p:graphicFrame>
        <p:nvGraphicFramePr>
          <p:cNvPr id="7" name="Content Placeholder 2">
            <a:extLst>
              <a:ext uri="{FF2B5EF4-FFF2-40B4-BE49-F238E27FC236}">
                <a16:creationId xmlns:a16="http://schemas.microsoft.com/office/drawing/2014/main" id="{2CE5AC78-21EE-1B49-86B8-82403625B293}"/>
              </a:ext>
            </a:extLst>
          </p:cNvPr>
          <p:cNvGraphicFramePr>
            <a:graphicFrameLocks noGrp="1"/>
          </p:cNvGraphicFramePr>
          <p:nvPr>
            <p:ph idx="1"/>
            <p:extLst>
              <p:ext uri="{D42A27DB-BD31-4B8C-83A1-F6EECF244321}">
                <p14:modId xmlns:p14="http://schemas.microsoft.com/office/powerpoint/2010/main" val="3610025999"/>
              </p:ext>
            </p:extLst>
          </p:nvPr>
        </p:nvGraphicFramePr>
        <p:xfrm>
          <a:off x="457198" y="1037063"/>
          <a:ext cx="7836520" cy="531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77BDB155-6487-4447-8843-7619D69DDAAF}"/>
              </a:ext>
            </a:extLst>
          </p:cNvPr>
          <p:cNvSpPr>
            <a:spLocks noGrp="1"/>
          </p:cNvSpPr>
          <p:nvPr>
            <p:ph type="sldNum" sz="quarter" idx="12"/>
          </p:nvPr>
        </p:nvSpPr>
        <p:spPr/>
        <p:txBody>
          <a:bodyPr/>
          <a:lstStyle/>
          <a:p>
            <a:fld id="{1825A77A-971A-3244-890F-3B99F774724A}"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C5C5D7-316A-B8B6-7952-887FD3CE781E}"/>
              </a:ext>
            </a:extLst>
          </p:cNvPr>
          <p:cNvSpPr txBox="1"/>
          <p:nvPr/>
        </p:nvSpPr>
        <p:spPr>
          <a:xfrm>
            <a:off x="2863249" y="5305046"/>
            <a:ext cx="3024418" cy="577081"/>
          </a:xfrm>
          <a:prstGeom prst="rect">
            <a:avLst/>
          </a:prstGeom>
          <a:noFill/>
        </p:spPr>
        <p:txBody>
          <a:bodyPr wrap="non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Feature Importance Analysis</a:t>
            </a:r>
          </a:p>
          <a:p>
            <a:endParaRPr lang="en-US" dirty="0"/>
          </a:p>
        </p:txBody>
      </p:sp>
      <p:sp>
        <p:nvSpPr>
          <p:cNvPr id="4" name="TextBox 3">
            <a:extLst>
              <a:ext uri="{FF2B5EF4-FFF2-40B4-BE49-F238E27FC236}">
                <a16:creationId xmlns:a16="http://schemas.microsoft.com/office/drawing/2014/main" id="{618CCB51-1882-6EB5-E51E-D39B198706D3}"/>
              </a:ext>
            </a:extLst>
          </p:cNvPr>
          <p:cNvSpPr txBox="1"/>
          <p:nvPr/>
        </p:nvSpPr>
        <p:spPr>
          <a:xfrm>
            <a:off x="3441837" y="6018236"/>
            <a:ext cx="1867242" cy="369332"/>
          </a:xfrm>
          <a:prstGeom prst="rect">
            <a:avLst/>
          </a:prstGeom>
          <a:noFill/>
        </p:spPr>
        <p:txBody>
          <a:bodyPr wrap="non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Prediction Model</a:t>
            </a:r>
            <a:endParaRPr lang="en-US" dirty="0"/>
          </a:p>
        </p:txBody>
      </p:sp>
    </p:spTree>
    <p:extLst>
      <p:ext uri="{BB962C8B-B14F-4D97-AF65-F5344CB8AC3E}">
        <p14:creationId xmlns:p14="http://schemas.microsoft.com/office/powerpoint/2010/main" val="147002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897B39-8EEF-D54A-9ABB-EDB671323EB2}"/>
              </a:ext>
            </a:extLst>
          </p:cNvPr>
          <p:cNvSpPr>
            <a:spLocks noGrp="1"/>
          </p:cNvSpPr>
          <p:nvPr>
            <p:ph type="body" sz="half" idx="2"/>
          </p:nvPr>
        </p:nvSpPr>
        <p:spPr>
          <a:xfrm>
            <a:off x="629840" y="1271588"/>
            <a:ext cx="8030683" cy="5003087"/>
          </a:xfrm>
        </p:spPr>
        <p:txBody>
          <a:bodyPr>
            <a:normAutofit/>
          </a:bodyPr>
          <a:lstStyle/>
          <a:p>
            <a:pPr algn="just"/>
            <a:r>
              <a:rPr lang="en-US" sz="1300" dirty="0"/>
              <a:t>The dataset used for this project is the </a:t>
            </a:r>
            <a:r>
              <a:rPr lang="en-US" sz="1300" b="1" dirty="0"/>
              <a:t>Pima Indians Diabetes Dataset</a:t>
            </a:r>
            <a:r>
              <a:rPr lang="en-US" sz="1300" dirty="0"/>
              <a:t>, It is available on Kaggle and is commonly used for diabetes classification tasks. This dataset contains information about various factors that are used to predict whether a person has diabetes.</a:t>
            </a:r>
          </a:p>
          <a:p>
            <a:pPr algn="just"/>
            <a:r>
              <a:rPr lang="en-US" sz="1300" dirty="0"/>
              <a:t>The dataset has </a:t>
            </a:r>
            <a:r>
              <a:rPr lang="en-US" sz="1300" b="1" dirty="0"/>
              <a:t>768 rows and 9 columns</a:t>
            </a:r>
            <a:r>
              <a:rPr lang="en-US" sz="1300" dirty="0"/>
              <a:t>. Each row represents a patient, and each column represents a different feature related to their health. The features in the dataset are as follows:</a:t>
            </a:r>
          </a:p>
          <a:p>
            <a:pPr algn="just"/>
            <a:r>
              <a:rPr lang="en-US" sz="1800" kern="100" dirty="0">
                <a:effectLst/>
                <a:ea typeface="Aptos" panose="020B0004020202020204" pitchFamily="34" charset="0"/>
                <a:cs typeface="Times New Roman" panose="02020603050405020304" pitchFamily="18" charset="0"/>
              </a:rPr>
              <a:t>Features in the dataset:</a:t>
            </a:r>
            <a:endParaRPr lang="en-US" sz="1900" dirty="0"/>
          </a:p>
          <a:p>
            <a:pPr marL="342900" indent="-342900" algn="just">
              <a:buFont typeface="Arial" panose="020B0604020202020204" pitchFamily="34" charset="0"/>
              <a:buChar char="•"/>
            </a:pPr>
            <a:r>
              <a:rPr lang="en-US" sz="1300" b="1" dirty="0"/>
              <a:t>Pregnancies</a:t>
            </a:r>
            <a:r>
              <a:rPr lang="en-US" sz="1300" dirty="0"/>
              <a:t>: The number of times the patient has been pregnant.</a:t>
            </a:r>
          </a:p>
          <a:p>
            <a:pPr marL="342900" indent="-342900" algn="just">
              <a:buFont typeface="Arial" panose="020B0604020202020204" pitchFamily="34" charset="0"/>
              <a:buChar char="•"/>
            </a:pPr>
            <a:r>
              <a:rPr lang="en-US" sz="1300" b="1" dirty="0"/>
              <a:t>Glucose</a:t>
            </a:r>
            <a:r>
              <a:rPr lang="en-US" sz="1300" dirty="0"/>
              <a:t>: The patient's plasma glucose concentration after a 2-hour oral glucose tolerance test.</a:t>
            </a:r>
          </a:p>
          <a:p>
            <a:pPr marL="342900" indent="-342900" algn="just">
              <a:buFont typeface="Arial" panose="020B0604020202020204" pitchFamily="34" charset="0"/>
              <a:buChar char="•"/>
            </a:pPr>
            <a:r>
              <a:rPr lang="en-US" sz="1300" b="1" dirty="0"/>
              <a:t>Blood Pressure</a:t>
            </a:r>
            <a:r>
              <a:rPr lang="en-US" sz="1300" dirty="0"/>
              <a:t>: The patient's blood pressure (mm Hg).</a:t>
            </a:r>
          </a:p>
          <a:p>
            <a:pPr marL="342900" indent="-342900" algn="just">
              <a:buFont typeface="Arial" panose="020B0604020202020204" pitchFamily="34" charset="0"/>
              <a:buChar char="•"/>
            </a:pPr>
            <a:r>
              <a:rPr lang="en-US" sz="1300" b="1" dirty="0"/>
              <a:t>Skin Thickness</a:t>
            </a:r>
            <a:r>
              <a:rPr lang="en-US" sz="1300" dirty="0"/>
              <a:t>: The thickness of the patient's skin at the triceps (in mm).</a:t>
            </a:r>
          </a:p>
          <a:p>
            <a:pPr marL="342900" indent="-342900" algn="just">
              <a:buFont typeface="Arial" panose="020B0604020202020204" pitchFamily="34" charset="0"/>
              <a:buChar char="•"/>
            </a:pPr>
            <a:r>
              <a:rPr lang="en-US" sz="1300" b="1" dirty="0"/>
              <a:t>Insulin</a:t>
            </a:r>
            <a:r>
              <a:rPr lang="en-US" sz="1300" dirty="0"/>
              <a:t>: The amount of insulin in the patient's blood (mu U/ml).</a:t>
            </a:r>
          </a:p>
          <a:p>
            <a:pPr marL="342900" indent="-342900" algn="just">
              <a:buFont typeface="Arial" panose="020B0604020202020204" pitchFamily="34" charset="0"/>
              <a:buChar char="•"/>
            </a:pPr>
            <a:r>
              <a:rPr lang="en-US" sz="1300" b="1" dirty="0"/>
              <a:t>BMI</a:t>
            </a:r>
            <a:r>
              <a:rPr lang="en-US" sz="1300" dirty="0"/>
              <a:t>: The patient's body mass index (weight in kg / height in m²).</a:t>
            </a:r>
          </a:p>
          <a:p>
            <a:pPr marL="342900" indent="-342900" algn="just">
              <a:buFont typeface="Arial" panose="020B0604020202020204" pitchFamily="34" charset="0"/>
              <a:buChar char="•"/>
            </a:pPr>
            <a:r>
              <a:rPr lang="en-US" sz="1300" b="1" dirty="0"/>
              <a:t>Diabetes Pedigree Function</a:t>
            </a:r>
            <a:r>
              <a:rPr lang="en-US" sz="1300" dirty="0"/>
              <a:t>: A value indicating the likelihood of the patient developing diabetes based on family history.</a:t>
            </a:r>
          </a:p>
          <a:p>
            <a:pPr marL="342900" indent="-342900" algn="just">
              <a:buFont typeface="Arial" panose="020B0604020202020204" pitchFamily="34" charset="0"/>
              <a:buChar char="•"/>
            </a:pPr>
            <a:r>
              <a:rPr lang="en-US" sz="1300" b="1" dirty="0"/>
              <a:t>Age</a:t>
            </a:r>
            <a:r>
              <a:rPr lang="en-US" sz="1300" dirty="0"/>
              <a:t>: The patient's age in years.</a:t>
            </a:r>
          </a:p>
          <a:p>
            <a:pPr marL="342900" indent="-342900" algn="just">
              <a:buFont typeface="Arial" panose="020B0604020202020204" pitchFamily="34" charset="0"/>
              <a:buChar char="•"/>
            </a:pPr>
            <a:r>
              <a:rPr lang="en-US" sz="1300" b="1" dirty="0"/>
              <a:t>Outcome</a:t>
            </a:r>
            <a:r>
              <a:rPr lang="en-US" sz="1300" dirty="0"/>
              <a:t>: The target variable, (1: diabetic, 0: non-diabetic). </a:t>
            </a:r>
          </a:p>
          <a:p>
            <a:endParaRPr lang="en-US" sz="1800" dirty="0"/>
          </a:p>
        </p:txBody>
      </p:sp>
      <p:sp>
        <p:nvSpPr>
          <p:cNvPr id="5" name="Rectangle 2">
            <a:extLst>
              <a:ext uri="{FF2B5EF4-FFF2-40B4-BE49-F238E27FC236}">
                <a16:creationId xmlns:a16="http://schemas.microsoft.com/office/drawing/2014/main" id="{9AAF9F8F-9877-1243-BF92-74D8C3F1781F}"/>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chemeClr val="bg1"/>
                </a:solidFill>
                <a:latin typeface="+mn-lt"/>
                <a:cs typeface="Arial" panose="020B0604020202020204" pitchFamily="34" charset="0"/>
              </a:rPr>
              <a:t>Dataset Overview </a:t>
            </a:r>
          </a:p>
        </p:txBody>
      </p:sp>
      <p:sp>
        <p:nvSpPr>
          <p:cNvPr id="2" name="Slide Number Placeholder 1">
            <a:extLst>
              <a:ext uri="{FF2B5EF4-FFF2-40B4-BE49-F238E27FC236}">
                <a16:creationId xmlns:a16="http://schemas.microsoft.com/office/drawing/2014/main" id="{16AB81F8-0768-4973-B1B1-77582F122E01}"/>
              </a:ext>
            </a:extLst>
          </p:cNvPr>
          <p:cNvSpPr>
            <a:spLocks noGrp="1"/>
          </p:cNvSpPr>
          <p:nvPr>
            <p:ph type="sldNum" sz="quarter" idx="12"/>
          </p:nvPr>
        </p:nvSpPr>
        <p:spPr/>
        <p:txBody>
          <a:bodyPr/>
          <a:lstStyle/>
          <a:p>
            <a:fld id="{1825A77A-971A-3244-890F-3B99F774724A}" type="slidenum">
              <a:rPr lang="en-US" smtClean="0"/>
              <a:pPr/>
              <a:t>6</a:t>
            </a:fld>
            <a:endParaRPr lang="en-US" dirty="0"/>
          </a:p>
        </p:txBody>
      </p:sp>
    </p:spTree>
    <p:extLst>
      <p:ext uri="{BB962C8B-B14F-4D97-AF65-F5344CB8AC3E}">
        <p14:creationId xmlns:p14="http://schemas.microsoft.com/office/powerpoint/2010/main" val="41489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a16="http://schemas.microsoft.com/office/drawing/2014/main" id="{66207839-FAB5-C647-B752-1E110BE99279}"/>
              </a:ext>
            </a:extLst>
          </p:cNvPr>
          <p:cNvSpPr txBox="1">
            <a:spLocks noChangeArrowheads="1"/>
          </p:cNvSpPr>
          <p:nvPr/>
        </p:nvSpPr>
        <p:spPr>
          <a:xfrm>
            <a:off x="271298" y="38267"/>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a:solidFill>
                  <a:schemeClr val="bg1"/>
                </a:solidFill>
                <a:latin typeface="+mn-lt"/>
                <a:cs typeface="Arial" panose="020B0604020202020204" pitchFamily="34" charset="0"/>
              </a:rPr>
              <a:t>Data Collection and preprocessing</a:t>
            </a:r>
            <a:endParaRPr lang="en-US" altLang="en-US" sz="3200" b="1" dirty="0">
              <a:solidFill>
                <a:schemeClr val="bg1"/>
              </a:solidFill>
              <a:latin typeface="+mn-lt"/>
              <a:cs typeface="Arial" panose="020B0604020202020204" pitchFamily="34" charset="0"/>
            </a:endParaRPr>
          </a:p>
        </p:txBody>
      </p:sp>
      <p:sp>
        <p:nvSpPr>
          <p:cNvPr id="2" name="Slide Number Placeholder 1">
            <a:extLst>
              <a:ext uri="{FF2B5EF4-FFF2-40B4-BE49-F238E27FC236}">
                <a16:creationId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7</a:t>
            </a:fld>
            <a:endParaRPr lang="en-US" dirty="0"/>
          </a:p>
        </p:txBody>
      </p:sp>
      <p:sp>
        <p:nvSpPr>
          <p:cNvPr id="6" name="Content Placeholder 5">
            <a:extLst>
              <a:ext uri="{FF2B5EF4-FFF2-40B4-BE49-F238E27FC236}">
                <a16:creationId xmlns:a16="http://schemas.microsoft.com/office/drawing/2014/main" id="{31464934-3DAE-4467-A3E5-D53DDB27F652}"/>
              </a:ext>
            </a:extLst>
          </p:cNvPr>
          <p:cNvSpPr>
            <a:spLocks noGrp="1"/>
          </p:cNvSpPr>
          <p:nvPr>
            <p:ph sz="half" idx="1"/>
          </p:nvPr>
        </p:nvSpPr>
        <p:spPr>
          <a:xfrm>
            <a:off x="409903" y="1082566"/>
            <a:ext cx="8429297" cy="5273785"/>
          </a:xfrm>
        </p:spPr>
        <p:txBody>
          <a:bodyPr>
            <a:normAutofit/>
          </a:bodyPr>
          <a:lstStyle/>
          <a:p>
            <a:pPr marL="0" indent="0">
              <a:buNone/>
            </a:pPr>
            <a:r>
              <a:rPr lang="en-US" sz="1400" b="1" dirty="0"/>
              <a:t>Libraries Imported</a:t>
            </a:r>
          </a:p>
          <a:p>
            <a:pPr marL="0" indent="0">
              <a:buNone/>
            </a:pPr>
            <a:r>
              <a:rPr lang="en-US" sz="1200" b="1" dirty="0"/>
              <a:t>NumPy</a:t>
            </a:r>
            <a:r>
              <a:rPr lang="en-US" sz="1200" dirty="0"/>
              <a:t>: A Python library for numerical computing, providing support for large multi-dimensional arrays and matrices, along with mathematical functions to operate on them.</a:t>
            </a:r>
          </a:p>
          <a:p>
            <a:pPr marL="0" indent="0">
              <a:buNone/>
            </a:pPr>
            <a:r>
              <a:rPr lang="en-US" sz="1200" b="1" dirty="0"/>
              <a:t>Pandas</a:t>
            </a:r>
            <a:r>
              <a:rPr lang="en-US" sz="1200" dirty="0"/>
              <a:t>: A data manipulation and analysis library that offers data structures like Data Frames for handling and analyzing structured data.</a:t>
            </a:r>
          </a:p>
          <a:p>
            <a:pPr marL="0" indent="0">
              <a:buNone/>
            </a:pPr>
            <a:r>
              <a:rPr lang="en-US" sz="1200" b="1" dirty="0"/>
              <a:t>Matplotlib</a:t>
            </a:r>
            <a:r>
              <a:rPr lang="en-US" sz="1200" dirty="0"/>
              <a:t>: A plotting library for creating static, animated, and interactive visualizations in Python.</a:t>
            </a:r>
          </a:p>
          <a:p>
            <a:pPr marL="0" indent="0">
              <a:buNone/>
            </a:pPr>
            <a:r>
              <a:rPr lang="en-US" sz="1200" b="1" dirty="0"/>
              <a:t>Seaborn</a:t>
            </a:r>
            <a:r>
              <a:rPr lang="en-US" sz="1200" dirty="0"/>
              <a:t>: A statistical data visualization library built on top of Matplotlib, providing a high-level interface for drawing attractive and informative graphs.</a:t>
            </a:r>
          </a:p>
          <a:p>
            <a:pPr marL="0" indent="0">
              <a:buNone/>
            </a:pPr>
            <a:endParaRPr lang="en-US" sz="1200" dirty="0"/>
          </a:p>
          <a:p>
            <a:pPr marL="0" indent="0">
              <a:buNone/>
            </a:pPr>
            <a:r>
              <a:rPr lang="en-US" sz="1400" b="1" dirty="0"/>
              <a:t>Loading The dataset into Jupiter</a:t>
            </a:r>
          </a:p>
          <a:p>
            <a:pPr marL="0" indent="0">
              <a:buNone/>
            </a:pPr>
            <a:r>
              <a:rPr lang="en-US" sz="1200" dirty="0"/>
              <a:t>To load a dataset into a Jupiter environment, you can use the </a:t>
            </a:r>
            <a:r>
              <a:rPr lang="en-US" sz="1200" b="1" dirty="0"/>
              <a:t>pd.read_csv(‘file path’) </a:t>
            </a:r>
            <a:r>
              <a:rPr lang="en-US" sz="1200" dirty="0"/>
              <a:t>function from the </a:t>
            </a:r>
            <a:r>
              <a:rPr lang="en-US" sz="1200" b="1" dirty="0"/>
              <a:t>Pandas</a:t>
            </a:r>
            <a:r>
              <a:rPr lang="en-US" sz="1200" dirty="0"/>
              <a:t> library. This function reads a CSV file and loads it into a Data Frame.</a:t>
            </a:r>
            <a:endParaRPr lang="en-US" sz="1200" b="1" dirty="0"/>
          </a:p>
          <a:p>
            <a:pPr marL="0" indent="0">
              <a:buNone/>
            </a:pPr>
            <a:r>
              <a:rPr lang="en-US" sz="1200" b="1" dirty="0"/>
              <a:t>data.head(): </a:t>
            </a:r>
            <a:r>
              <a:rPr lang="en-US" sz="1200" dirty="0"/>
              <a:t>Displays the first five rows of the dataset to give you an overview of the data.</a:t>
            </a:r>
          </a:p>
          <a:p>
            <a:pPr marL="0" indent="0">
              <a:buNone/>
            </a:pPr>
            <a:endParaRPr lang="en-US" sz="1200" dirty="0"/>
          </a:p>
        </p:txBody>
      </p:sp>
      <p:pic>
        <p:nvPicPr>
          <p:cNvPr id="4" name="Picture 3">
            <a:extLst>
              <a:ext uri="{FF2B5EF4-FFF2-40B4-BE49-F238E27FC236}">
                <a16:creationId xmlns:a16="http://schemas.microsoft.com/office/drawing/2014/main" id="{51D02C53-1ABB-B35F-5D70-C834C2572387}"/>
              </a:ext>
            </a:extLst>
          </p:cNvPr>
          <p:cNvPicPr>
            <a:picLocks noChangeAspect="1"/>
          </p:cNvPicPr>
          <p:nvPr/>
        </p:nvPicPr>
        <p:blipFill rotWithShape="1">
          <a:blip r:embed="rId2"/>
          <a:srcRect t="20486" r="1151"/>
          <a:stretch/>
        </p:blipFill>
        <p:spPr>
          <a:xfrm>
            <a:off x="304800" y="4764891"/>
            <a:ext cx="3098065" cy="870892"/>
          </a:xfrm>
          <a:prstGeom prst="rect">
            <a:avLst/>
          </a:prstGeom>
        </p:spPr>
      </p:pic>
      <p:pic>
        <p:nvPicPr>
          <p:cNvPr id="7" name="Picture 6">
            <a:extLst>
              <a:ext uri="{FF2B5EF4-FFF2-40B4-BE49-F238E27FC236}">
                <a16:creationId xmlns:a16="http://schemas.microsoft.com/office/drawing/2014/main" id="{630E9427-C20C-6A08-1F93-6D36A0EC81A5}"/>
              </a:ext>
            </a:extLst>
          </p:cNvPr>
          <p:cNvPicPr>
            <a:picLocks noChangeAspect="1"/>
          </p:cNvPicPr>
          <p:nvPr/>
        </p:nvPicPr>
        <p:blipFill>
          <a:blip r:embed="rId3"/>
          <a:stretch>
            <a:fillRect/>
          </a:stretch>
        </p:blipFill>
        <p:spPr>
          <a:xfrm>
            <a:off x="3353009" y="4384469"/>
            <a:ext cx="5162341" cy="1971882"/>
          </a:xfrm>
          <a:prstGeom prst="rect">
            <a:avLst/>
          </a:prstGeom>
        </p:spPr>
      </p:pic>
    </p:spTree>
    <p:extLst>
      <p:ext uri="{BB962C8B-B14F-4D97-AF65-F5344CB8AC3E}">
        <p14:creationId xmlns:p14="http://schemas.microsoft.com/office/powerpoint/2010/main" val="298594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1C75F-C6A1-F249-8911-735ED4C2D23D}"/>
              </a:ext>
            </a:extLst>
          </p:cNvPr>
          <p:cNvSpPr>
            <a:spLocks noGrp="1"/>
          </p:cNvSpPr>
          <p:nvPr>
            <p:ph sz="half" idx="1"/>
          </p:nvPr>
        </p:nvSpPr>
        <p:spPr>
          <a:xfrm>
            <a:off x="281809" y="1030013"/>
            <a:ext cx="8641474" cy="5362423"/>
          </a:xfrm>
        </p:spPr>
        <p:txBody>
          <a:bodyPr>
            <a:normAutofit/>
          </a:bodyPr>
          <a:lstStyle/>
          <a:p>
            <a:pPr marL="0" indent="0" algn="just">
              <a:buNone/>
            </a:pPr>
            <a:r>
              <a:rPr lang="en-US" sz="1200" b="1" dirty="0"/>
              <a:t>Null Values: </a:t>
            </a:r>
            <a:r>
              <a:rPr lang="en-US" sz="1200" dirty="0"/>
              <a:t>I checked for </a:t>
            </a:r>
            <a:r>
              <a:rPr lang="en-US" sz="1200" b="1" dirty="0"/>
              <a:t>null values</a:t>
            </a:r>
            <a:r>
              <a:rPr lang="en-US" sz="1200" dirty="0"/>
              <a:t> in the dataset using </a:t>
            </a:r>
            <a:r>
              <a:rPr lang="en-US" sz="1200" b="1" dirty="0"/>
              <a:t>data.isnull().sum() </a:t>
            </a:r>
            <a:r>
              <a:rPr lang="en-US" sz="1200" dirty="0"/>
              <a:t>and found no missing values.</a:t>
            </a:r>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r>
              <a:rPr lang="en-US" sz="1200" b="1" dirty="0"/>
              <a:t>Duplicate Data: </a:t>
            </a:r>
            <a:r>
              <a:rPr lang="en-US" sz="1200" dirty="0"/>
              <a:t>I identified </a:t>
            </a:r>
            <a:r>
              <a:rPr lang="en-US" sz="1200" b="1" dirty="0"/>
              <a:t>duplicate rows</a:t>
            </a:r>
            <a:r>
              <a:rPr lang="en-US" sz="1200" dirty="0"/>
              <a:t> using </a:t>
            </a:r>
            <a:r>
              <a:rPr lang="en-US" sz="1200" b="1" dirty="0"/>
              <a:t>data.duplicated()</a:t>
            </a:r>
            <a:r>
              <a:rPr lang="en-US" sz="1200" dirty="0"/>
              <a:t>, ensuring there were no duplicate entries in the dataset.</a:t>
            </a:r>
          </a:p>
          <a:p>
            <a:pPr marL="0" indent="0" algn="just">
              <a:buNone/>
            </a:pPr>
            <a:endParaRPr lang="en-US" sz="1200" dirty="0"/>
          </a:p>
          <a:p>
            <a:pPr marL="0" indent="0" algn="just">
              <a:buNone/>
            </a:pPr>
            <a:endParaRPr lang="en-US" sz="1200" dirty="0"/>
          </a:p>
          <a:p>
            <a:pPr marL="0" indent="0" algn="just">
              <a:buNone/>
            </a:pPr>
            <a:r>
              <a:rPr lang="en-US" sz="1200" b="1" dirty="0"/>
              <a:t>Type of data: </a:t>
            </a:r>
            <a:r>
              <a:rPr lang="en-US" sz="1200" dirty="0"/>
              <a:t>I examined the </a:t>
            </a:r>
            <a:r>
              <a:rPr lang="en-US" sz="1200" b="1" dirty="0"/>
              <a:t>data types</a:t>
            </a:r>
            <a:r>
              <a:rPr lang="en-US" sz="1200" dirty="0"/>
              <a:t> of each column using </a:t>
            </a:r>
            <a:r>
              <a:rPr lang="en-US" sz="1200" b="1" dirty="0"/>
              <a:t>data.info()</a:t>
            </a:r>
            <a:r>
              <a:rPr lang="en-US" sz="1200" dirty="0"/>
              <a:t> to understand the structure of the dataset.</a:t>
            </a:r>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r>
              <a:rPr lang="en-US" sz="1200" b="1" dirty="0"/>
              <a:t>Basic Stats: </a:t>
            </a:r>
            <a:r>
              <a:rPr lang="en-US" sz="1200" dirty="0"/>
              <a:t>I reviewed the </a:t>
            </a:r>
            <a:r>
              <a:rPr lang="en-US" sz="1200" b="1" dirty="0"/>
              <a:t>basic statistics</a:t>
            </a:r>
            <a:r>
              <a:rPr lang="en-US" sz="1200" dirty="0"/>
              <a:t> of the dataset with </a:t>
            </a:r>
            <a:r>
              <a:rPr lang="en-US" sz="1200" b="1" dirty="0"/>
              <a:t>data.describe()</a:t>
            </a:r>
            <a:r>
              <a:rPr lang="en-US" sz="1200" dirty="0"/>
              <a:t> to get an overview of the numeric columns, such as mean, standard deviation, and range of values.</a:t>
            </a:r>
          </a:p>
          <a:p>
            <a:pPr marL="0" indent="0" algn="just">
              <a:buNone/>
            </a:pPr>
            <a:endParaRPr lang="en-US" sz="1200" dirty="0"/>
          </a:p>
        </p:txBody>
      </p:sp>
      <p:sp>
        <p:nvSpPr>
          <p:cNvPr id="4" name="Rectangle 3">
            <a:extLst>
              <a:ext uri="{FF2B5EF4-FFF2-40B4-BE49-F238E27FC236}">
                <a16:creationId xmlns:a16="http://schemas.microsoft.com/office/drawing/2014/main" id="{F0A7DF44-3DAB-B743-93F0-C6ABA765A070}"/>
              </a:ext>
            </a:extLst>
          </p:cNvPr>
          <p:cNvSpPr/>
          <p:nvPr/>
        </p:nvSpPr>
        <p:spPr>
          <a:xfrm>
            <a:off x="4094144" y="3278959"/>
            <a:ext cx="955711" cy="300082"/>
          </a:xfrm>
          <a:prstGeom prst="rect">
            <a:avLst/>
          </a:prstGeom>
        </p:spPr>
        <p:txBody>
          <a:bodyPr wrap="none">
            <a:spAutoFit/>
          </a:bodyPr>
          <a:lstStyle/>
          <a:p>
            <a:r>
              <a:rPr lang="en-US" dirty="0">
                <a:solidFill>
                  <a:srgbClr val="FFFFFF"/>
                </a:solidFill>
              </a:rPr>
              <a:t>Conclusion</a:t>
            </a:r>
            <a:endParaRPr lang="en-US" dirty="0"/>
          </a:p>
        </p:txBody>
      </p:sp>
      <p:sp>
        <p:nvSpPr>
          <p:cNvPr id="7" name="Rectangle 2">
            <a:extLst>
              <a:ext uri="{FF2B5EF4-FFF2-40B4-BE49-F238E27FC236}">
                <a16:creationId xmlns:a16="http://schemas.microsoft.com/office/drawing/2014/main" id="{41B7E36A-E709-2A49-87DB-0514E99099BA}"/>
              </a:ext>
            </a:extLst>
          </p:cNvPr>
          <p:cNvSpPr txBox="1">
            <a:spLocks noChangeArrowheads="1"/>
          </p:cNvSpPr>
          <p:nvPr/>
        </p:nvSpPr>
        <p:spPr>
          <a:xfrm>
            <a:off x="281809" y="44111"/>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chemeClr val="bg1"/>
                </a:solidFill>
                <a:latin typeface="+mn-lt"/>
                <a:cs typeface="Arial" panose="020B0604020202020204" pitchFamily="34" charset="0"/>
              </a:rPr>
              <a:t>Data Collection and preprocessing</a:t>
            </a:r>
          </a:p>
        </p:txBody>
      </p:sp>
      <p:sp>
        <p:nvSpPr>
          <p:cNvPr id="2" name="Slide Number Placeholder 1">
            <a:extLst>
              <a:ext uri="{FF2B5EF4-FFF2-40B4-BE49-F238E27FC236}">
                <a16:creationId xmlns:a16="http://schemas.microsoft.com/office/drawing/2014/main" id="{8E9D95AC-7C9F-4104-805C-0291CA50ECDB}"/>
              </a:ext>
            </a:extLst>
          </p:cNvPr>
          <p:cNvSpPr>
            <a:spLocks noGrp="1"/>
          </p:cNvSpPr>
          <p:nvPr>
            <p:ph type="sldNum" sz="quarter" idx="12"/>
          </p:nvPr>
        </p:nvSpPr>
        <p:spPr/>
        <p:txBody>
          <a:bodyPr/>
          <a:lstStyle/>
          <a:p>
            <a:fld id="{1825A77A-971A-3244-890F-3B99F774724A}" type="slidenum">
              <a:rPr lang="en-US" smtClean="0"/>
              <a:pPr/>
              <a:t>8</a:t>
            </a:fld>
            <a:endParaRPr lang="en-US" dirty="0"/>
          </a:p>
        </p:txBody>
      </p:sp>
      <p:pic>
        <p:nvPicPr>
          <p:cNvPr id="6" name="Picture 5" descr="A screenshot of a computer&#10;&#10;Description automatically generated">
            <a:extLst>
              <a:ext uri="{FF2B5EF4-FFF2-40B4-BE49-F238E27FC236}">
                <a16:creationId xmlns:a16="http://schemas.microsoft.com/office/drawing/2014/main" id="{E6F30602-57D7-67A7-A5B7-71A92ED002DB}"/>
              </a:ext>
            </a:extLst>
          </p:cNvPr>
          <p:cNvPicPr>
            <a:picLocks noChangeAspect="1"/>
          </p:cNvPicPr>
          <p:nvPr/>
        </p:nvPicPr>
        <p:blipFill rotWithShape="1">
          <a:blip r:embed="rId2"/>
          <a:srcRect l="8750" t="19377" r="-124"/>
          <a:stretch/>
        </p:blipFill>
        <p:spPr>
          <a:xfrm>
            <a:off x="783772" y="1406717"/>
            <a:ext cx="2974312" cy="1066374"/>
          </a:xfrm>
          <a:prstGeom prst="rect">
            <a:avLst/>
          </a:prstGeom>
        </p:spPr>
      </p:pic>
      <p:pic>
        <p:nvPicPr>
          <p:cNvPr id="9" name="Picture 8" descr="A close-up of a web page&#10;&#10;Description automatically generated">
            <a:extLst>
              <a:ext uri="{FF2B5EF4-FFF2-40B4-BE49-F238E27FC236}">
                <a16:creationId xmlns:a16="http://schemas.microsoft.com/office/drawing/2014/main" id="{7B057DBC-C1C7-3717-8D89-E113BF431BAC}"/>
              </a:ext>
            </a:extLst>
          </p:cNvPr>
          <p:cNvPicPr>
            <a:picLocks noChangeAspect="1"/>
          </p:cNvPicPr>
          <p:nvPr/>
        </p:nvPicPr>
        <p:blipFill rotWithShape="1">
          <a:blip r:embed="rId3"/>
          <a:srcRect l="15475"/>
          <a:stretch/>
        </p:blipFill>
        <p:spPr>
          <a:xfrm>
            <a:off x="944545" y="3031781"/>
            <a:ext cx="2214320" cy="57852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1906782-C4A4-55D1-9B4C-13A56833ACAF}"/>
              </a:ext>
            </a:extLst>
          </p:cNvPr>
          <p:cNvPicPr>
            <a:picLocks noChangeAspect="1"/>
          </p:cNvPicPr>
          <p:nvPr/>
        </p:nvPicPr>
        <p:blipFill rotWithShape="1">
          <a:blip r:embed="rId4"/>
          <a:srcRect t="11078"/>
          <a:stretch/>
        </p:blipFill>
        <p:spPr>
          <a:xfrm>
            <a:off x="664509" y="3934834"/>
            <a:ext cx="2424776" cy="940548"/>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B08FA6D2-37D2-36A7-7EAC-BD22AF52F81F}"/>
              </a:ext>
            </a:extLst>
          </p:cNvPr>
          <p:cNvPicPr>
            <a:picLocks noChangeAspect="1"/>
          </p:cNvPicPr>
          <p:nvPr/>
        </p:nvPicPr>
        <p:blipFill rotWithShape="1">
          <a:blip r:embed="rId5"/>
          <a:srcRect l="5030"/>
          <a:stretch/>
        </p:blipFill>
        <p:spPr>
          <a:xfrm>
            <a:off x="3236259" y="5326062"/>
            <a:ext cx="3452068" cy="1066374"/>
          </a:xfrm>
          <a:prstGeom prst="rect">
            <a:avLst/>
          </a:prstGeom>
        </p:spPr>
      </p:pic>
    </p:spTree>
    <p:extLst>
      <p:ext uri="{BB962C8B-B14F-4D97-AF65-F5344CB8AC3E}">
        <p14:creationId xmlns:p14="http://schemas.microsoft.com/office/powerpoint/2010/main" val="11107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4DDEF-9499-0848-9FF9-781097E13E62}"/>
              </a:ext>
            </a:extLst>
          </p:cNvPr>
          <p:cNvSpPr>
            <a:spLocks noGrp="1"/>
          </p:cNvSpPr>
          <p:nvPr>
            <p:ph sz="half" idx="1"/>
          </p:nvPr>
        </p:nvSpPr>
        <p:spPr>
          <a:xfrm>
            <a:off x="220717" y="1093075"/>
            <a:ext cx="8785772" cy="5444359"/>
          </a:xfrm>
        </p:spPr>
        <p:txBody>
          <a:bodyPr/>
          <a:lstStyle/>
          <a:p>
            <a:pPr marL="0" indent="0">
              <a:buNone/>
            </a:pPr>
            <a:r>
              <a:rPr lang="en-US" sz="1400" b="1" u="sng" dirty="0"/>
              <a:t>Outliers </a:t>
            </a:r>
          </a:p>
          <a:p>
            <a:pPr marL="0" indent="0">
              <a:buNone/>
            </a:pPr>
            <a:r>
              <a:rPr lang="en-US" sz="1200" dirty="0"/>
              <a:t>Outliers are data points that differ significantly from other values in a dataset. They are unusually high or low compared to the majority of the data and can skew analysis.</a:t>
            </a:r>
          </a:p>
          <a:p>
            <a:pPr marL="0" indent="0">
              <a:buNone/>
            </a:pPr>
            <a:r>
              <a:rPr lang="en-US" sz="1400" b="1" u="sng" dirty="0"/>
              <a:t>Method Used to detect outliers</a:t>
            </a:r>
          </a:p>
          <a:p>
            <a:pPr marL="0" indent="0">
              <a:buNone/>
            </a:pPr>
            <a:r>
              <a:rPr lang="en-US" sz="1200" b="1" dirty="0"/>
              <a:t>IQR using Functions</a:t>
            </a:r>
            <a:r>
              <a:rPr lang="en-US" sz="1200" dirty="0"/>
              <a:t>: </a:t>
            </a:r>
            <a:r>
              <a:rPr lang="en-US" sz="1200" b="1" dirty="0"/>
              <a:t>IQR (Interquartile Range)</a:t>
            </a:r>
            <a:r>
              <a:rPr lang="en-US" sz="1200" dirty="0"/>
              <a:t> is the difference between the first (Q1) and third (Q3) quartiles in a dataset. It helps in detecting outliers. You can define a function in Python to calculate IQR:</a:t>
            </a:r>
          </a:p>
          <a:p>
            <a:pPr marL="0" indent="0">
              <a:buNone/>
            </a:pPr>
            <a:r>
              <a:rPr lang="en-US" sz="1400" b="1" u="sng" dirty="0"/>
              <a:t>Method used to handle the outliers</a:t>
            </a:r>
          </a:p>
          <a:p>
            <a:pPr marL="0" indent="0">
              <a:buNone/>
            </a:pPr>
            <a:r>
              <a:rPr lang="en-US" sz="1200" dirty="0"/>
              <a:t>The </a:t>
            </a:r>
            <a:r>
              <a:rPr lang="en-US" sz="1200" b="1" dirty="0"/>
              <a:t>clipping method</a:t>
            </a:r>
            <a:r>
              <a:rPr lang="en-US" sz="1200" dirty="0"/>
              <a:t> handles outliers by replacing values above or below a certain threshold with the threshold value itself.</a:t>
            </a:r>
          </a:p>
          <a:p>
            <a:pPr marL="0" indent="0">
              <a:buNone/>
            </a:pPr>
            <a:r>
              <a:rPr lang="en-US" sz="1400" b="1" u="sng" dirty="0"/>
              <a:t>Functions in Python</a:t>
            </a:r>
          </a:p>
          <a:p>
            <a:pPr marL="0" indent="0">
              <a:buNone/>
            </a:pPr>
            <a:r>
              <a:rPr lang="en-US" sz="1200" dirty="0"/>
              <a:t>A </a:t>
            </a:r>
            <a:r>
              <a:rPr lang="en-US" sz="1200" b="1" dirty="0"/>
              <a:t>function</a:t>
            </a:r>
            <a:r>
              <a:rPr lang="en-US" sz="1200" dirty="0"/>
              <a:t> in Python is a block of reusable code that performs a specific task. It takes inputs (parameters), processes them, and may return a result.</a:t>
            </a:r>
          </a:p>
          <a:p>
            <a:pPr marL="0" indent="0">
              <a:buNone/>
            </a:pPr>
            <a:endParaRPr lang="en-US" sz="1200" dirty="0"/>
          </a:p>
          <a:p>
            <a:pPr marL="0" indent="0">
              <a:buNone/>
            </a:pPr>
            <a:r>
              <a:rPr lang="en-US" sz="1200" b="1" dirty="0"/>
              <a:t>Below are the count of outliers in data 		</a:t>
            </a:r>
          </a:p>
          <a:p>
            <a:pPr marL="0" indent="0">
              <a:buNone/>
            </a:pPr>
            <a:endParaRPr lang="en-US" sz="1200" dirty="0"/>
          </a:p>
          <a:p>
            <a:pPr marL="0" indent="0">
              <a:buNone/>
            </a:pPr>
            <a:r>
              <a:rPr lang="en-US" sz="1200" dirty="0"/>
              <a:t>			               After clipping the outliers sucessfully</a:t>
            </a:r>
          </a:p>
          <a:p>
            <a:pPr marL="0" indent="0">
              <a:buNone/>
            </a:pPr>
            <a:r>
              <a:rPr lang="en-US" sz="1200" dirty="0"/>
              <a:t>				</a:t>
            </a:r>
          </a:p>
          <a:p>
            <a:pPr marL="0" indent="0">
              <a:buNone/>
            </a:pPr>
            <a:endParaRPr lang="en-US" dirty="0"/>
          </a:p>
        </p:txBody>
      </p:sp>
      <p:sp>
        <p:nvSpPr>
          <p:cNvPr id="4" name="Rectangle 2">
            <a:extLst>
              <a:ext uri="{FF2B5EF4-FFF2-40B4-BE49-F238E27FC236}">
                <a16:creationId xmlns:a16="http://schemas.microsoft.com/office/drawing/2014/main" id="{DEA7237B-41C8-C945-8A8B-F98542EAD940}"/>
              </a:ext>
            </a:extLst>
          </p:cNvPr>
          <p:cNvSpPr txBox="1">
            <a:spLocks noChangeArrowheads="1"/>
          </p:cNvSpPr>
          <p:nvPr/>
        </p:nvSpPr>
        <p:spPr>
          <a:xfrm>
            <a:off x="145174"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chemeClr val="bg1"/>
                </a:solidFill>
                <a:latin typeface="+mn-lt"/>
                <a:cs typeface="Arial" panose="020B0604020202020204" pitchFamily="34" charset="0"/>
              </a:rPr>
              <a:t>Outliers Detection and Removal</a:t>
            </a:r>
          </a:p>
        </p:txBody>
      </p:sp>
      <p:sp>
        <p:nvSpPr>
          <p:cNvPr id="2" name="Slide Number Placeholder 1">
            <a:extLst>
              <a:ext uri="{FF2B5EF4-FFF2-40B4-BE49-F238E27FC236}">
                <a16:creationId xmlns:a16="http://schemas.microsoft.com/office/drawing/2014/main" id="{2A708A80-5276-43A4-AB04-3C04926F5D8B}"/>
              </a:ext>
            </a:extLst>
          </p:cNvPr>
          <p:cNvSpPr>
            <a:spLocks noGrp="1"/>
          </p:cNvSpPr>
          <p:nvPr>
            <p:ph type="sldNum" sz="quarter" idx="12"/>
          </p:nvPr>
        </p:nvSpPr>
        <p:spPr/>
        <p:txBody>
          <a:bodyPr/>
          <a:lstStyle/>
          <a:p>
            <a:fld id="{1825A77A-971A-3244-890F-3B99F774724A}" type="slidenum">
              <a:rPr lang="en-US" smtClean="0"/>
              <a:pPr/>
              <a:t>9</a:t>
            </a:fld>
            <a:endParaRPr lang="en-US" dirty="0"/>
          </a:p>
        </p:txBody>
      </p:sp>
      <p:pic>
        <p:nvPicPr>
          <p:cNvPr id="6" name="Picture 5" descr="A screenshot of a computer screen&#10;&#10;Description automatically generated">
            <a:extLst>
              <a:ext uri="{FF2B5EF4-FFF2-40B4-BE49-F238E27FC236}">
                <a16:creationId xmlns:a16="http://schemas.microsoft.com/office/drawing/2014/main" id="{EA185152-157F-6829-F3F6-0E4A767E1395}"/>
              </a:ext>
            </a:extLst>
          </p:cNvPr>
          <p:cNvPicPr>
            <a:picLocks noChangeAspect="1"/>
          </p:cNvPicPr>
          <p:nvPr/>
        </p:nvPicPr>
        <p:blipFill>
          <a:blip r:embed="rId2"/>
          <a:stretch>
            <a:fillRect/>
          </a:stretch>
        </p:blipFill>
        <p:spPr>
          <a:xfrm>
            <a:off x="395452" y="4740822"/>
            <a:ext cx="3086100" cy="1384300"/>
          </a:xfrm>
          <a:prstGeom prst="rect">
            <a:avLst/>
          </a:prstGeom>
        </p:spPr>
      </p:pic>
      <p:sp>
        <p:nvSpPr>
          <p:cNvPr id="7" name="Right Arrow 6">
            <a:extLst>
              <a:ext uri="{FF2B5EF4-FFF2-40B4-BE49-F238E27FC236}">
                <a16:creationId xmlns:a16="http://schemas.microsoft.com/office/drawing/2014/main" id="{C5683350-39ED-C491-79FE-1A22246CE257}"/>
              </a:ext>
            </a:extLst>
          </p:cNvPr>
          <p:cNvSpPr/>
          <p:nvPr/>
        </p:nvSpPr>
        <p:spPr>
          <a:xfrm>
            <a:off x="3573517" y="5276193"/>
            <a:ext cx="234380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code&#10;&#10;Description automatically generated">
            <a:extLst>
              <a:ext uri="{FF2B5EF4-FFF2-40B4-BE49-F238E27FC236}">
                <a16:creationId xmlns:a16="http://schemas.microsoft.com/office/drawing/2014/main" id="{B393B06A-2AE6-CFA2-821F-088F1437A1EB}"/>
              </a:ext>
            </a:extLst>
          </p:cNvPr>
          <p:cNvPicPr>
            <a:picLocks noChangeAspect="1"/>
          </p:cNvPicPr>
          <p:nvPr/>
        </p:nvPicPr>
        <p:blipFill>
          <a:blip r:embed="rId3"/>
          <a:stretch>
            <a:fillRect/>
          </a:stretch>
        </p:blipFill>
        <p:spPr>
          <a:xfrm>
            <a:off x="6009289" y="4740822"/>
            <a:ext cx="2997200" cy="1422400"/>
          </a:xfrm>
          <a:prstGeom prst="rect">
            <a:avLst/>
          </a:prstGeom>
        </p:spPr>
      </p:pic>
    </p:spTree>
    <p:extLst>
      <p:ext uri="{BB962C8B-B14F-4D97-AF65-F5344CB8AC3E}">
        <p14:creationId xmlns:p14="http://schemas.microsoft.com/office/powerpoint/2010/main" val="137156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1386</TotalTime>
  <Words>1980</Words>
  <Application>Microsoft Macintosh PowerPoint</Application>
  <PresentationFormat>On-screen Show (4:3)</PresentationFormat>
  <Paragraphs>256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Likhith Reddy Dereddy</cp:lastModifiedBy>
  <cp:revision>94</cp:revision>
  <dcterms:created xsi:type="dcterms:W3CDTF">2020-12-17T21:21:33Z</dcterms:created>
  <dcterms:modified xsi:type="dcterms:W3CDTF">2025-05-07T01:43:24Z</dcterms:modified>
</cp:coreProperties>
</file>