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5C8E8-1BF1-4FFD-80CF-C75223908828}" type="datetimeFigureOut">
              <a:rPr lang="ru-RU" smtClean="0"/>
              <a:t>04.03.2024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E442F-BB6D-480E-8AC9-DBDBCB0502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8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3D7BB-92A3-1F9F-AAD4-B23FD01F6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Пчэму</a:t>
            </a:r>
            <a:r>
              <a:rPr lang="ru-RU" dirty="0"/>
              <a:t> </a:t>
            </a:r>
            <a:r>
              <a:rPr lang="ru-RU" dirty="0" err="1"/>
              <a:t>алывъе</a:t>
            </a:r>
            <a:r>
              <a:rPr lang="ru-RU" dirty="0"/>
              <a:t> </a:t>
            </a:r>
            <a:r>
              <a:rPr lang="ru-RU" dirty="0" err="1"/>
              <a:t>спасэт</a:t>
            </a:r>
            <a:r>
              <a:rPr lang="ru-RU" dirty="0"/>
              <a:t> </a:t>
            </a:r>
            <a:r>
              <a:rPr lang="ru-RU" dirty="0" err="1"/>
              <a:t>планэту</a:t>
            </a:r>
            <a:r>
              <a:rPr lang="ru-RU" dirty="0"/>
              <a:t> </a:t>
            </a:r>
            <a:r>
              <a:rPr lang="ru-RU" dirty="0" err="1"/>
              <a:t>змля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E52733-A352-01ED-A589-B3E0B6A43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6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A6797-7B57-81E2-9345-9D9E14543DF3}"/>
              </a:ext>
            </a:extLst>
          </p:cNvPr>
          <p:cNvSpPr txBox="1"/>
          <p:nvPr/>
        </p:nvSpPr>
        <p:spPr>
          <a:xfrm>
            <a:off x="1854437" y="0"/>
            <a:ext cx="78450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Првая</a:t>
            </a:r>
            <a:r>
              <a:rPr lang="ru-RU" sz="4000" dirty="0"/>
              <a:t> </a:t>
            </a:r>
            <a:r>
              <a:rPr lang="ru-RU" sz="4000" dirty="0" err="1"/>
              <a:t>прычына</a:t>
            </a:r>
            <a:r>
              <a:rPr lang="ru-RU" sz="4000" dirty="0"/>
              <a:t>:  </a:t>
            </a:r>
            <a:r>
              <a:rPr lang="ru-RU" sz="4000" dirty="0" err="1"/>
              <a:t>кгда</a:t>
            </a:r>
            <a:r>
              <a:rPr lang="ru-RU" sz="4000" dirty="0"/>
              <a:t> </a:t>
            </a:r>
            <a:r>
              <a:rPr lang="ru-RU" sz="4000" dirty="0" err="1"/>
              <a:t>ночынаеться</a:t>
            </a:r>
            <a:r>
              <a:rPr lang="ru-RU" sz="4000" dirty="0"/>
              <a:t> новый </a:t>
            </a:r>
            <a:r>
              <a:rPr lang="ru-RU" sz="4000" dirty="0" err="1"/>
              <a:t>гд</a:t>
            </a:r>
            <a:r>
              <a:rPr lang="ru-RU" sz="4000" dirty="0"/>
              <a:t> из за </a:t>
            </a:r>
            <a:r>
              <a:rPr lang="ru-RU" sz="4000" dirty="0" err="1"/>
              <a:t>аливъе</a:t>
            </a:r>
            <a:r>
              <a:rPr lang="ru-RU" sz="4000" dirty="0"/>
              <a:t> начинается </a:t>
            </a:r>
            <a:r>
              <a:rPr lang="ru-RU" sz="4000" dirty="0" err="1"/>
              <a:t>польшая</a:t>
            </a:r>
            <a:r>
              <a:rPr lang="ru-RU" sz="4000" dirty="0"/>
              <a:t> </a:t>
            </a:r>
            <a:r>
              <a:rPr lang="ru-RU" sz="4000" dirty="0" err="1"/>
              <a:t>роспродажа</a:t>
            </a:r>
            <a:r>
              <a:rPr lang="ru-RU" sz="4000" dirty="0"/>
              <a:t> на </a:t>
            </a:r>
            <a:r>
              <a:rPr lang="ru-RU" sz="4000" dirty="0" err="1"/>
              <a:t>алиэкспрэсс</a:t>
            </a:r>
            <a:r>
              <a:rPr lang="ru-RU" sz="4000" dirty="0"/>
              <a:t> тазиков (потому что </a:t>
            </a:r>
            <a:r>
              <a:rPr lang="ru-RU" sz="4000" dirty="0" err="1"/>
              <a:t>алывъе</a:t>
            </a:r>
            <a:r>
              <a:rPr lang="ru-RU" sz="4000" dirty="0"/>
              <a:t> заняло ванную а </a:t>
            </a:r>
            <a:r>
              <a:rPr lang="ru-RU" sz="4000" dirty="0" err="1"/>
              <a:t>миться</a:t>
            </a:r>
            <a:r>
              <a:rPr lang="ru-RU" sz="4000" dirty="0"/>
              <a:t> где то нужно) из за  того что </a:t>
            </a:r>
            <a:r>
              <a:rPr lang="ru-RU" sz="4000" dirty="0" err="1"/>
              <a:t>алик</a:t>
            </a:r>
            <a:r>
              <a:rPr lang="ru-RU" sz="4000" dirty="0"/>
              <a:t> </a:t>
            </a:r>
            <a:r>
              <a:rPr lang="ru-RU" sz="4000" dirty="0" err="1"/>
              <a:t>зоробытывает</a:t>
            </a:r>
            <a:r>
              <a:rPr lang="ru-RU" sz="4000" dirty="0"/>
              <a:t> больше </a:t>
            </a:r>
            <a:r>
              <a:rPr lang="ru-RU" sz="4000" dirty="0" err="1"/>
              <a:t>деняг</a:t>
            </a:r>
            <a:r>
              <a:rPr lang="ru-RU" sz="4000" dirty="0"/>
              <a:t> товары  </a:t>
            </a:r>
            <a:r>
              <a:rPr lang="ru-RU" sz="4000" dirty="0" err="1"/>
              <a:t>дешывэют</a:t>
            </a:r>
            <a:r>
              <a:rPr lang="ru-RU" sz="4000" dirty="0"/>
              <a:t> и детям из </a:t>
            </a:r>
            <a:r>
              <a:rPr lang="ru-RU" sz="4000" dirty="0" err="1"/>
              <a:t>африки</a:t>
            </a:r>
            <a:r>
              <a:rPr lang="ru-RU" sz="4000" dirty="0"/>
              <a:t> можно купить воду </a:t>
            </a:r>
          </a:p>
        </p:txBody>
      </p:sp>
    </p:spTree>
    <p:extLst>
      <p:ext uri="{BB962C8B-B14F-4D97-AF65-F5344CB8AC3E}">
        <p14:creationId xmlns:p14="http://schemas.microsoft.com/office/powerpoint/2010/main" val="2611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E9783-39F2-62CC-08C0-CD45890364D8}"/>
              </a:ext>
            </a:extLst>
          </p:cNvPr>
          <p:cNvSpPr txBox="1"/>
          <p:nvPr/>
        </p:nvSpPr>
        <p:spPr>
          <a:xfrm>
            <a:off x="743483" y="264919"/>
            <a:ext cx="91867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Втырая</a:t>
            </a:r>
            <a:r>
              <a:rPr lang="ru-RU" sz="5400" dirty="0"/>
              <a:t> </a:t>
            </a:r>
            <a:r>
              <a:rPr lang="ru-RU" sz="5400" dirty="0" err="1"/>
              <a:t>прычына</a:t>
            </a:r>
            <a:r>
              <a:rPr lang="ru-RU" sz="5400" dirty="0"/>
              <a:t>: </a:t>
            </a:r>
            <a:r>
              <a:rPr lang="ru-RU" sz="5400" dirty="0" err="1"/>
              <a:t>алывъе</a:t>
            </a:r>
            <a:r>
              <a:rPr lang="ru-RU" sz="5400" dirty="0"/>
              <a:t> </a:t>
            </a:r>
            <a:r>
              <a:rPr lang="ru-RU" sz="5400" dirty="0" err="1"/>
              <a:t>лышнеее</a:t>
            </a:r>
            <a:r>
              <a:rPr lang="ru-RU" sz="5400" dirty="0"/>
              <a:t> (</a:t>
            </a:r>
            <a:r>
              <a:rPr lang="ru-RU" sz="5400" dirty="0" err="1"/>
              <a:t>непонимаю</a:t>
            </a:r>
            <a:r>
              <a:rPr lang="ru-RU" sz="5400" dirty="0"/>
              <a:t> у кого оно остается) можно переработать в  </a:t>
            </a:r>
            <a:r>
              <a:rPr lang="ru-RU" sz="5400" dirty="0" err="1"/>
              <a:t>целофан</a:t>
            </a:r>
            <a:r>
              <a:rPr lang="ru-RU" sz="5400" dirty="0"/>
              <a:t> и с помощью </a:t>
            </a:r>
            <a:r>
              <a:rPr lang="ru-RU" sz="5400" dirty="0" err="1"/>
              <a:t>лайфаког</a:t>
            </a:r>
            <a:r>
              <a:rPr lang="ru-RU" sz="5400" dirty="0"/>
              <a:t> </a:t>
            </a:r>
            <a:r>
              <a:rPr lang="ru-RU" sz="5400" dirty="0" err="1"/>
              <a:t>трум</a:t>
            </a:r>
            <a:r>
              <a:rPr lang="ru-RU" sz="5400" dirty="0"/>
              <a:t> </a:t>
            </a:r>
            <a:r>
              <a:rPr lang="ru-RU" sz="5400" dirty="0" err="1"/>
              <a:t>трум</a:t>
            </a:r>
            <a:r>
              <a:rPr lang="ru-RU" sz="5400" dirty="0"/>
              <a:t> можно сделать </a:t>
            </a:r>
            <a:r>
              <a:rPr lang="ru-RU" sz="5400" dirty="0" err="1"/>
              <a:t>авомобиль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9379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36AE1-86D7-9683-E6DD-02FC39DB484F}"/>
              </a:ext>
            </a:extLst>
          </p:cNvPr>
          <p:cNvSpPr txBox="1"/>
          <p:nvPr/>
        </p:nvSpPr>
        <p:spPr>
          <a:xfrm>
            <a:off x="1546789" y="127712"/>
            <a:ext cx="8870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Тртья</a:t>
            </a:r>
            <a:r>
              <a:rPr lang="ru-RU" sz="4000" dirty="0"/>
              <a:t> </a:t>
            </a:r>
            <a:r>
              <a:rPr lang="ru-RU" sz="4000" dirty="0" err="1"/>
              <a:t>прычена</a:t>
            </a:r>
            <a:r>
              <a:rPr lang="ru-RU" sz="4000" dirty="0"/>
              <a:t>: </a:t>
            </a:r>
            <a:r>
              <a:rPr lang="ru-RU" sz="4000" dirty="0" err="1"/>
              <a:t>можна</a:t>
            </a:r>
            <a:r>
              <a:rPr lang="ru-RU" sz="4000" dirty="0"/>
              <a:t> </a:t>
            </a:r>
            <a:r>
              <a:rPr lang="ru-RU" sz="4000" dirty="0" err="1"/>
              <a:t>отпрывыть</a:t>
            </a:r>
            <a:r>
              <a:rPr lang="ru-RU" sz="4000" dirty="0"/>
              <a:t> </a:t>
            </a:r>
            <a:r>
              <a:rPr lang="ru-RU" sz="4000" dirty="0" err="1"/>
              <a:t>алывъе</a:t>
            </a:r>
            <a:r>
              <a:rPr lang="ru-RU" sz="4000" dirty="0"/>
              <a:t> (</a:t>
            </a:r>
            <a:r>
              <a:rPr lang="ru-RU" sz="4000" dirty="0" err="1"/>
              <a:t>прасроченое</a:t>
            </a:r>
            <a:r>
              <a:rPr lang="ru-RU" sz="4000" dirty="0"/>
              <a:t>) на марс и там появиться и там появиться жизнь</a:t>
            </a:r>
          </a:p>
        </p:txBody>
      </p:sp>
      <p:pic>
        <p:nvPicPr>
          <p:cNvPr id="1026" name="Picture 2" descr="Смайлик смайлик большой палец сигнал эмодзи, лицо, смайлик, большой палец  Сигнал png | PNGWing">
            <a:extLst>
              <a:ext uri="{FF2B5EF4-FFF2-40B4-BE49-F238E27FC236}">
                <a16:creationId xmlns:a16="http://schemas.microsoft.com/office/drawing/2014/main" id="{71CDC470-7BD5-EE74-EDFB-D2CF82C9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29" y="2682257"/>
            <a:ext cx="4799363" cy="27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84E56-B0F4-1A21-8FDE-6616612641FD}"/>
              </a:ext>
            </a:extLst>
          </p:cNvPr>
          <p:cNvSpPr txBox="1"/>
          <p:nvPr/>
        </p:nvSpPr>
        <p:spPr>
          <a:xfrm>
            <a:off x="2834213" y="1107964"/>
            <a:ext cx="407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Заклю</a:t>
            </a:r>
            <a:r>
              <a:rPr lang="ru-RU" dirty="0"/>
              <a:t> </a:t>
            </a:r>
            <a:r>
              <a:rPr lang="ru-RU" dirty="0" err="1"/>
              <a:t>чение</a:t>
            </a:r>
            <a:r>
              <a:rPr lang="ru-RU" dirty="0"/>
              <a:t> : </a:t>
            </a:r>
            <a:r>
              <a:rPr lang="ru-RU" dirty="0" err="1"/>
              <a:t>алывъэ</a:t>
            </a:r>
            <a:r>
              <a:rPr lang="ru-RU" dirty="0"/>
              <a:t> может спасти </a:t>
            </a:r>
            <a:r>
              <a:rPr lang="ru-RU" dirty="0" err="1"/>
              <a:t>плнту</a:t>
            </a:r>
            <a:r>
              <a:rPr lang="ru-RU" dirty="0"/>
              <a:t> спасибо увидимся чере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з</a:t>
            </a:r>
          </a:p>
        </p:txBody>
      </p:sp>
    </p:spTree>
    <p:extLst>
      <p:ext uri="{BB962C8B-B14F-4D97-AF65-F5344CB8AC3E}">
        <p14:creationId xmlns:p14="http://schemas.microsoft.com/office/powerpoint/2010/main" val="16299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3AA19-AAB4-1724-BC3D-627A39A178A9}"/>
              </a:ext>
            </a:extLst>
          </p:cNvPr>
          <p:cNvSpPr txBox="1"/>
          <p:nvPr/>
        </p:nvSpPr>
        <p:spPr>
          <a:xfrm>
            <a:off x="2555192" y="1085316"/>
            <a:ext cx="430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Спысок</a:t>
            </a:r>
            <a:r>
              <a:rPr lang="ru-RU" dirty="0"/>
              <a:t> </a:t>
            </a:r>
            <a:r>
              <a:rPr lang="ru-RU" dirty="0" err="1"/>
              <a:t>лытеротупы</a:t>
            </a:r>
            <a:r>
              <a:rPr lang="ru-RU" dirty="0"/>
              <a:t> на лето для </a:t>
            </a:r>
            <a:r>
              <a:rPr lang="ru-RU" dirty="0" err="1"/>
              <a:t>мыня</a:t>
            </a:r>
            <a:r>
              <a:rPr lang="ru-RU" dirty="0"/>
              <a:t>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AD91-5622-37E3-A768-D331354B8430}"/>
              </a:ext>
            </a:extLst>
          </p:cNvPr>
          <p:cNvSpPr txBox="1"/>
          <p:nvPr/>
        </p:nvSpPr>
        <p:spPr>
          <a:xfrm>
            <a:off x="3196127" y="3056404"/>
            <a:ext cx="3059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не читаю поэтому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зазаймм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r>
              <a:rPr lang="ru-RU" dirty="0"/>
              <a:t> зай </a:t>
            </a:r>
            <a:r>
              <a:rPr lang="ru-RU" dirty="0" err="1"/>
              <a:t>зазай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71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934F23-3DA7-E600-F0D6-94586C66AA1E}"/>
              </a:ext>
            </a:extLst>
          </p:cNvPr>
          <p:cNvSpPr txBox="1"/>
          <p:nvPr/>
        </p:nvSpPr>
        <p:spPr>
          <a:xfrm>
            <a:off x="3067941" y="572569"/>
            <a:ext cx="25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 ват вам сборка </a:t>
            </a:r>
            <a:r>
              <a:rPr lang="ru-RU" dirty="0" err="1"/>
              <a:t>мэмов</a:t>
            </a:r>
            <a:r>
              <a:rPr lang="ru-RU" dirty="0"/>
              <a:t> на </a:t>
            </a:r>
            <a:r>
              <a:rPr lang="ru-RU" dirty="0" err="1"/>
              <a:t>ночт</a:t>
            </a:r>
            <a:endParaRPr lang="ru-RU" dirty="0"/>
          </a:p>
        </p:txBody>
      </p:sp>
      <p:pic>
        <p:nvPicPr>
          <p:cNvPr id="2050" name="Picture 2" descr="Лучшие шутки и мемы из Сети - 14.11.2022 (16 фото) » Триникси">
            <a:extLst>
              <a:ext uri="{FF2B5EF4-FFF2-40B4-BE49-F238E27FC236}">
                <a16:creationId xmlns:a16="http://schemas.microsoft.com/office/drawing/2014/main" id="{FA927E10-6240-DE1D-71E7-58771630E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6126"/>
            <a:ext cx="5058920" cy="366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Мемы 2020 года: версия редакции сайта «Экология России» - «Экология России»">
            <a:extLst>
              <a:ext uri="{FF2B5EF4-FFF2-40B4-BE49-F238E27FC236}">
                <a16:creationId xmlns:a16="http://schemas.microsoft.com/office/drawing/2014/main" id="{152E8E13-E020-2F9E-10CE-CF9C6A2B6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78" y="3123175"/>
            <a:ext cx="4501484" cy="37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 самых смешных мемов про карантин, которые мы собрали в соцсетях -  Новости на KP.UA">
            <a:extLst>
              <a:ext uri="{FF2B5EF4-FFF2-40B4-BE49-F238E27FC236}">
                <a16:creationId xmlns:a16="http://schemas.microsoft.com/office/drawing/2014/main" id="{B668876D-2854-C137-1D2C-3D1A8BCB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920" y="3429000"/>
            <a:ext cx="2856650" cy="34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Мемы о коронавирусе и карантине | Beauty Insider">
            <a:extLst>
              <a:ext uri="{FF2B5EF4-FFF2-40B4-BE49-F238E27FC236}">
                <a16:creationId xmlns:a16="http://schemas.microsoft.com/office/drawing/2014/main" id="{D3D97C4C-7890-45CD-C2B0-C9DCCDAD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486" y="14955"/>
            <a:ext cx="6353976" cy="303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913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43</TotalTime>
  <Words>161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Берлин</vt:lpstr>
      <vt:lpstr>Пчэму алывъе спасэт планэту змля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Пчэму алывъе спасэт планэту змля </dc:title>
  <dc:creator>D213</dc:creator>
  <cp:lastModifiedBy>D213</cp:lastModifiedBy>
  <cp:revision>2</cp:revision>
  <dcterms:created xsi:type="dcterms:W3CDTF">2024-03-03T04:05:29Z</dcterms:created>
  <dcterms:modified xsi:type="dcterms:W3CDTF">2024-03-04T10:28:53Z</dcterms:modified>
</cp:coreProperties>
</file>