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85D1DE-B47B-4985-84B3-05A5DD1113EC}" v="481" dt="2022-04-25T14:34:16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069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1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6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9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913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5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1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9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6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0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91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6823" y="1604585"/>
            <a:ext cx="9418320" cy="1216673"/>
          </a:xfrm>
        </p:spPr>
        <p:txBody>
          <a:bodyPr>
            <a:noAutofit/>
          </a:bodyPr>
          <a:lstStyle/>
          <a:p>
            <a:pPr algn="ctr"/>
            <a:r>
              <a:rPr lang="ru-RU" sz="9600" b="1" dirty="0" err="1"/>
              <a:t>BrainLock</a:t>
            </a:r>
            <a:endParaRPr lang="ru-RU" sz="9600" b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61043" y="4243039"/>
            <a:ext cx="7689881" cy="1691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sz="4000" dirty="0" err="1">
                <a:solidFill>
                  <a:schemeClr val="tx1"/>
                </a:solidFill>
                <a:latin typeface="Consolas"/>
              </a:rPr>
              <a:t>Cайт</a:t>
            </a:r>
            <a:r>
              <a:rPr lang="ru-RU" sz="4000" dirty="0">
                <a:solidFill>
                  <a:schemeClr val="tx1"/>
                </a:solidFill>
                <a:latin typeface="Consolas"/>
              </a:rPr>
              <a:t>-сборник логических и математических задач.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1DE3A-16DD-7ED5-25FF-F12C17F6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53833"/>
            <a:ext cx="9692640" cy="1325562"/>
          </a:xfrm>
        </p:spPr>
        <p:txBody>
          <a:bodyPr>
            <a:noAutofit/>
          </a:bodyPr>
          <a:lstStyle/>
          <a:p>
            <a:pPr algn="ctr"/>
            <a:r>
              <a:rPr lang="ru-RU" sz="9600" dirty="0"/>
              <a:t>Цель: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5F54A4-340B-D1FA-B127-52430CB2C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674434"/>
            <a:ext cx="8809091" cy="302248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ru-RU" sz="4000" dirty="0"/>
              <a:t>Создать развлекающий пользователя сайт, на котором будут размещены различные типы и варианты заданий на критическое мышление и знание математики.</a:t>
            </a:r>
          </a:p>
        </p:txBody>
      </p:sp>
    </p:spTree>
    <p:extLst>
      <p:ext uri="{BB962C8B-B14F-4D97-AF65-F5344CB8AC3E}">
        <p14:creationId xmlns:p14="http://schemas.microsoft.com/office/powerpoint/2010/main" val="186538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89EAE-16C1-4CED-C0F8-E2D22FEA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35248"/>
            <a:ext cx="9125786" cy="1344147"/>
          </a:xfrm>
        </p:spPr>
        <p:txBody>
          <a:bodyPr>
            <a:noAutofit/>
          </a:bodyPr>
          <a:lstStyle/>
          <a:p>
            <a:pPr algn="ctr"/>
            <a:r>
              <a:rPr lang="ru-RU" sz="9600" dirty="0"/>
              <a:t>Функционал: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4716DE-1B88-3D5A-0540-3FD3038D9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637264"/>
            <a:ext cx="9125042" cy="30503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4000" dirty="0"/>
              <a:t>1) Переключение между страницами(</a:t>
            </a:r>
            <a:r>
              <a:rPr lang="ru-RU" sz="4000" dirty="0">
                <a:ea typeface="+mn-lt"/>
                <a:cs typeface="+mn-lt"/>
              </a:rPr>
              <a:t>навигационная шапка)</a:t>
            </a:r>
            <a:endParaRPr lang="ru-RU"/>
          </a:p>
          <a:p>
            <a:pPr marL="0" indent="0">
              <a:buNone/>
            </a:pPr>
            <a:r>
              <a:rPr lang="ru-RU" sz="4000" dirty="0"/>
              <a:t>2) Вход / Авторизация</a:t>
            </a:r>
          </a:p>
          <a:p>
            <a:pPr marL="0" indent="0">
              <a:buNone/>
            </a:pPr>
            <a:r>
              <a:rPr lang="ru-RU" sz="4000" dirty="0"/>
              <a:t>3) Проверка ответов</a:t>
            </a:r>
          </a:p>
          <a:p>
            <a:pPr marL="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50949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, снимок экрана, электроника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C0E448FE-CBA7-AFAF-1130-CFA355D03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10" y="257315"/>
            <a:ext cx="6506736" cy="3304661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D1C7A22-3E69-507F-B745-79718A919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32" y="3763655"/>
            <a:ext cx="2743200" cy="2824739"/>
          </a:xfrm>
          <a:prstGeom prst="rect">
            <a:avLst/>
          </a:prstGeom>
        </p:spPr>
      </p:pic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433236E-BF44-F8F2-8A96-A210AB379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962" y="3941665"/>
            <a:ext cx="7761248" cy="2673158"/>
          </a:xfrm>
          <a:prstGeom prst="rect">
            <a:avLst/>
          </a:prstGeom>
        </p:spPr>
      </p:pic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48A52EE-D8C7-88C4-7B3D-50BC278A8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4741" y="255043"/>
            <a:ext cx="4053468" cy="329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3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2FA46-B118-43F2-FDBD-545C2519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51" y="217077"/>
            <a:ext cx="11225931" cy="1344147"/>
          </a:xfrm>
        </p:spPr>
        <p:txBody>
          <a:bodyPr>
            <a:noAutofit/>
          </a:bodyPr>
          <a:lstStyle/>
          <a:p>
            <a:pPr algn="ctr"/>
            <a:r>
              <a:rPr lang="ru-RU" sz="9600" dirty="0"/>
              <a:t>Способы развития: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71136A-6DC5-523C-FE09-60D68297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506" y="2088995"/>
            <a:ext cx="8595360" cy="40818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4000" dirty="0"/>
              <a:t>1) Оформление</a:t>
            </a:r>
            <a:endParaRPr lang="ru-RU" dirty="0"/>
          </a:p>
          <a:p>
            <a:pPr marL="0" indent="0">
              <a:buNone/>
            </a:pPr>
            <a:r>
              <a:rPr lang="ru-RU" sz="4000" dirty="0"/>
              <a:t>2) Количество задач</a:t>
            </a:r>
          </a:p>
          <a:p>
            <a:pPr marL="0" indent="0">
              <a:buNone/>
            </a:pPr>
            <a:r>
              <a:rPr lang="ru-RU" sz="4000" dirty="0"/>
              <a:t>3) Проверка ручных заданий</a:t>
            </a:r>
          </a:p>
          <a:p>
            <a:pPr marL="0" indent="0">
              <a:buNone/>
            </a:pPr>
            <a:r>
              <a:rPr lang="ru-RU" sz="4000" dirty="0"/>
              <a:t>4) Защита аккаунтов</a:t>
            </a:r>
          </a:p>
          <a:p>
            <a:pPr marL="0" indent="0">
              <a:buNone/>
            </a:pPr>
            <a:r>
              <a:rPr lang="ru-RU" sz="4000" dirty="0"/>
              <a:t>5) Доп.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0214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4D197-9CE5-9EBC-4B83-ACF56277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 err="1"/>
              <a:t>Спасибо</a:t>
            </a:r>
            <a:r>
              <a:rPr lang="en-US" sz="6000" dirty="0"/>
              <a:t> </a:t>
            </a:r>
            <a:br>
              <a:rPr lang="en-US" sz="6000"/>
            </a:br>
            <a:r>
              <a:rPr lang="en-US" sz="6000" dirty="0" err="1"/>
              <a:t>за</a:t>
            </a:r>
            <a:r>
              <a:rPr lang="en-US" sz="6000" dirty="0"/>
              <a:t> </a:t>
            </a:r>
            <a:br>
              <a:rPr lang="en-US" sz="6000"/>
            </a:br>
            <a:r>
              <a:rPr lang="en-US" sz="6000" dirty="0" err="1"/>
              <a:t>внимание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62104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View</vt:lpstr>
      <vt:lpstr>BrainLock</vt:lpstr>
      <vt:lpstr>Цель:</vt:lpstr>
      <vt:lpstr>Функционал:</vt:lpstr>
      <vt:lpstr>Презентация PowerPoint</vt:lpstr>
      <vt:lpstr>Способы развития:</vt:lpstr>
      <vt:lpstr>Спасибо  за 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113</cp:revision>
  <dcterms:created xsi:type="dcterms:W3CDTF">2022-04-25T14:14:01Z</dcterms:created>
  <dcterms:modified xsi:type="dcterms:W3CDTF">2022-04-25T14:34:37Z</dcterms:modified>
</cp:coreProperties>
</file>