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041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6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6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5221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03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7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24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8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8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82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4B80983-42E3-4DBE-9563-2E31C186C79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665629-1526-4411-AB04-D152479860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55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sh-Anaks/Light-and-Shadow/tree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sh-Anaks/Light-and-Shadow/tree/m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76408-90B9-4FDF-AC3F-71613EA38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3344879"/>
            <a:ext cx="8361229" cy="209822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Light-and-Shadow</a:t>
            </a: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5F7DA0-06CD-42EC-9A92-2C2BBB9BC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86930"/>
          </a:xfrm>
        </p:spPr>
        <p:txBody>
          <a:bodyPr>
            <a:normAutofit/>
          </a:bodyPr>
          <a:lstStyle/>
          <a:p>
            <a:r>
              <a:rPr lang="ru-RU" dirty="0"/>
              <a:t>Разработчики:</a:t>
            </a:r>
          </a:p>
          <a:p>
            <a:r>
              <a:rPr lang="ru-RU" dirty="0"/>
              <a:t>Полина Брусникова </a:t>
            </a:r>
          </a:p>
          <a:p>
            <a:r>
              <a:rPr lang="ru-RU" dirty="0"/>
              <a:t>Антон Аксёнов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6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48FB15-D6B9-4E2A-AC9A-C8CCB549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28" y="2821020"/>
            <a:ext cx="960120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Игра на </a:t>
            </a:r>
            <a:r>
              <a:rPr lang="ru-RU" sz="2800" dirty="0" err="1"/>
              <a:t>python</a:t>
            </a:r>
            <a:r>
              <a:rPr lang="ru-RU" sz="2800" dirty="0"/>
              <a:t> с использованием библиотеки </a:t>
            </a:r>
            <a:r>
              <a:rPr lang="ru-RU" sz="2800" dirty="0" err="1"/>
              <a:t>PyGame</a:t>
            </a:r>
            <a:r>
              <a:rPr lang="ru-RU" sz="2800" dirty="0"/>
              <a:t> для двух игроков на общем экране. В игре 2 персонажа свет и тень. Игроки должны на перегонки пройти карту уровня. Выигрывает, тот кто первый доберётся до финиша.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EB69D6-D390-40A2-9126-7E0CDD743D4F}"/>
              </a:ext>
            </a:extLst>
          </p:cNvPr>
          <p:cNvSpPr/>
          <p:nvPr/>
        </p:nvSpPr>
        <p:spPr>
          <a:xfrm>
            <a:off x="2746441" y="691063"/>
            <a:ext cx="7282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Light-and-Shadow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41769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9B802-6A67-4B27-945C-F67F0001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66" y="598251"/>
            <a:ext cx="7198468" cy="1485900"/>
          </a:xfrm>
        </p:spPr>
        <p:txBody>
          <a:bodyPr>
            <a:normAutofit/>
          </a:bodyPr>
          <a:lstStyle/>
          <a:p>
            <a:r>
              <a:rPr lang="ru-RU" sz="4800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80251-9F6C-4FD8-9170-6247712F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966" y="2169268"/>
            <a:ext cx="2568102" cy="3581400"/>
          </a:xfrm>
        </p:spPr>
        <p:txBody>
          <a:bodyPr>
            <a:normAutofit/>
          </a:bodyPr>
          <a:lstStyle/>
          <a:p>
            <a:r>
              <a:rPr lang="pl-PL" sz="3200" dirty="0"/>
              <a:t>Pygame</a:t>
            </a:r>
            <a:endParaRPr lang="ru-RU" sz="3200" dirty="0"/>
          </a:p>
          <a:p>
            <a:r>
              <a:rPr lang="pl-PL" sz="3200" dirty="0"/>
              <a:t>PyTMX</a:t>
            </a:r>
            <a:endParaRPr lang="ru-RU" sz="3200" dirty="0"/>
          </a:p>
          <a:p>
            <a:r>
              <a:rPr lang="pl-PL" sz="3200" dirty="0"/>
              <a:t>Pyganim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5751696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</TotalTime>
  <Words>52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Franklin Gothic Book</vt:lpstr>
      <vt:lpstr>Уголки</vt:lpstr>
      <vt:lpstr>Light-and-Shadow  </vt:lpstr>
      <vt:lpstr>Презентация PowerPoint</vt:lpstr>
      <vt:lpstr>Используемые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Light-and-Shadow  </dc:title>
  <dc:creator>Аполлинария</dc:creator>
  <cp:lastModifiedBy>Аполлинария</cp:lastModifiedBy>
  <cp:revision>2</cp:revision>
  <dcterms:created xsi:type="dcterms:W3CDTF">2025-03-15T14:13:26Z</dcterms:created>
  <dcterms:modified xsi:type="dcterms:W3CDTF">2025-03-15T14:27:20Z</dcterms:modified>
</cp:coreProperties>
</file>