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1adaa7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1adaa7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e1adaa7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e1adaa7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e1adaa7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e1adaa7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e1adaa7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e1adaa7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e1adaa7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e1adaa7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1adaa75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1adaa75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PC2: eletrônica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Display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Display touch  de 7 polegadas com ajuste de rotação e de brilho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Display pode ser alimentado direto pela rasp, eliminando necessidade de fonte externa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25" y="2225725"/>
            <a:ext cx="46577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RFID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escolhido frente a tecnologias de código de barras e QRcode pela rapidez na leitura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Foi escolhido a antena AN610 com polarização circular e potência de 6W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Serão utilizados 4 antenas no carrinho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leitor da antena é o dispositivo FX7500, da mesma fabricante das antenas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leitor se comunicará com a RASP por meio da porta ethernet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leitura do código da tag será registrada no arquivo da lista de compras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funcionamento do sistema de leitura de RFID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800" y="1071450"/>
            <a:ext cx="450736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Trava das rodas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Sistema operado diretamente pela RASP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capaz de resistir a uma tentativa de locomoção por parte do usuário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 2 atuadores lineares L12 e 1 ponte h l298 em seu funcionamento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Balança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Sistema de segurança para evitar furto de produtos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Compara o peso do carrinho com o peso estimado dos produtos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 4 </a:t>
            </a:r>
            <a:r>
              <a:rPr lang="pt-BR"/>
              <a:t>células</a:t>
            </a:r>
            <a:r>
              <a:rPr lang="pt-BR"/>
              <a:t> de carga na base do carrinho para medir o peso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Utilização do amplificador de instrumentação HX711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 a msp430 para realizar o cálculo e comparar os pesos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localização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