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2" r:id="rId11"/>
    <p:sldId id="264" r:id="rId12"/>
    <p:sldId id="268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1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4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3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78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63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67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4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47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23016-96FB-440E-ADB4-962EF7976AC1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3F3-A0F8-4582-8E6E-D7547D481D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4799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Программная система формирования карты помещения на основе обучения с подкреплением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39490" y="5874184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	 </a:t>
            </a:r>
            <a:r>
              <a:rPr lang="ru-RU" dirty="0" smtClean="0"/>
              <a:t>                                            Выполнил</a:t>
            </a:r>
            <a:r>
              <a:rPr lang="en-US" dirty="0" smtClean="0"/>
              <a:t>: </a:t>
            </a:r>
            <a:r>
              <a:rPr lang="ru-RU" dirty="0" smtClean="0"/>
              <a:t>Попов В. А. 17-В-1</a:t>
            </a:r>
          </a:p>
          <a:p>
            <a:r>
              <a:rPr lang="ru-RU" dirty="0"/>
              <a:t> </a:t>
            </a:r>
            <a:r>
              <a:rPr lang="ru-RU" dirty="0" smtClean="0"/>
              <a:t>         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к. т. н. доцент Гай В. 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54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653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обучения робота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43216"/>
            <a:ext cx="5897880" cy="5514784"/>
          </a:xfrm>
          <a:prstGeom prst="rect">
            <a:avLst/>
          </a:prstGeom>
        </p:spPr>
      </p:pic>
      <p:pic>
        <p:nvPicPr>
          <p:cNvPr id="5" name="Рисунок 4" descr="https://cdn.discordapp.com/attachments/716292961243234315/856194894917009468/test_33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1343216"/>
            <a:ext cx="6294120" cy="55147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082528" cy="1325563"/>
          </a:xfrm>
        </p:spPr>
        <p:txBody>
          <a:bodyPr/>
          <a:lstStyle/>
          <a:p>
            <a:r>
              <a:rPr lang="ru-RU" dirty="0" smtClean="0"/>
              <a:t>Результаты тестирования обученной модели</a:t>
            </a:r>
            <a:endParaRPr lang="ru-RU" dirty="0"/>
          </a:p>
        </p:txBody>
      </p:sp>
      <p:pic>
        <p:nvPicPr>
          <p:cNvPr id="4" name="Рисунок 3" descr="https://cdn.discordapp.com/attachments/494187682587738112/857476666065551367/unknow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2"/>
            <a:ext cx="5897880" cy="553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97880" y="1325561"/>
            <a:ext cx="6294120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75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был успешно реализован и результаты обучения составили около 80%, что на самом деле довольно неплохой вариант, но почему же всего лишь 80%?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этот случай имеются несколько причин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сети, то есть в наше время сложно найти нейронную сеть с точностью в 100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Малое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эпизодов для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3) Использование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очень сложной архитектуры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Использование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функции активации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73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494329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99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23843"/>
            <a:ext cx="10515600" cy="4351338"/>
          </a:xfrm>
        </p:spPr>
        <p:txBody>
          <a:bodyPr/>
          <a:lstStyle/>
          <a:p>
            <a:r>
              <a:rPr lang="ru-RU" dirty="0" smtClean="0"/>
              <a:t>Обучить робота двигаться на случайно сгенерированной местности</a:t>
            </a:r>
          </a:p>
          <a:p>
            <a:r>
              <a:rPr lang="ru-RU" dirty="0" smtClean="0"/>
              <a:t>Обучит</a:t>
            </a:r>
            <a:r>
              <a:rPr lang="ru-RU" dirty="0"/>
              <a:t>ь</a:t>
            </a:r>
            <a:r>
              <a:rPr lang="ru-RU" dirty="0" smtClean="0"/>
              <a:t> робота представлять местности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22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Этапы решения задачи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6253" y="3200400"/>
            <a:ext cx="138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Робот, помещение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19745" y="3200400"/>
            <a:ext cx="22305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Загрузка модели обучения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536874" y="3200399"/>
            <a:ext cx="195349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помещения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918364" y="3200399"/>
            <a:ext cx="205047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 местности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058403" y="3200399"/>
            <a:ext cx="1542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Изображение</a:t>
            </a:r>
          </a:p>
          <a:p>
            <a:pPr algn="ctr"/>
            <a:r>
              <a:rPr lang="ru-RU" dirty="0"/>
              <a:t>помещения</a:t>
            </a:r>
          </a:p>
        </p:txBody>
      </p:sp>
      <p:cxnSp>
        <p:nvCxnSpPr>
          <p:cNvPr id="17" name="Прямая со стрелкой 16"/>
          <p:cNvCxnSpPr>
            <a:stCxn id="4" idx="3"/>
            <a:endCxn id="7" idx="1"/>
          </p:cNvCxnSpPr>
          <p:nvPr/>
        </p:nvCxnSpPr>
        <p:spPr>
          <a:xfrm>
            <a:off x="1551708" y="3523566"/>
            <a:ext cx="56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350327" y="3528075"/>
            <a:ext cx="56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968837" y="3541930"/>
            <a:ext cx="56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9490366" y="3541930"/>
            <a:ext cx="56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Информационная модель робота</a:t>
            </a:r>
            <a:endParaRPr lang="ru-RU" dirty="0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673768" y="1325563"/>
            <a:ext cx="2261937" cy="1048669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карт для обучения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4083" y="2833520"/>
            <a:ext cx="2021305" cy="1048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Обучение робота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98229" y="2833520"/>
            <a:ext cx="2005263" cy="10486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Обученная модель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58778" y="51013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Помещение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898229" y="4804792"/>
            <a:ext cx="2005263" cy="962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Движение робота по местности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3" idx="3"/>
            <a:endCxn id="4" idx="0"/>
          </p:cNvCxnSpPr>
          <p:nvPr/>
        </p:nvCxnSpPr>
        <p:spPr>
          <a:xfrm flipH="1">
            <a:off x="1804736" y="2374232"/>
            <a:ext cx="1" cy="45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3"/>
            <a:endCxn id="5" idx="1"/>
          </p:cNvCxnSpPr>
          <p:nvPr/>
        </p:nvCxnSpPr>
        <p:spPr>
          <a:xfrm>
            <a:off x="2815388" y="3357855"/>
            <a:ext cx="1082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>
            <a:off x="4900861" y="3882189"/>
            <a:ext cx="0" cy="92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  <a:endCxn id="7" idx="1"/>
          </p:cNvCxnSpPr>
          <p:nvPr/>
        </p:nvCxnSpPr>
        <p:spPr>
          <a:xfrm>
            <a:off x="2430757" y="5286055"/>
            <a:ext cx="146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641432" y="4804792"/>
            <a:ext cx="1925052" cy="962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Передача своего местоположения</a:t>
            </a:r>
            <a:endParaRPr lang="ru-RU" dirty="0"/>
          </a:p>
        </p:txBody>
      </p:sp>
      <p:sp>
        <p:nvSpPr>
          <p:cNvPr id="18" name="Блок-схема: магнитный диск 17"/>
          <p:cNvSpPr/>
          <p:nvPr/>
        </p:nvSpPr>
        <p:spPr>
          <a:xfrm>
            <a:off x="7964905" y="2840898"/>
            <a:ext cx="2149642" cy="1048669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База данных координат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9304424" y="4704619"/>
            <a:ext cx="2053390" cy="1162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Передача местоположения ближайших препятствий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7" idx="3"/>
            <a:endCxn id="17" idx="1"/>
          </p:cNvCxnSpPr>
          <p:nvPr/>
        </p:nvCxnSpPr>
        <p:spPr>
          <a:xfrm>
            <a:off x="5903492" y="5286055"/>
            <a:ext cx="73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7" idx="3"/>
            <a:endCxn id="19" idx="1"/>
          </p:cNvCxnSpPr>
          <p:nvPr/>
        </p:nvCxnSpPr>
        <p:spPr>
          <a:xfrm>
            <a:off x="8566484" y="5286055"/>
            <a:ext cx="73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8101263" y="1443789"/>
            <a:ext cx="1876926" cy="930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Отрисовка</a:t>
            </a:r>
            <a:r>
              <a:rPr lang="ru-RU" dirty="0" smtClean="0"/>
              <a:t> линий по координатам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0757329" y="1585844"/>
            <a:ext cx="1341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Карта </a:t>
            </a:r>
          </a:p>
          <a:p>
            <a:r>
              <a:rPr lang="ru-RU" dirty="0" smtClean="0"/>
              <a:t>помещения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7" idx="0"/>
            <a:endCxn id="18" idx="3"/>
          </p:cNvCxnSpPr>
          <p:nvPr/>
        </p:nvCxnSpPr>
        <p:spPr>
          <a:xfrm flipV="1">
            <a:off x="7603958" y="3889567"/>
            <a:ext cx="1435768" cy="91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9" idx="0"/>
            <a:endCxn id="18" idx="3"/>
          </p:cNvCxnSpPr>
          <p:nvPr/>
        </p:nvCxnSpPr>
        <p:spPr>
          <a:xfrm flipH="1" flipV="1">
            <a:off x="9039726" y="3889567"/>
            <a:ext cx="1291393" cy="81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4" idx="3"/>
            <a:endCxn id="25" idx="1"/>
          </p:cNvCxnSpPr>
          <p:nvPr/>
        </p:nvCxnSpPr>
        <p:spPr>
          <a:xfrm flipV="1">
            <a:off x="9978189" y="1909010"/>
            <a:ext cx="779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8" idx="1"/>
            <a:endCxn id="24" idx="2"/>
          </p:cNvCxnSpPr>
          <p:nvPr/>
        </p:nvCxnSpPr>
        <p:spPr>
          <a:xfrm flipV="1">
            <a:off x="9039726" y="2374232"/>
            <a:ext cx="0" cy="46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Обучение модели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" y="1150186"/>
            <a:ext cx="11797364" cy="55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41"/>
            <a:ext cx="10515600" cy="1325563"/>
          </a:xfrm>
        </p:spPr>
        <p:txBody>
          <a:bodyPr/>
          <a:lstStyle/>
          <a:p>
            <a:r>
              <a:rPr lang="en-US" dirty="0" smtClean="0"/>
              <a:t>Policy Gradient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48969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8132"/>
            <a:ext cx="12192000" cy="58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Модель нейронной сети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25562"/>
            <a:ext cx="12192000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789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Робот</a:t>
            </a:r>
            <a:br>
              <a:rPr lang="ru-RU" dirty="0" smtClean="0"/>
            </a:b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нем можно увидеть 8 датчиков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расстояния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передних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задних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левый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правый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компас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-навигатор.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Датчики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нужны для того, чтобы измерять расстояние до препятствия, компас для распознания угла поворота робота, а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-навигатор для передачи положения робота.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Датчики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настроены на длину до 30 см.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26280" y="2971990"/>
            <a:ext cx="2852928" cy="38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86940"/>
            <a:ext cx="10515600" cy="1325563"/>
          </a:xfrm>
        </p:spPr>
        <p:txBody>
          <a:bodyPr/>
          <a:lstStyle/>
          <a:p>
            <a:r>
              <a:rPr lang="ru-RU" dirty="0" smtClean="0"/>
              <a:t>Рисование карты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9944" y="3325368"/>
            <a:ext cx="4548505" cy="32969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750835"/>
            <a:ext cx="11826699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формирования карты берется 4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параметра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</a:rPr>
              <a:t>1) </a:t>
            </a:r>
            <a:r>
              <a:rPr lang="ru-RU" dirty="0" smtClean="0">
                <a:latin typeface="Times New Roman" panose="02020603050405020304" pitchFamily="18" charset="0"/>
              </a:rPr>
              <a:t>Габариты робота</a:t>
            </a:r>
          </a:p>
          <a:p>
            <a:r>
              <a:rPr lang="ru-RU" dirty="0">
                <a:latin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</a:rPr>
              <a:t>2) </a:t>
            </a:r>
            <a:r>
              <a:rPr lang="ru-RU" dirty="0"/>
              <a:t>Длина и состояние датчиков </a:t>
            </a:r>
            <a:r>
              <a:rPr lang="ru-RU" dirty="0" smtClean="0"/>
              <a:t>расстояния</a:t>
            </a:r>
          </a:p>
          <a:p>
            <a:r>
              <a:rPr lang="ru-RU" dirty="0"/>
              <a:t>	</a:t>
            </a:r>
            <a:r>
              <a:rPr lang="ru-RU" dirty="0" smtClean="0"/>
              <a:t>3) Показание </a:t>
            </a:r>
            <a:r>
              <a:rPr lang="en-US" dirty="0"/>
              <a:t>GPS</a:t>
            </a:r>
            <a:r>
              <a:rPr lang="ru-RU" dirty="0" smtClean="0"/>
              <a:t>-навигатора</a:t>
            </a:r>
          </a:p>
          <a:p>
            <a:r>
              <a:rPr lang="ru-RU" dirty="0"/>
              <a:t>	</a:t>
            </a:r>
            <a:r>
              <a:rPr lang="ru-RU" dirty="0" smtClean="0"/>
              <a:t>4) Показание компаса</a:t>
            </a:r>
          </a:p>
          <a:p>
            <a:r>
              <a:rPr lang="ru-RU" dirty="0"/>
              <a:t>По показаниям </a:t>
            </a:r>
            <a:r>
              <a:rPr lang="en-US" dirty="0"/>
              <a:t>GPS</a:t>
            </a:r>
            <a:r>
              <a:rPr lang="ru-RU" dirty="0"/>
              <a:t>-навигатора и габаритам робота закрашивается область на </a:t>
            </a:r>
            <a:r>
              <a:rPr lang="ru-RU" dirty="0" smtClean="0"/>
              <a:t>карте</a:t>
            </a:r>
          </a:p>
          <a:p>
            <a:r>
              <a:rPr lang="ru-RU" dirty="0" smtClean="0"/>
              <a:t>По </a:t>
            </a:r>
            <a:r>
              <a:rPr lang="en-US" dirty="0"/>
              <a:t>GPS</a:t>
            </a:r>
            <a:r>
              <a:rPr lang="ru-RU" dirty="0"/>
              <a:t>-навигатора берется положение робота и с помощью его габаритов от центра </a:t>
            </a:r>
            <a:r>
              <a:rPr lang="ru-RU" dirty="0" err="1"/>
              <a:t>отрисовывается</a:t>
            </a:r>
            <a:r>
              <a:rPr lang="ru-RU" dirty="0"/>
              <a:t> прямоугольник. </a:t>
            </a:r>
            <a:endParaRPr lang="ru-RU" dirty="0" smtClean="0"/>
          </a:p>
          <a:p>
            <a:r>
              <a:rPr lang="ru-RU" dirty="0" smtClean="0"/>
              <a:t>Компас </a:t>
            </a:r>
            <a:r>
              <a:rPr lang="ru-RU" dirty="0"/>
              <a:t>нужен для определения угла поворота робота, с помощью которого будет вращать каркас робота на </a:t>
            </a:r>
            <a:r>
              <a:rPr lang="ru-RU" dirty="0" smtClean="0"/>
              <a:t>карте</a:t>
            </a:r>
          </a:p>
          <a:p>
            <a:r>
              <a:rPr lang="ru-RU" dirty="0" smtClean="0"/>
              <a:t>Длина </a:t>
            </a:r>
            <a:r>
              <a:rPr lang="ru-RU" dirty="0"/>
              <a:t>и состояние датчиков для закрашивания области с препятствием или его отсутствием.</a:t>
            </a:r>
          </a:p>
          <a:p>
            <a:endParaRPr lang="ru-RU" dirty="0" smtClean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80844" y="3613968"/>
            <a:ext cx="2048256" cy="30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7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131</Words>
  <Application>Microsoft Office PowerPoint</Application>
  <PresentationFormat>Широкоэкранный</PresentationFormat>
  <Paragraphs>53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Программная система формирования карты помещения на основе обучения с подкреплением</vt:lpstr>
      <vt:lpstr>Цели</vt:lpstr>
      <vt:lpstr>Этапы решения задачи</vt:lpstr>
      <vt:lpstr>Информационная модель робота</vt:lpstr>
      <vt:lpstr>Обучение модели</vt:lpstr>
      <vt:lpstr>Policy Gradient</vt:lpstr>
      <vt:lpstr>Модель нейронной сети</vt:lpstr>
      <vt:lpstr>Робот На нем можно увидеть 8 датчиков расстояния:  -4 передних  -2 задних   -1 левый   -1 правый Также компас и GPS-навигатор.  Датчики нужны для того, чтобы измерять расстояние до препятствия, компас для распознания угла поворота робота, а GPS-навигатор для передачи положения робота.  Датчики настроены на длину до 30 см. </vt:lpstr>
      <vt:lpstr>Рисование карты</vt:lpstr>
      <vt:lpstr>Результаты обучения робота</vt:lpstr>
      <vt:lpstr>Результаты тестирования обученной модели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система формирования карты помещения на основе обучения с подкреплением</dc:title>
  <dc:creator>Horo Clever</dc:creator>
  <cp:lastModifiedBy>Horo Clever</cp:lastModifiedBy>
  <cp:revision>34</cp:revision>
  <dcterms:created xsi:type="dcterms:W3CDTF">2021-04-21T20:23:18Z</dcterms:created>
  <dcterms:modified xsi:type="dcterms:W3CDTF">2021-06-27T16:15:01Z</dcterms:modified>
</cp:coreProperties>
</file>