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300" r:id="rId2"/>
    <p:sldId id="289" r:id="rId3"/>
    <p:sldId id="290" r:id="rId4"/>
    <p:sldId id="292" r:id="rId5"/>
    <p:sldId id="276" r:id="rId6"/>
    <p:sldId id="301" r:id="rId7"/>
    <p:sldId id="303" r:id="rId8"/>
    <p:sldId id="298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9" autoAdjust="0"/>
    <p:restoredTop sz="79619" autoAdjust="0"/>
  </p:normalViewPr>
  <p:slideViewPr>
    <p:cSldViewPr>
      <p:cViewPr varScale="1">
        <p:scale>
          <a:sx n="74" d="100"/>
          <a:sy n="74" d="100"/>
        </p:scale>
        <p:origin x="402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dirty="0" smtClean="0"/>
            <a:t>Радослав Гавраилов</a:t>
          </a:r>
          <a:r>
            <a:rPr lang="en-US" dirty="0" smtClean="0"/>
            <a:t>] </a:t>
          </a:r>
          <a:r>
            <a:rPr lang="en-US" dirty="0" smtClean="0"/>
            <a:t>Project Manager</a:t>
          </a:r>
          <a:endParaRPr lang="en-US" dirty="0"/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dirty="0" smtClean="0"/>
            <a:t>Гергана Кутлева</a:t>
          </a:r>
          <a:r>
            <a:rPr lang="en-US" dirty="0" smtClean="0"/>
            <a:t>] Requirements Engineer</a:t>
          </a:r>
          <a:endParaRPr lang="en-US" dirty="0"/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dirty="0" smtClean="0"/>
            <a:t>Николай Радков</a:t>
          </a:r>
          <a:r>
            <a:rPr lang="en-US" dirty="0" smtClean="0"/>
            <a:t>] </a:t>
          </a:r>
          <a:r>
            <a:rPr lang="en-US" dirty="0" err="1" smtClean="0"/>
            <a:t>Archtecture</a:t>
          </a:r>
          <a:r>
            <a:rPr lang="en-US" dirty="0" smtClean="0"/>
            <a:t> Engineer</a:t>
          </a:r>
          <a:endParaRPr lang="en-US" dirty="0"/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dirty="0" smtClean="0"/>
            <a:t>Стоян Янев</a:t>
          </a:r>
          <a:r>
            <a:rPr lang="en-US" dirty="0" smtClean="0"/>
            <a:t>] Software Developer</a:t>
          </a:r>
          <a:endParaRPr lang="en-US" dirty="0"/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bg-BG" dirty="0" smtClean="0"/>
            <a:t>Дейвид Раденков</a:t>
          </a:r>
          <a:r>
            <a:rPr lang="en-US" dirty="0" smtClean="0"/>
            <a:t>] QA Engineer</a:t>
          </a:r>
          <a:endParaRPr lang="en-US" dirty="0"/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 custScaleX="133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376A-6279-4F34-8FAC-9C7E5143D544}" type="pres">
      <dgm:prSet presAssocID="{292949A4-AA05-4E18-B3F5-1798B9517995}" presName="rootConnector" presStyleLbl="node2" presStyleIdx="0" presStyleCnt="4"/>
      <dgm:spPr/>
      <dgm:t>
        <a:bodyPr/>
        <a:lstStyle/>
        <a:p>
          <a:endParaRPr lang="en-US"/>
        </a:p>
      </dgm:t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0D12C-4679-4F26-9710-FD8E514589D1}" type="pres">
      <dgm:prSet presAssocID="{28A0B37A-BED0-495D-9DE0-5C3EB254BD9C}" presName="rootConnector" presStyleLbl="node2" presStyleIdx="1" presStyleCnt="4"/>
      <dgm:spPr/>
      <dgm:t>
        <a:bodyPr/>
        <a:lstStyle/>
        <a:p>
          <a:endParaRPr lang="en-US"/>
        </a:p>
      </dgm:t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423F-FACA-4DAE-89C7-B644512E5F7D}" type="pres">
      <dgm:prSet presAssocID="{0ACBA0E5-BBCD-43D7-A3BC-FC0CF9D01C8A}" presName="rootConnector" presStyleLbl="node2" presStyleIdx="2" presStyleCnt="4"/>
      <dgm:spPr/>
      <dgm:t>
        <a:bodyPr/>
        <a:lstStyle/>
        <a:p>
          <a:endParaRPr lang="en-US"/>
        </a:p>
      </dgm:t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4" custScaleX="110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8EF-98B9-479F-AD3D-B0E4FFB0B47A}" type="pres">
      <dgm:prSet presAssocID="{5FDCA85D-1C67-44A6-9071-13A348508795}" presName="rootConnector" presStyleLbl="node2" presStyleIdx="3" presStyleCnt="4"/>
      <dgm:spPr/>
      <dgm:t>
        <a:bodyPr/>
        <a:lstStyle/>
        <a:p>
          <a:endParaRPr lang="en-US"/>
        </a:p>
      </dgm:t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</dgm:ptLst>
  <dgm:cxnLst>
    <dgm:cxn modelId="{DA2D3617-4757-43C5-8E16-0AEBF835FECB}" type="presOf" srcId="{C6B0EF2E-D0FA-4A1B-8E00-868CCDF8158E}" destId="{86CB14CF-3AAB-49BF-A348-8C10128F63F4}" srcOrd="0" destOrd="0" presId="urn:microsoft.com/office/officeart/2005/8/layout/orgChart1"/>
    <dgm:cxn modelId="{D4227410-D37B-4A47-9F7A-F56101224193}" type="presOf" srcId="{78502359-E29E-4A2D-ACAC-4DCAC351BAD4}" destId="{24932D62-51B8-4D71-A5FA-4BD57552139C}" srcOrd="0" destOrd="0" presId="urn:microsoft.com/office/officeart/2005/8/layout/orgChart1"/>
    <dgm:cxn modelId="{6581C4F9-789D-48A7-9428-0E021B2DC4A2}" srcId="{1AE76108-91FB-44D8-8A89-B8E208F7E5CA}" destId="{0ACBA0E5-BBCD-43D7-A3BC-FC0CF9D01C8A}" srcOrd="2" destOrd="0" parTransId="{C6B0EF2E-D0FA-4A1B-8E00-868CCDF8158E}" sibTransId="{D230325B-7A0E-4212-8386-DF558C1F2B2A}"/>
    <dgm:cxn modelId="{0306A68A-4BDD-4181-97B2-BCDFAE5689A3}" type="presOf" srcId="{292949A4-AA05-4E18-B3F5-1798B9517995}" destId="{D164376A-6279-4F34-8FAC-9C7E5143D544}" srcOrd="1" destOrd="0" presId="urn:microsoft.com/office/officeart/2005/8/layout/orgChart1"/>
    <dgm:cxn modelId="{31205137-F20C-45C3-A5AD-DCF762BE98ED}" type="presOf" srcId="{1AE76108-91FB-44D8-8A89-B8E208F7E5CA}" destId="{B4EA89FA-F4C3-4343-B0EA-03CE8E80571B}" srcOrd="1" destOrd="0" presId="urn:microsoft.com/office/officeart/2005/8/layout/orgChart1"/>
    <dgm:cxn modelId="{271D1B83-8B39-409B-9021-75223A00D6D6}" srcId="{1AE76108-91FB-44D8-8A89-B8E208F7E5CA}" destId="{5FDCA85D-1C67-44A6-9071-13A348508795}" srcOrd="3" destOrd="0" parTransId="{03FDE31C-AA0C-4FFD-88F3-B8C60C7688B2}" sibTransId="{FE1A6629-9F0A-4947-827E-686E8B12F027}"/>
    <dgm:cxn modelId="{5E9DEAE1-7A76-414C-ADCB-7B7B6E5A860F}" type="presOf" srcId="{28A0B37A-BED0-495D-9DE0-5C3EB254BD9C}" destId="{08335018-97AA-460E-A117-81DBA3DD3BA6}" srcOrd="0" destOrd="0" presId="urn:microsoft.com/office/officeart/2005/8/layout/orgChart1"/>
    <dgm:cxn modelId="{1A6ACE3B-6238-4439-B092-9F5AC8146FC3}" type="presOf" srcId="{480A263B-CD14-423A-A0E1-102EAB428708}" destId="{ED86A04F-8E18-4C09-847D-FF6943170D74}" srcOrd="0" destOrd="0" presId="urn:microsoft.com/office/officeart/2005/8/layout/orgChart1"/>
    <dgm:cxn modelId="{A16615C8-7C00-4539-9F8C-1B6D2A53EF25}" type="presOf" srcId="{292949A4-AA05-4E18-B3F5-1798B9517995}" destId="{7174A553-29A2-4360-80CF-40A80BE1E5E1}" srcOrd="0" destOrd="0" presId="urn:microsoft.com/office/officeart/2005/8/layout/orgChart1"/>
    <dgm:cxn modelId="{488E951A-F9CE-408A-84DD-D42C556ACD3E}" type="presOf" srcId="{03FDE31C-AA0C-4FFD-88F3-B8C60C7688B2}" destId="{8E0B701E-731A-4119-97E9-BE8C6970B14F}" srcOrd="0" destOrd="0" presId="urn:microsoft.com/office/officeart/2005/8/layout/orgChart1"/>
    <dgm:cxn modelId="{90362127-9F46-4D15-940D-6F2B0B56BC5E}" type="presOf" srcId="{5FDCA85D-1C67-44A6-9071-13A348508795}" destId="{A76F18EF-98B9-479F-AD3D-B0E4FFB0B47A}" srcOrd="1" destOrd="0" presId="urn:microsoft.com/office/officeart/2005/8/layout/orgChart1"/>
    <dgm:cxn modelId="{8340AFC6-B760-41F1-8A78-7E3A7EF27062}" type="presOf" srcId="{5FDCA85D-1C67-44A6-9071-13A348508795}" destId="{95F76DE9-F993-4C08-8EB9-2BBE7C2B73FA}" srcOrd="0" destOrd="0" presId="urn:microsoft.com/office/officeart/2005/8/layout/orgChart1"/>
    <dgm:cxn modelId="{2BFF0765-1FC3-47D7-97FF-CBA8BE012CF8}" type="presOf" srcId="{A9367425-E34E-4C76-9930-ADFAEE130305}" destId="{49F27310-186D-41EB-B0D9-B311379F2447}" srcOrd="0" destOrd="0" presId="urn:microsoft.com/office/officeart/2005/8/layout/orgChart1"/>
    <dgm:cxn modelId="{15820587-E4AB-475C-A66A-10871F5C1BFE}" type="presOf" srcId="{1AE76108-91FB-44D8-8A89-B8E208F7E5CA}" destId="{B4F9536A-212F-4EE6-8E36-1F7330E5587D}" srcOrd="0" destOrd="0" presId="urn:microsoft.com/office/officeart/2005/8/layout/orgChart1"/>
    <dgm:cxn modelId="{39AAF332-8A91-4EAA-A4FA-6C9C69988279}" type="presOf" srcId="{0ACBA0E5-BBCD-43D7-A3BC-FC0CF9D01C8A}" destId="{57DA3771-BFCF-450F-AC08-0C13953670E4}" srcOrd="0" destOrd="0" presId="urn:microsoft.com/office/officeart/2005/8/layout/orgChart1"/>
    <dgm:cxn modelId="{96B205B4-5F7B-470F-9F70-6B6E2AA23B87}" srcId="{1AE76108-91FB-44D8-8A89-B8E208F7E5CA}" destId="{292949A4-AA05-4E18-B3F5-1798B9517995}" srcOrd="0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54C286CA-6126-4564-A8CF-40C9009A0925}" type="presOf" srcId="{0ACBA0E5-BBCD-43D7-A3BC-FC0CF9D01C8A}" destId="{FA66423F-FACA-4DAE-89C7-B644512E5F7D}" srcOrd="1" destOrd="0" presId="urn:microsoft.com/office/officeart/2005/8/layout/orgChart1"/>
    <dgm:cxn modelId="{730CC3ED-95C5-4FD1-AE0F-BA1B02F47132}" type="presOf" srcId="{28A0B37A-BED0-495D-9DE0-5C3EB254BD9C}" destId="{65D0D12C-4679-4F26-9710-FD8E514589D1}" srcOrd="1" destOrd="0" presId="urn:microsoft.com/office/officeart/2005/8/layout/orgChart1"/>
    <dgm:cxn modelId="{8AB5A839-2EFC-4189-B42A-B729FAF8A55B}" srcId="{1AE76108-91FB-44D8-8A89-B8E208F7E5CA}" destId="{28A0B37A-BED0-495D-9DE0-5C3EB254BD9C}" srcOrd="1" destOrd="0" parTransId="{A9367425-E34E-4C76-9930-ADFAEE130305}" sibTransId="{E517DD1E-2D47-4B97-AEE7-47F17CA57721}"/>
    <dgm:cxn modelId="{D2A08F11-716A-426F-A4AC-947F485B7CB4}" type="presParOf" srcId="{24932D62-51B8-4D71-A5FA-4BD57552139C}" destId="{63487077-536E-4911-8464-54721A48DE05}" srcOrd="0" destOrd="0" presId="urn:microsoft.com/office/officeart/2005/8/layout/orgChart1"/>
    <dgm:cxn modelId="{58ADE787-10B5-4FE6-A123-CA32AB4B7DB6}" type="presParOf" srcId="{63487077-536E-4911-8464-54721A48DE05}" destId="{342D541C-5030-4F91-A070-844941CA9444}" srcOrd="0" destOrd="0" presId="urn:microsoft.com/office/officeart/2005/8/layout/orgChart1"/>
    <dgm:cxn modelId="{8295980C-6602-4BAC-AC27-F11A17F0BB84}" type="presParOf" srcId="{342D541C-5030-4F91-A070-844941CA9444}" destId="{B4F9536A-212F-4EE6-8E36-1F7330E5587D}" srcOrd="0" destOrd="0" presId="urn:microsoft.com/office/officeart/2005/8/layout/orgChart1"/>
    <dgm:cxn modelId="{A33FE358-A662-4440-9CE0-C22297BB64B6}" type="presParOf" srcId="{342D541C-5030-4F91-A070-844941CA9444}" destId="{B4EA89FA-F4C3-4343-B0EA-03CE8E80571B}" srcOrd="1" destOrd="0" presId="urn:microsoft.com/office/officeart/2005/8/layout/orgChart1"/>
    <dgm:cxn modelId="{051B5B5E-64E2-4C12-AE4E-C522D246A1BE}" type="presParOf" srcId="{63487077-536E-4911-8464-54721A48DE05}" destId="{D1F0577B-7768-4685-A52C-86010901C5D7}" srcOrd="1" destOrd="0" presId="urn:microsoft.com/office/officeart/2005/8/layout/orgChart1"/>
    <dgm:cxn modelId="{D9E6CE17-A632-4CAC-902B-C2F788B4274D}" type="presParOf" srcId="{D1F0577B-7768-4685-A52C-86010901C5D7}" destId="{ED86A04F-8E18-4C09-847D-FF6943170D74}" srcOrd="0" destOrd="0" presId="urn:microsoft.com/office/officeart/2005/8/layout/orgChart1"/>
    <dgm:cxn modelId="{49022225-3E24-4FC1-96B6-61E36E351798}" type="presParOf" srcId="{D1F0577B-7768-4685-A52C-86010901C5D7}" destId="{EFB687C1-0A36-4EE0-869B-BE082DC4B4F5}" srcOrd="1" destOrd="0" presId="urn:microsoft.com/office/officeart/2005/8/layout/orgChart1"/>
    <dgm:cxn modelId="{8089E914-17D5-494F-A9FD-2A502236FC44}" type="presParOf" srcId="{EFB687C1-0A36-4EE0-869B-BE082DC4B4F5}" destId="{B3B2FC3E-37B1-4887-B44A-51C1D04E725F}" srcOrd="0" destOrd="0" presId="urn:microsoft.com/office/officeart/2005/8/layout/orgChart1"/>
    <dgm:cxn modelId="{A03091E1-0C50-43A0-86E3-980CFB334456}" type="presParOf" srcId="{B3B2FC3E-37B1-4887-B44A-51C1D04E725F}" destId="{7174A553-29A2-4360-80CF-40A80BE1E5E1}" srcOrd="0" destOrd="0" presId="urn:microsoft.com/office/officeart/2005/8/layout/orgChart1"/>
    <dgm:cxn modelId="{0E700ADA-33B1-456F-A69C-E9CE57C194C3}" type="presParOf" srcId="{B3B2FC3E-37B1-4887-B44A-51C1D04E725F}" destId="{D164376A-6279-4F34-8FAC-9C7E5143D544}" srcOrd="1" destOrd="0" presId="urn:microsoft.com/office/officeart/2005/8/layout/orgChart1"/>
    <dgm:cxn modelId="{0BC275BB-76F6-43EE-83A5-7314FF2ECA1C}" type="presParOf" srcId="{EFB687C1-0A36-4EE0-869B-BE082DC4B4F5}" destId="{8C825E58-14E8-483E-9F7B-AA1792C01D88}" srcOrd="1" destOrd="0" presId="urn:microsoft.com/office/officeart/2005/8/layout/orgChart1"/>
    <dgm:cxn modelId="{ED199052-CD5D-4454-AC64-1F8835369243}" type="presParOf" srcId="{EFB687C1-0A36-4EE0-869B-BE082DC4B4F5}" destId="{DE7C342C-0614-40D9-A99C-12D7AD9BC715}" srcOrd="2" destOrd="0" presId="urn:microsoft.com/office/officeart/2005/8/layout/orgChart1"/>
    <dgm:cxn modelId="{D70194FA-421F-418C-9C15-35679B5B0180}" type="presParOf" srcId="{D1F0577B-7768-4685-A52C-86010901C5D7}" destId="{49F27310-186D-41EB-B0D9-B311379F2447}" srcOrd="2" destOrd="0" presId="urn:microsoft.com/office/officeart/2005/8/layout/orgChart1"/>
    <dgm:cxn modelId="{CFE80256-9487-444E-AA4F-049E6C3D3F9E}" type="presParOf" srcId="{D1F0577B-7768-4685-A52C-86010901C5D7}" destId="{DD37C9DD-498D-4BBC-B3E4-1EA4D5759522}" srcOrd="3" destOrd="0" presId="urn:microsoft.com/office/officeart/2005/8/layout/orgChart1"/>
    <dgm:cxn modelId="{69AD211E-4BE3-4F8C-8657-0F042A592750}" type="presParOf" srcId="{DD37C9DD-498D-4BBC-B3E4-1EA4D5759522}" destId="{5D52FA1C-A3E5-4CA3-8F7A-23BAFF63DCA7}" srcOrd="0" destOrd="0" presId="urn:microsoft.com/office/officeart/2005/8/layout/orgChart1"/>
    <dgm:cxn modelId="{9987A09E-CD39-473B-874F-BF5F581488FA}" type="presParOf" srcId="{5D52FA1C-A3E5-4CA3-8F7A-23BAFF63DCA7}" destId="{08335018-97AA-460E-A117-81DBA3DD3BA6}" srcOrd="0" destOrd="0" presId="urn:microsoft.com/office/officeart/2005/8/layout/orgChart1"/>
    <dgm:cxn modelId="{C9CE734C-6A86-4821-8F03-FB13AFDA1608}" type="presParOf" srcId="{5D52FA1C-A3E5-4CA3-8F7A-23BAFF63DCA7}" destId="{65D0D12C-4679-4F26-9710-FD8E514589D1}" srcOrd="1" destOrd="0" presId="urn:microsoft.com/office/officeart/2005/8/layout/orgChart1"/>
    <dgm:cxn modelId="{CBD543F8-CB07-4E86-886D-457E3F0C4A37}" type="presParOf" srcId="{DD37C9DD-498D-4BBC-B3E4-1EA4D5759522}" destId="{8EB97B11-FBCA-4B4E-B19F-53DF3AFDD2F3}" srcOrd="1" destOrd="0" presId="urn:microsoft.com/office/officeart/2005/8/layout/orgChart1"/>
    <dgm:cxn modelId="{79CEB477-3712-4CDE-AB01-AFBEE75A2D1A}" type="presParOf" srcId="{DD37C9DD-498D-4BBC-B3E4-1EA4D5759522}" destId="{02C81350-F8A1-4EAC-834A-37E8A0F9D7A0}" srcOrd="2" destOrd="0" presId="urn:microsoft.com/office/officeart/2005/8/layout/orgChart1"/>
    <dgm:cxn modelId="{F4CB1036-6B56-432D-9D8E-98B97A5C5927}" type="presParOf" srcId="{D1F0577B-7768-4685-A52C-86010901C5D7}" destId="{86CB14CF-3AAB-49BF-A348-8C10128F63F4}" srcOrd="4" destOrd="0" presId="urn:microsoft.com/office/officeart/2005/8/layout/orgChart1"/>
    <dgm:cxn modelId="{3B7CEDEC-9548-458C-82B3-5EE0E88344BC}" type="presParOf" srcId="{D1F0577B-7768-4685-A52C-86010901C5D7}" destId="{77371579-F80B-48CD-B835-644D974105F2}" srcOrd="5" destOrd="0" presId="urn:microsoft.com/office/officeart/2005/8/layout/orgChart1"/>
    <dgm:cxn modelId="{63E170D9-B57A-4FBE-A944-BD170DB4188A}" type="presParOf" srcId="{77371579-F80B-48CD-B835-644D974105F2}" destId="{C6C8DF18-AFF5-41C5-91D5-986B3912F98F}" srcOrd="0" destOrd="0" presId="urn:microsoft.com/office/officeart/2005/8/layout/orgChart1"/>
    <dgm:cxn modelId="{8BF4FCA3-C6B6-4BB4-B599-63A93287DCA7}" type="presParOf" srcId="{C6C8DF18-AFF5-41C5-91D5-986B3912F98F}" destId="{57DA3771-BFCF-450F-AC08-0C13953670E4}" srcOrd="0" destOrd="0" presId="urn:microsoft.com/office/officeart/2005/8/layout/orgChart1"/>
    <dgm:cxn modelId="{1E36F06C-A9CF-4374-8057-7A337A81B1DE}" type="presParOf" srcId="{C6C8DF18-AFF5-41C5-91D5-986B3912F98F}" destId="{FA66423F-FACA-4DAE-89C7-B644512E5F7D}" srcOrd="1" destOrd="0" presId="urn:microsoft.com/office/officeart/2005/8/layout/orgChart1"/>
    <dgm:cxn modelId="{E222494A-87B4-4B6F-82F1-9F3026811B90}" type="presParOf" srcId="{77371579-F80B-48CD-B835-644D974105F2}" destId="{A60090D2-BA88-4DA7-A0B0-A2449D16B861}" srcOrd="1" destOrd="0" presId="urn:microsoft.com/office/officeart/2005/8/layout/orgChart1"/>
    <dgm:cxn modelId="{D0DF321A-283D-459A-B985-DCABCF121104}" type="presParOf" srcId="{77371579-F80B-48CD-B835-644D974105F2}" destId="{1058A9B4-2819-474F-9B1E-FCE066EC39C9}" srcOrd="2" destOrd="0" presId="urn:microsoft.com/office/officeart/2005/8/layout/orgChart1"/>
    <dgm:cxn modelId="{5D928C12-BB44-4760-B570-AE1E5E1ADA5A}" type="presParOf" srcId="{D1F0577B-7768-4685-A52C-86010901C5D7}" destId="{8E0B701E-731A-4119-97E9-BE8C6970B14F}" srcOrd="6" destOrd="0" presId="urn:microsoft.com/office/officeart/2005/8/layout/orgChart1"/>
    <dgm:cxn modelId="{35521202-2DA4-4BC3-BC34-A8D75E01AA83}" type="presParOf" srcId="{D1F0577B-7768-4685-A52C-86010901C5D7}" destId="{874468E2-0EC1-4B30-BFBA-2E7D789367BD}" srcOrd="7" destOrd="0" presId="urn:microsoft.com/office/officeart/2005/8/layout/orgChart1"/>
    <dgm:cxn modelId="{3D84CC47-B6C6-47CA-87F9-332D1AAA7C67}" type="presParOf" srcId="{874468E2-0EC1-4B30-BFBA-2E7D789367BD}" destId="{EBD67921-28BF-4E49-9555-F1C1BBCF3162}" srcOrd="0" destOrd="0" presId="urn:microsoft.com/office/officeart/2005/8/layout/orgChart1"/>
    <dgm:cxn modelId="{2F01323C-73B0-419A-9F4D-45201936B670}" type="presParOf" srcId="{EBD67921-28BF-4E49-9555-F1C1BBCF3162}" destId="{95F76DE9-F993-4C08-8EB9-2BBE7C2B73FA}" srcOrd="0" destOrd="0" presId="urn:microsoft.com/office/officeart/2005/8/layout/orgChart1"/>
    <dgm:cxn modelId="{6BCAA82F-3CBB-45B0-92E8-5378AA029049}" type="presParOf" srcId="{EBD67921-28BF-4E49-9555-F1C1BBCF3162}" destId="{A76F18EF-98B9-479F-AD3D-B0E4FFB0B47A}" srcOrd="1" destOrd="0" presId="urn:microsoft.com/office/officeart/2005/8/layout/orgChart1"/>
    <dgm:cxn modelId="{5E9539D4-C1D2-4A25-B4F0-BC934AFD94E4}" type="presParOf" srcId="{874468E2-0EC1-4B30-BFBA-2E7D789367BD}" destId="{D5C426A1-EAF3-4CC8-9D70-F9EBFDECC12B}" srcOrd="1" destOrd="0" presId="urn:microsoft.com/office/officeart/2005/8/layout/orgChart1"/>
    <dgm:cxn modelId="{755798BC-AA1E-4B6B-99C5-75263FC107D3}" type="presParOf" srcId="{874468E2-0EC1-4B30-BFBA-2E7D789367BD}" destId="{FAC07446-5EA7-473F-8A6A-3F435781B06F}" srcOrd="2" destOrd="0" presId="urn:microsoft.com/office/officeart/2005/8/layout/orgChart1"/>
    <dgm:cxn modelId="{91A647A0-4921-4632-BE4B-CAF9D10D2C20}" type="presParOf" srcId="{63487077-536E-4911-8464-54721A48DE05}" destId="{53425F9F-A766-4F4F-BE7E-8967A57E2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bg-BG" dirty="0" smtClean="0"/>
            <a:t>Определяне на ролите в екипа</a:t>
          </a:r>
          <a:endParaRPr lang="en-US" dirty="0"/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bg-BG" dirty="0" smtClean="0"/>
            <a:t>Радослав</a:t>
          </a:r>
        </a:p>
        <a:p>
          <a:r>
            <a:rPr lang="bg-BG" dirty="0" smtClean="0"/>
            <a:t>Гергана</a:t>
          </a:r>
        </a:p>
        <a:p>
          <a:r>
            <a:rPr lang="bg-BG" dirty="0" smtClean="0"/>
            <a:t>Николай</a:t>
          </a:r>
        </a:p>
        <a:p>
          <a:r>
            <a:rPr lang="bg-BG" dirty="0" smtClean="0"/>
            <a:t>Стоян</a:t>
          </a:r>
        </a:p>
        <a:p>
          <a:r>
            <a:rPr lang="bg-BG" dirty="0" smtClean="0"/>
            <a:t>Дейвид</a:t>
          </a:r>
          <a:endParaRPr lang="en-US" dirty="0"/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bg-BG" dirty="0" smtClean="0"/>
            <a:t>Създаване на </a:t>
          </a:r>
          <a:r>
            <a:rPr lang="en-US" dirty="0" smtClean="0"/>
            <a:t>Project Plan</a:t>
          </a:r>
          <a:endParaRPr lang="en-US" dirty="0"/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bg-BG" dirty="0" smtClean="0"/>
            <a:t>Радослав</a:t>
          </a:r>
          <a:endParaRPr lang="en-US" dirty="0"/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r>
            <a:rPr lang="bg-BG" dirty="0" smtClean="0"/>
            <a:t>Изпълнено на 100%</a:t>
          </a:r>
          <a:endParaRPr lang="en-US" dirty="0"/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r>
            <a:rPr lang="bg-BG" dirty="0" smtClean="0"/>
            <a:t>Създаване на документ за изискванията</a:t>
          </a:r>
          <a:endParaRPr lang="en-US" dirty="0"/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bg-BG" dirty="0" smtClean="0"/>
            <a:t>Гергана</a:t>
          </a:r>
          <a:endParaRPr lang="en-US" dirty="0"/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r>
            <a:rPr lang="bg-BG" dirty="0" smtClean="0"/>
            <a:t>Създаване на документи за </a:t>
          </a:r>
          <a:r>
            <a:rPr lang="en-US" dirty="0" smtClean="0"/>
            <a:t>Architecture </a:t>
          </a:r>
          <a:r>
            <a:rPr lang="bg-BG" dirty="0" smtClean="0"/>
            <a:t>и </a:t>
          </a:r>
          <a:r>
            <a:rPr lang="en-US" dirty="0" smtClean="0"/>
            <a:t>Test Plan</a:t>
          </a:r>
          <a:endParaRPr lang="en-US" dirty="0"/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r>
            <a:rPr lang="bg-BG" dirty="0" smtClean="0"/>
            <a:t>Изпълнено на 100%</a:t>
          </a:r>
          <a:endParaRPr lang="en-US" dirty="0"/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r>
            <a:rPr lang="bg-BG" dirty="0" smtClean="0"/>
            <a:t>Изпълнено на 90%</a:t>
          </a:r>
          <a:endParaRPr lang="en-US" dirty="0"/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r>
            <a:rPr lang="bg-BG" dirty="0" smtClean="0"/>
            <a:t>Николай</a:t>
          </a:r>
        </a:p>
        <a:p>
          <a:r>
            <a:rPr lang="bg-BG" dirty="0" smtClean="0"/>
            <a:t>Дейвид</a:t>
          </a:r>
          <a:endParaRPr lang="en-US" dirty="0"/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r>
            <a:rPr lang="bg-BG" dirty="0" smtClean="0"/>
            <a:t>Срок на изпълнение :</a:t>
          </a:r>
        </a:p>
        <a:p>
          <a:r>
            <a:rPr lang="bg-BG" dirty="0" smtClean="0"/>
            <a:t>13 май</a:t>
          </a:r>
          <a:endParaRPr lang="en-US" dirty="0"/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990E17D6-2B47-4FC5-AD93-1E96AFBF7BE7}">
      <dgm:prSet phldrT="[Text]"/>
      <dgm:spPr/>
      <dgm:t>
        <a:bodyPr/>
        <a:lstStyle/>
        <a:p>
          <a:r>
            <a:rPr lang="bg-BG" dirty="0" smtClean="0"/>
            <a:t>Разработка на приложението</a:t>
          </a:r>
          <a:endParaRPr lang="en-US" dirty="0"/>
        </a:p>
      </dgm:t>
    </dgm:pt>
    <dgm:pt modelId="{FE8F1E68-B20A-4328-A3A2-124220A35426}" type="parTrans" cxnId="{C2460F17-CDAE-48DD-9BD8-1126146AE0EF}">
      <dgm:prSet/>
      <dgm:spPr/>
      <dgm:t>
        <a:bodyPr/>
        <a:lstStyle/>
        <a:p>
          <a:endParaRPr lang="en-US"/>
        </a:p>
      </dgm:t>
    </dgm:pt>
    <dgm:pt modelId="{DE7A8AB0-B597-4567-B709-EB7E2965A939}" type="sibTrans" cxnId="{C2460F17-CDAE-48DD-9BD8-1126146AE0EF}">
      <dgm:prSet/>
      <dgm:spPr/>
      <dgm:t>
        <a:bodyPr/>
        <a:lstStyle/>
        <a:p>
          <a:endParaRPr lang="en-US"/>
        </a:p>
      </dgm:t>
    </dgm:pt>
    <dgm:pt modelId="{7195F398-6161-42FE-8062-43E5A30273CF}">
      <dgm:prSet phldrT="[Text]"/>
      <dgm:spPr/>
      <dgm:t>
        <a:bodyPr/>
        <a:lstStyle/>
        <a:p>
          <a:r>
            <a:rPr lang="bg-BG" dirty="0" smtClean="0"/>
            <a:t>Стоян</a:t>
          </a:r>
          <a:endParaRPr lang="en-US" dirty="0"/>
        </a:p>
      </dgm:t>
    </dgm:pt>
    <dgm:pt modelId="{94367AAD-6981-4EE8-AF1A-6EB47FBD0BF3}" type="parTrans" cxnId="{95004706-8520-4D84-A45C-548F7C7AFC8B}">
      <dgm:prSet/>
      <dgm:spPr/>
      <dgm:t>
        <a:bodyPr/>
        <a:lstStyle/>
        <a:p>
          <a:endParaRPr lang="en-US"/>
        </a:p>
      </dgm:t>
    </dgm:pt>
    <dgm:pt modelId="{D5E09E1F-03F4-43A5-A259-C5AAD57CBE42}" type="sibTrans" cxnId="{95004706-8520-4D84-A45C-548F7C7AFC8B}">
      <dgm:prSet/>
      <dgm:spPr/>
      <dgm:t>
        <a:bodyPr/>
        <a:lstStyle/>
        <a:p>
          <a:endParaRPr lang="en-US"/>
        </a:p>
      </dgm:t>
    </dgm:pt>
    <dgm:pt modelId="{05E0F7CC-1593-4E3E-91A3-86A465E18FB5}">
      <dgm:prSet phldrT="[Text]"/>
      <dgm:spPr/>
      <dgm:t>
        <a:bodyPr/>
        <a:lstStyle/>
        <a:p>
          <a:r>
            <a:rPr lang="bg-BG" dirty="0" smtClean="0"/>
            <a:t>Срок на изпълнение :</a:t>
          </a:r>
        </a:p>
        <a:p>
          <a:r>
            <a:rPr lang="bg-BG" dirty="0" smtClean="0"/>
            <a:t>26 май</a:t>
          </a:r>
          <a:endParaRPr lang="en-US" dirty="0"/>
        </a:p>
      </dgm:t>
    </dgm:pt>
    <dgm:pt modelId="{2F9E893D-D054-435B-BB6A-CA4A2B0A4737}" type="parTrans" cxnId="{EDEABB0C-27C7-4D1E-B786-FB8270D60CCA}">
      <dgm:prSet/>
      <dgm:spPr/>
      <dgm:t>
        <a:bodyPr/>
        <a:lstStyle/>
        <a:p>
          <a:endParaRPr lang="en-US"/>
        </a:p>
      </dgm:t>
    </dgm:pt>
    <dgm:pt modelId="{2CA15156-CACD-4A16-951D-4C696CCBC3C2}" type="sibTrans" cxnId="{EDEABB0C-27C7-4D1E-B786-FB8270D60CCA}">
      <dgm:prSet/>
      <dgm:spPr/>
      <dgm:t>
        <a:bodyPr/>
        <a:lstStyle/>
        <a:p>
          <a:endParaRPr lang="en-US"/>
        </a:p>
      </dgm:t>
    </dgm:pt>
    <dgm:pt modelId="{DADEE461-B9C7-4E4D-8F76-C4BEE058565B}">
      <dgm:prSet phldrT="[Text]"/>
      <dgm:spPr/>
      <dgm:t>
        <a:bodyPr/>
        <a:lstStyle/>
        <a:p>
          <a:r>
            <a:rPr lang="bg-BG" dirty="0" smtClean="0"/>
            <a:t>Привършване на тестовете и създаване на </a:t>
          </a:r>
          <a:r>
            <a:rPr lang="en-US" dirty="0" smtClean="0"/>
            <a:t>Test Report </a:t>
          </a:r>
          <a:r>
            <a:rPr lang="bg-BG" dirty="0" smtClean="0"/>
            <a:t>и </a:t>
          </a:r>
          <a:r>
            <a:rPr lang="en-US" dirty="0" smtClean="0"/>
            <a:t>Test Summary </a:t>
          </a:r>
          <a:r>
            <a:rPr lang="bg-BG" dirty="0" smtClean="0"/>
            <a:t>документи </a:t>
          </a:r>
          <a:endParaRPr lang="en-US" dirty="0"/>
        </a:p>
      </dgm:t>
    </dgm:pt>
    <dgm:pt modelId="{DBFD308D-4184-4A3D-B3A9-DAB69C287E06}" type="parTrans" cxnId="{F2A74F4D-E89E-4A53-B841-441FF129E762}">
      <dgm:prSet/>
      <dgm:spPr/>
      <dgm:t>
        <a:bodyPr/>
        <a:lstStyle/>
        <a:p>
          <a:endParaRPr lang="en-US"/>
        </a:p>
      </dgm:t>
    </dgm:pt>
    <dgm:pt modelId="{D1A547C0-8B30-44BD-9102-3FF9FB549C46}" type="sibTrans" cxnId="{F2A74F4D-E89E-4A53-B841-441FF129E762}">
      <dgm:prSet/>
      <dgm:spPr/>
      <dgm:t>
        <a:bodyPr/>
        <a:lstStyle/>
        <a:p>
          <a:endParaRPr lang="en-US"/>
        </a:p>
      </dgm:t>
    </dgm:pt>
    <dgm:pt modelId="{406F5215-17A4-4C94-9F2C-C028103F90A1}">
      <dgm:prSet phldrT="[Text]"/>
      <dgm:spPr/>
      <dgm:t>
        <a:bodyPr/>
        <a:lstStyle/>
        <a:p>
          <a:r>
            <a:rPr lang="bg-BG" dirty="0" smtClean="0"/>
            <a:t>Дейвид</a:t>
          </a:r>
          <a:endParaRPr lang="en-US" dirty="0"/>
        </a:p>
      </dgm:t>
    </dgm:pt>
    <dgm:pt modelId="{904C488B-EDCA-4CF0-8E08-1FD9CD42A42F}" type="parTrans" cxnId="{5352C17E-F603-4AFE-9421-5C9166D9912F}">
      <dgm:prSet/>
      <dgm:spPr/>
      <dgm:t>
        <a:bodyPr/>
        <a:lstStyle/>
        <a:p>
          <a:endParaRPr lang="en-US"/>
        </a:p>
      </dgm:t>
    </dgm:pt>
    <dgm:pt modelId="{733D6CE6-CDD6-45DB-9725-6A2D30AF5778}" type="sibTrans" cxnId="{5352C17E-F603-4AFE-9421-5C9166D9912F}">
      <dgm:prSet/>
      <dgm:spPr/>
      <dgm:t>
        <a:bodyPr/>
        <a:lstStyle/>
        <a:p>
          <a:endParaRPr lang="en-US"/>
        </a:p>
      </dgm:t>
    </dgm:pt>
    <dgm:pt modelId="{E86573C5-0EDE-4AD1-BC6F-18E4089AD966}">
      <dgm:prSet phldrT="[Text]"/>
      <dgm:spPr/>
      <dgm:t>
        <a:bodyPr/>
        <a:lstStyle/>
        <a:p>
          <a:r>
            <a:rPr lang="bg-BG" dirty="0" smtClean="0"/>
            <a:t>Срок на изпълнение : </a:t>
          </a:r>
        </a:p>
        <a:p>
          <a:r>
            <a:rPr lang="bg-BG" dirty="0" smtClean="0"/>
            <a:t>06 юни</a:t>
          </a:r>
          <a:endParaRPr lang="en-US" dirty="0"/>
        </a:p>
      </dgm:t>
    </dgm:pt>
    <dgm:pt modelId="{051DB31F-7909-4291-8AE0-ABB3A60F17B3}" type="parTrans" cxnId="{1FA22335-7EE3-4E2C-8CC8-A00A41859142}">
      <dgm:prSet/>
      <dgm:spPr/>
      <dgm:t>
        <a:bodyPr/>
        <a:lstStyle/>
        <a:p>
          <a:endParaRPr lang="en-US"/>
        </a:p>
      </dgm:t>
    </dgm:pt>
    <dgm:pt modelId="{33F99918-D81E-4B9F-988C-60B2D20A1F79}" type="sibTrans" cxnId="{1FA22335-7EE3-4E2C-8CC8-A00A41859142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6"/>
      <dgm:spPr/>
      <dgm:t>
        <a:bodyPr/>
        <a:lstStyle/>
        <a:p>
          <a:endParaRPr lang="bg-BG"/>
        </a:p>
      </dgm:t>
    </dgm:pt>
    <dgm:pt modelId="{F032D9DC-6E96-4533-82F7-966FA94900AA}" type="pres">
      <dgm:prSet presAssocID="{0F9F144E-5A69-4079-9CFE-833FB141B5B7}" presName="textNode" presStyleLbl="bgShp" presStyleIdx="0" presStyleCnt="6"/>
      <dgm:spPr/>
      <dgm:t>
        <a:bodyPr/>
        <a:lstStyle/>
        <a:p>
          <a:endParaRPr lang="bg-BG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6"/>
      <dgm:spPr/>
      <dgm:t>
        <a:bodyPr/>
        <a:lstStyle/>
        <a:p>
          <a:endParaRPr lang="bg-BG"/>
        </a:p>
      </dgm:t>
    </dgm:pt>
    <dgm:pt modelId="{2487EB6F-DE81-4509-80D3-3047844600F3}" type="pres">
      <dgm:prSet presAssocID="{F5E45C32-85BB-467F-80E6-A808871E72F3}" presName="textNode" presStyleLbl="bgShp" presStyleIdx="1" presStyleCnt="6"/>
      <dgm:spPr/>
      <dgm:t>
        <a:bodyPr/>
        <a:lstStyle/>
        <a:p>
          <a:endParaRPr lang="bg-BG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6"/>
      <dgm:spPr/>
      <dgm:t>
        <a:bodyPr/>
        <a:lstStyle/>
        <a:p>
          <a:endParaRPr lang="bg-BG"/>
        </a:p>
      </dgm:t>
    </dgm:pt>
    <dgm:pt modelId="{B6E9B2AA-8010-4FAB-90D2-72717C05AE96}" type="pres">
      <dgm:prSet presAssocID="{7592B694-086D-4180-B053-CE7AD13C9858}" presName="textNode" presStyleLbl="bgShp" presStyleIdx="2" presStyleCnt="6"/>
      <dgm:spPr/>
      <dgm:t>
        <a:bodyPr/>
        <a:lstStyle/>
        <a:p>
          <a:endParaRPr lang="bg-BG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6"/>
      <dgm:spPr/>
      <dgm:t>
        <a:bodyPr/>
        <a:lstStyle/>
        <a:p>
          <a:endParaRPr lang="bg-BG"/>
        </a:p>
      </dgm:t>
    </dgm:pt>
    <dgm:pt modelId="{A9276CF6-D6BB-4D87-85EE-C74A56417B50}" type="pres">
      <dgm:prSet presAssocID="{68DE1B8C-EBBC-4ACF-AD69-E108E4A8C85C}" presName="textNode" presStyleLbl="bgShp" presStyleIdx="3" presStyleCnt="6"/>
      <dgm:spPr/>
      <dgm:t>
        <a:bodyPr/>
        <a:lstStyle/>
        <a:p>
          <a:endParaRPr lang="bg-BG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A1AAD27-E3B9-4DA2-AE2C-330662C2BE86}" type="pres">
      <dgm:prSet presAssocID="{68DE1B8C-EBBC-4ACF-AD69-E108E4A8C85C}" presName="aSpace" presStyleCnt="0"/>
      <dgm:spPr/>
    </dgm:pt>
    <dgm:pt modelId="{11320078-92D3-471C-BC38-D27E99C2A837}" type="pres">
      <dgm:prSet presAssocID="{990E17D6-2B47-4FC5-AD93-1E96AFBF7BE7}" presName="compNode" presStyleCnt="0"/>
      <dgm:spPr/>
    </dgm:pt>
    <dgm:pt modelId="{B7745507-FF48-4A3D-94B6-C22B44E66409}" type="pres">
      <dgm:prSet presAssocID="{990E17D6-2B47-4FC5-AD93-1E96AFBF7BE7}" presName="aNode" presStyleLbl="bgShp" presStyleIdx="4" presStyleCnt="6"/>
      <dgm:spPr/>
      <dgm:t>
        <a:bodyPr/>
        <a:lstStyle/>
        <a:p>
          <a:endParaRPr lang="bg-BG"/>
        </a:p>
      </dgm:t>
    </dgm:pt>
    <dgm:pt modelId="{3B09E531-2667-42C3-B344-18F91AEDB3E2}" type="pres">
      <dgm:prSet presAssocID="{990E17D6-2B47-4FC5-AD93-1E96AFBF7BE7}" presName="textNode" presStyleLbl="bgShp" presStyleIdx="4" presStyleCnt="6"/>
      <dgm:spPr/>
      <dgm:t>
        <a:bodyPr/>
        <a:lstStyle/>
        <a:p>
          <a:endParaRPr lang="bg-BG"/>
        </a:p>
      </dgm:t>
    </dgm:pt>
    <dgm:pt modelId="{2DBE89DF-7F6D-4774-A904-1B3DE19B3EBD}" type="pres">
      <dgm:prSet presAssocID="{990E17D6-2B47-4FC5-AD93-1E96AFBF7BE7}" presName="compChildNode" presStyleCnt="0"/>
      <dgm:spPr/>
    </dgm:pt>
    <dgm:pt modelId="{77A9AB98-8E8B-4D79-AABA-8B07E0953387}" type="pres">
      <dgm:prSet presAssocID="{990E17D6-2B47-4FC5-AD93-1E96AFBF7BE7}" presName="theInnerList" presStyleCnt="0"/>
      <dgm:spPr/>
    </dgm:pt>
    <dgm:pt modelId="{E9562205-A509-4BB9-93FE-4A2A129662F8}" type="pres">
      <dgm:prSet presAssocID="{7195F398-6161-42FE-8062-43E5A30273C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F513BE7-2B73-4016-936D-B3511B975C1B}" type="pres">
      <dgm:prSet presAssocID="{7195F398-6161-42FE-8062-43E5A30273CF}" presName="aSpace2" presStyleCnt="0"/>
      <dgm:spPr/>
    </dgm:pt>
    <dgm:pt modelId="{B73DEB73-79BB-4F9E-967F-68A26D38A128}" type="pres">
      <dgm:prSet presAssocID="{05E0F7CC-1593-4E3E-91A3-86A465E18FB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0E2F36F-C1E8-4F0F-9068-B29DC99474F5}" type="pres">
      <dgm:prSet presAssocID="{990E17D6-2B47-4FC5-AD93-1E96AFBF7BE7}" presName="aSpace" presStyleCnt="0"/>
      <dgm:spPr/>
    </dgm:pt>
    <dgm:pt modelId="{144690A0-3A60-4675-BA35-6AA8DAF53BCF}" type="pres">
      <dgm:prSet presAssocID="{DADEE461-B9C7-4E4D-8F76-C4BEE058565B}" presName="compNode" presStyleCnt="0"/>
      <dgm:spPr/>
    </dgm:pt>
    <dgm:pt modelId="{D473E531-D125-469C-87A6-33F7D5E8F115}" type="pres">
      <dgm:prSet presAssocID="{DADEE461-B9C7-4E4D-8F76-C4BEE058565B}" presName="aNode" presStyleLbl="bgShp" presStyleIdx="5" presStyleCnt="6"/>
      <dgm:spPr/>
      <dgm:t>
        <a:bodyPr/>
        <a:lstStyle/>
        <a:p>
          <a:endParaRPr lang="bg-BG"/>
        </a:p>
      </dgm:t>
    </dgm:pt>
    <dgm:pt modelId="{FAA74DE5-4B5D-4A3C-B4A0-F426ACCBD9E4}" type="pres">
      <dgm:prSet presAssocID="{DADEE461-B9C7-4E4D-8F76-C4BEE058565B}" presName="textNode" presStyleLbl="bgShp" presStyleIdx="5" presStyleCnt="6"/>
      <dgm:spPr/>
      <dgm:t>
        <a:bodyPr/>
        <a:lstStyle/>
        <a:p>
          <a:endParaRPr lang="bg-BG"/>
        </a:p>
      </dgm:t>
    </dgm:pt>
    <dgm:pt modelId="{DF18FC3D-4823-4D45-9CFE-41B7B5561571}" type="pres">
      <dgm:prSet presAssocID="{DADEE461-B9C7-4E4D-8F76-C4BEE058565B}" presName="compChildNode" presStyleCnt="0"/>
      <dgm:spPr/>
    </dgm:pt>
    <dgm:pt modelId="{919D7678-E6E0-476A-B5BC-63494CB38EAC}" type="pres">
      <dgm:prSet presAssocID="{DADEE461-B9C7-4E4D-8F76-C4BEE058565B}" presName="theInnerList" presStyleCnt="0"/>
      <dgm:spPr/>
    </dgm:pt>
    <dgm:pt modelId="{F542268E-C995-45FF-9CF3-9C7C99773B2D}" type="pres">
      <dgm:prSet presAssocID="{406F5215-17A4-4C94-9F2C-C028103F90A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DB0CE32-C98B-4DDC-BD38-B873B50786A7}" type="pres">
      <dgm:prSet presAssocID="{406F5215-17A4-4C94-9F2C-C028103F90A1}" presName="aSpace2" presStyleCnt="0"/>
      <dgm:spPr/>
    </dgm:pt>
    <dgm:pt modelId="{784606F8-6B08-4F32-B104-EEE71C2B2615}" type="pres">
      <dgm:prSet presAssocID="{E86573C5-0EDE-4AD1-BC6F-18E4089AD966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34C99F3D-6421-45F0-A175-89DE52A82E63}" type="presOf" srcId="{68DE1B8C-EBBC-4ACF-AD69-E108E4A8C85C}" destId="{DFC8EC82-A76D-41CD-A597-E02C5F5CBEEE}" srcOrd="0" destOrd="0" presId="urn:microsoft.com/office/officeart/2005/8/layout/lProcess2"/>
    <dgm:cxn modelId="{EBAFB810-EE7C-45F0-8D60-59AA9F2762B5}" type="presOf" srcId="{6193ECAA-3925-487F-ADF8-CE1362754FFF}" destId="{5CE69C38-1462-4F71-A252-F397C9008295}" srcOrd="0" destOrd="0" presId="urn:microsoft.com/office/officeart/2005/8/layout/lProcess2"/>
    <dgm:cxn modelId="{8B7144FB-CB41-48E2-9225-DDCEF381B2EE}" type="presOf" srcId="{F5E45C32-85BB-467F-80E6-A808871E72F3}" destId="{E7B9CF75-AF6A-4290-854A-077BB9A2D77C}" srcOrd="0" destOrd="0" presId="urn:microsoft.com/office/officeart/2005/8/layout/lProcess2"/>
    <dgm:cxn modelId="{2899150A-3E4F-48B2-A93D-0D97CC95D36A}" type="presOf" srcId="{A766E2ED-C2E8-4E07-AF18-7EC57476A5C8}" destId="{D88EF221-1E19-407F-A109-45D126E6B0AD}" srcOrd="0" destOrd="0" presId="urn:microsoft.com/office/officeart/2005/8/layout/lProcess2"/>
    <dgm:cxn modelId="{2316CEED-7228-49EF-A8F6-2946720D7DCF}" type="presOf" srcId="{512A4932-71C2-4AF1-A35F-4F4632F17C02}" destId="{51239DC3-E9A2-43DA-8F69-23A0808C5F7B}" srcOrd="0" destOrd="0" presId="urn:microsoft.com/office/officeart/2005/8/layout/lProcess2"/>
    <dgm:cxn modelId="{07ECD3BF-00B4-4113-B632-4B13C338E8D5}" type="presOf" srcId="{7DCD12F6-9D96-4CEE-B77D-0059BD9F172C}" destId="{60B6E648-ADB0-4695-B9EA-290DF28C1E3A}" srcOrd="0" destOrd="0" presId="urn:microsoft.com/office/officeart/2005/8/layout/lProcess2"/>
    <dgm:cxn modelId="{95004706-8520-4D84-A45C-548F7C7AFC8B}" srcId="{990E17D6-2B47-4FC5-AD93-1E96AFBF7BE7}" destId="{7195F398-6161-42FE-8062-43E5A30273CF}" srcOrd="0" destOrd="0" parTransId="{94367AAD-6981-4EE8-AF1A-6EB47FBD0BF3}" sibTransId="{D5E09E1F-03F4-43A5-A259-C5AAD57CBE42}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AAEB631C-EFDC-4AF3-98D3-844699E5AEDB}" type="presOf" srcId="{990E17D6-2B47-4FC5-AD93-1E96AFBF7BE7}" destId="{B7745507-FF48-4A3D-94B6-C22B44E66409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5A24BDAF-133D-496F-9136-B19BE34E4190}" type="presOf" srcId="{7592B694-086D-4180-B053-CE7AD13C9858}" destId="{6E5A89BC-14D8-4DAA-BBC1-B070DD5BD626}" srcOrd="0" destOrd="0" presId="urn:microsoft.com/office/officeart/2005/8/layout/lProcess2"/>
    <dgm:cxn modelId="{92007E5A-A40A-46F6-BE89-7151895E7F2B}" type="presOf" srcId="{406F5215-17A4-4C94-9F2C-C028103F90A1}" destId="{F542268E-C995-45FF-9CF3-9C7C99773B2D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F2A74F4D-E89E-4A53-B841-441FF129E762}" srcId="{DF4857E7-5C40-4E4D-8F9E-0F40BE240B2F}" destId="{DADEE461-B9C7-4E4D-8F76-C4BEE058565B}" srcOrd="5" destOrd="0" parTransId="{DBFD308D-4184-4A3D-B3A9-DAB69C287E06}" sibTransId="{D1A547C0-8B30-44BD-9102-3FF9FB549C46}"/>
    <dgm:cxn modelId="{F0863E87-B0EC-4DF0-B996-EEF5A0FF822A}" type="presOf" srcId="{68DE1B8C-EBBC-4ACF-AD69-E108E4A8C85C}" destId="{A9276CF6-D6BB-4D87-85EE-C74A56417B50}" srcOrd="1" destOrd="0" presId="urn:microsoft.com/office/officeart/2005/8/layout/lProcess2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8A44B2BE-FBB8-4348-8454-62CA9E0FC7B2}" type="presOf" srcId="{7592B694-086D-4180-B053-CE7AD13C9858}" destId="{B6E9B2AA-8010-4FAB-90D2-72717C05AE96}" srcOrd="1" destOrd="0" presId="urn:microsoft.com/office/officeart/2005/8/layout/lProcess2"/>
    <dgm:cxn modelId="{1F667580-C815-4B19-A831-276B88EAB925}" type="presOf" srcId="{7195F398-6161-42FE-8062-43E5A30273CF}" destId="{E9562205-A509-4BB9-93FE-4A2A129662F8}" srcOrd="0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8189923A-06C2-41F7-B4DE-F6162F1A3EC7}" type="presOf" srcId="{8C9EF0B8-B348-4F26-938D-6A3D8F1D01C9}" destId="{EF50A355-5315-401C-A8B8-05A2B4F30FE3}" srcOrd="0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D06F743A-7DEB-4877-AB55-9D0AFF99DC7E}" type="presOf" srcId="{8665C39E-B30E-4258-BEA9-83E0F7084606}" destId="{85B657F5-5C9C-42F8-A245-10BA7A824404}" srcOrd="0" destOrd="0" presId="urn:microsoft.com/office/officeart/2005/8/layout/lProcess2"/>
    <dgm:cxn modelId="{71CE5D37-55C1-4535-983B-09EADB409FE3}" type="presOf" srcId="{0F9F144E-5A69-4079-9CFE-833FB141B5B7}" destId="{F032D9DC-6E96-4533-82F7-966FA94900AA}" srcOrd="1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DCAA4960-AE34-40C2-8401-F0AD5E6DBC72}" type="presOf" srcId="{990E17D6-2B47-4FC5-AD93-1E96AFBF7BE7}" destId="{3B09E531-2667-42C3-B344-18F91AEDB3E2}" srcOrd="1" destOrd="0" presId="urn:microsoft.com/office/officeart/2005/8/layout/lProcess2"/>
    <dgm:cxn modelId="{A3290EED-E613-413F-9AF8-E1C8CBD423CD}" type="presOf" srcId="{0F9F144E-5A69-4079-9CFE-833FB141B5B7}" destId="{9046789A-6150-4534-817A-88A1F11F0BDA}" srcOrd="0" destOrd="0" presId="urn:microsoft.com/office/officeart/2005/8/layout/lProcess2"/>
    <dgm:cxn modelId="{E5986717-B2BD-4608-9D3B-D1B53908468D}" type="presOf" srcId="{DF4857E7-5C40-4E4D-8F9E-0F40BE240B2F}" destId="{4514D2E9-87FF-454C-A554-FD761A8568C7}" srcOrd="0" destOrd="0" presId="urn:microsoft.com/office/officeart/2005/8/layout/lProcess2"/>
    <dgm:cxn modelId="{EDEABB0C-27C7-4D1E-B786-FB8270D60CCA}" srcId="{990E17D6-2B47-4FC5-AD93-1E96AFBF7BE7}" destId="{05E0F7CC-1593-4E3E-91A3-86A465E18FB5}" srcOrd="1" destOrd="0" parTransId="{2F9E893D-D054-435B-BB6A-CA4A2B0A4737}" sibTransId="{2CA15156-CACD-4A16-951D-4C696CCBC3C2}"/>
    <dgm:cxn modelId="{CAA7C9A9-0979-4505-A302-75D6006955AD}" type="presOf" srcId="{DADEE461-B9C7-4E4D-8F76-C4BEE058565B}" destId="{D473E531-D125-469C-87A6-33F7D5E8F115}" srcOrd="0" destOrd="0" presId="urn:microsoft.com/office/officeart/2005/8/layout/lProcess2"/>
    <dgm:cxn modelId="{1FA22335-7EE3-4E2C-8CC8-A00A41859142}" srcId="{DADEE461-B9C7-4E4D-8F76-C4BEE058565B}" destId="{E86573C5-0EDE-4AD1-BC6F-18E4089AD966}" srcOrd="1" destOrd="0" parTransId="{051DB31F-7909-4291-8AE0-ABB3A60F17B3}" sibTransId="{33F99918-D81E-4B9F-988C-60B2D20A1F79}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C43E0EA4-A392-4AE0-9C91-B4A9C4468966}" type="presOf" srcId="{05E0F7CC-1593-4E3E-91A3-86A465E18FB5}" destId="{B73DEB73-79BB-4F9E-967F-68A26D38A128}" srcOrd="0" destOrd="0" presId="urn:microsoft.com/office/officeart/2005/8/layout/lProcess2"/>
    <dgm:cxn modelId="{B86C89C5-AEA6-4A83-BC46-E675BDA5F19A}" type="presOf" srcId="{F5E45C32-85BB-467F-80E6-A808871E72F3}" destId="{2487EB6F-DE81-4509-80D3-3047844600F3}" srcOrd="1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95DDA747-881B-425A-B84E-9E9E6A7F561E}" type="presOf" srcId="{E86573C5-0EDE-4AD1-BC6F-18E4089AD966}" destId="{784606F8-6B08-4F32-B104-EEE71C2B2615}" srcOrd="0" destOrd="0" presId="urn:microsoft.com/office/officeart/2005/8/layout/lProcess2"/>
    <dgm:cxn modelId="{C2460F17-CDAE-48DD-9BD8-1126146AE0EF}" srcId="{DF4857E7-5C40-4E4D-8F9E-0F40BE240B2F}" destId="{990E17D6-2B47-4FC5-AD93-1E96AFBF7BE7}" srcOrd="4" destOrd="0" parTransId="{FE8F1E68-B20A-4328-A3A2-124220A35426}" sibTransId="{DE7A8AB0-B597-4567-B709-EB7E2965A939}"/>
    <dgm:cxn modelId="{D7E43C7A-43A9-42F7-B5C3-C11866FD49E4}" type="presOf" srcId="{FA9C7340-018E-4F73-A402-B7FF8C34CDC0}" destId="{BD436606-D1DD-4535-A521-C5E4F9743128}" srcOrd="0" destOrd="0" presId="urn:microsoft.com/office/officeart/2005/8/layout/lProcess2"/>
    <dgm:cxn modelId="{5352C17E-F603-4AFE-9421-5C9166D9912F}" srcId="{DADEE461-B9C7-4E4D-8F76-C4BEE058565B}" destId="{406F5215-17A4-4C94-9F2C-C028103F90A1}" srcOrd="0" destOrd="0" parTransId="{904C488B-EDCA-4CF0-8E08-1FD9CD42A42F}" sibTransId="{733D6CE6-CDD6-45DB-9725-6A2D30AF5778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0322A9C8-0E4A-44FE-B524-311E7714190F}" type="presOf" srcId="{32074760-1CE6-4EA9-A667-33C7E19C2D94}" destId="{A8FD0D76-AFC6-4802-9090-E980FDBECC91}" srcOrd="0" destOrd="0" presId="urn:microsoft.com/office/officeart/2005/8/layout/lProcess2"/>
    <dgm:cxn modelId="{2C9278C3-2D75-43DB-92AD-2CF510552166}" type="presOf" srcId="{DADEE461-B9C7-4E4D-8F76-C4BEE058565B}" destId="{FAA74DE5-4B5D-4A3C-B4A0-F426ACCBD9E4}" srcOrd="1" destOrd="0" presId="urn:microsoft.com/office/officeart/2005/8/layout/lProcess2"/>
    <dgm:cxn modelId="{8A3D23B3-C8F9-4910-BED7-D385221021E2}" type="presParOf" srcId="{4514D2E9-87FF-454C-A554-FD761A8568C7}" destId="{D7F4306A-6D29-4C14-BF5D-EE8CBCC47C9B}" srcOrd="0" destOrd="0" presId="urn:microsoft.com/office/officeart/2005/8/layout/lProcess2"/>
    <dgm:cxn modelId="{E504E681-8277-4B64-82F8-C751C25FD88D}" type="presParOf" srcId="{D7F4306A-6D29-4C14-BF5D-EE8CBCC47C9B}" destId="{9046789A-6150-4534-817A-88A1F11F0BDA}" srcOrd="0" destOrd="0" presId="urn:microsoft.com/office/officeart/2005/8/layout/lProcess2"/>
    <dgm:cxn modelId="{EF9B247E-B18B-4D32-8E3E-64A577504705}" type="presParOf" srcId="{D7F4306A-6D29-4C14-BF5D-EE8CBCC47C9B}" destId="{F032D9DC-6E96-4533-82F7-966FA94900AA}" srcOrd="1" destOrd="0" presId="urn:microsoft.com/office/officeart/2005/8/layout/lProcess2"/>
    <dgm:cxn modelId="{81FA8EFF-72C4-4E23-81B5-813E0902FE48}" type="presParOf" srcId="{D7F4306A-6D29-4C14-BF5D-EE8CBCC47C9B}" destId="{B5BC7729-4343-49E6-A4EF-D07AFE39FD9B}" srcOrd="2" destOrd="0" presId="urn:microsoft.com/office/officeart/2005/8/layout/lProcess2"/>
    <dgm:cxn modelId="{C8F008BD-F8A5-4D94-A94A-2A529E9EE675}" type="presParOf" srcId="{B5BC7729-4343-49E6-A4EF-D07AFE39FD9B}" destId="{77D879FB-9835-4934-9699-09AF88C70266}" srcOrd="0" destOrd="0" presId="urn:microsoft.com/office/officeart/2005/8/layout/lProcess2"/>
    <dgm:cxn modelId="{5BD777B3-04D9-4F31-B89B-E46557CF4005}" type="presParOf" srcId="{77D879FB-9835-4934-9699-09AF88C70266}" destId="{A8FD0D76-AFC6-4802-9090-E980FDBECC91}" srcOrd="0" destOrd="0" presId="urn:microsoft.com/office/officeart/2005/8/layout/lProcess2"/>
    <dgm:cxn modelId="{4F9A04A7-3CD0-4179-8E6A-7999377EE08C}" type="presParOf" srcId="{77D879FB-9835-4934-9699-09AF88C70266}" destId="{B8931CD7-CDC0-4094-A84B-34C86C5DA39D}" srcOrd="1" destOrd="0" presId="urn:microsoft.com/office/officeart/2005/8/layout/lProcess2"/>
    <dgm:cxn modelId="{A5072931-7961-4533-B85C-72CA6BE8829A}" type="presParOf" srcId="{77D879FB-9835-4934-9699-09AF88C70266}" destId="{D88EF221-1E19-407F-A109-45D126E6B0AD}" srcOrd="2" destOrd="0" presId="urn:microsoft.com/office/officeart/2005/8/layout/lProcess2"/>
    <dgm:cxn modelId="{96EF2071-C9D2-438D-B282-F708F5542814}" type="presParOf" srcId="{4514D2E9-87FF-454C-A554-FD761A8568C7}" destId="{C9C82461-FD43-4EC4-813A-C5DDCB53324F}" srcOrd="1" destOrd="0" presId="urn:microsoft.com/office/officeart/2005/8/layout/lProcess2"/>
    <dgm:cxn modelId="{A3B18E0B-9005-42BF-A58D-309B49EFEF15}" type="presParOf" srcId="{4514D2E9-87FF-454C-A554-FD761A8568C7}" destId="{8BCCD3FB-2367-4C8C-8BF4-4A3211E36F9D}" srcOrd="2" destOrd="0" presId="urn:microsoft.com/office/officeart/2005/8/layout/lProcess2"/>
    <dgm:cxn modelId="{20E0765C-4880-4DE8-A008-D3D4AD62CED9}" type="presParOf" srcId="{8BCCD3FB-2367-4C8C-8BF4-4A3211E36F9D}" destId="{E7B9CF75-AF6A-4290-854A-077BB9A2D77C}" srcOrd="0" destOrd="0" presId="urn:microsoft.com/office/officeart/2005/8/layout/lProcess2"/>
    <dgm:cxn modelId="{4E818945-C357-489C-9A79-B631E44C8D44}" type="presParOf" srcId="{8BCCD3FB-2367-4C8C-8BF4-4A3211E36F9D}" destId="{2487EB6F-DE81-4509-80D3-3047844600F3}" srcOrd="1" destOrd="0" presId="urn:microsoft.com/office/officeart/2005/8/layout/lProcess2"/>
    <dgm:cxn modelId="{2E9AF45F-E926-4748-BEF0-C894E7533407}" type="presParOf" srcId="{8BCCD3FB-2367-4C8C-8BF4-4A3211E36F9D}" destId="{C2211325-8BBF-4C60-9ACA-1D2794FAABC8}" srcOrd="2" destOrd="0" presId="urn:microsoft.com/office/officeart/2005/8/layout/lProcess2"/>
    <dgm:cxn modelId="{F244BCA6-43D4-4163-A5DD-FE96DE72282B}" type="presParOf" srcId="{C2211325-8BBF-4C60-9ACA-1D2794FAABC8}" destId="{B2780439-4F9B-4F9F-A6E9-950663472748}" srcOrd="0" destOrd="0" presId="urn:microsoft.com/office/officeart/2005/8/layout/lProcess2"/>
    <dgm:cxn modelId="{2E2C2D58-556D-40E1-83BB-2B7F63733F6E}" type="presParOf" srcId="{B2780439-4F9B-4F9F-A6E9-950663472748}" destId="{5CE69C38-1462-4F71-A252-F397C9008295}" srcOrd="0" destOrd="0" presId="urn:microsoft.com/office/officeart/2005/8/layout/lProcess2"/>
    <dgm:cxn modelId="{BEF0885D-0564-410F-89EA-ED5E60D909B4}" type="presParOf" srcId="{B2780439-4F9B-4F9F-A6E9-950663472748}" destId="{5042C203-E2AD-404F-8812-509816C4E958}" srcOrd="1" destOrd="0" presId="urn:microsoft.com/office/officeart/2005/8/layout/lProcess2"/>
    <dgm:cxn modelId="{41E13849-6657-412A-8AE4-CF9BB0844230}" type="presParOf" srcId="{B2780439-4F9B-4F9F-A6E9-950663472748}" destId="{BD436606-D1DD-4535-A521-C5E4F9743128}" srcOrd="2" destOrd="0" presId="urn:microsoft.com/office/officeart/2005/8/layout/lProcess2"/>
    <dgm:cxn modelId="{9A05B739-1003-401B-93FD-F1E055717F9C}" type="presParOf" srcId="{4514D2E9-87FF-454C-A554-FD761A8568C7}" destId="{03CB735D-973C-4AB1-BFE0-DDB003F67757}" srcOrd="3" destOrd="0" presId="urn:microsoft.com/office/officeart/2005/8/layout/lProcess2"/>
    <dgm:cxn modelId="{522B7A6D-80C3-4F01-A15D-ADE3F7BE93A0}" type="presParOf" srcId="{4514D2E9-87FF-454C-A554-FD761A8568C7}" destId="{0A5DD276-9362-4684-BD52-D98FE1BB5A62}" srcOrd="4" destOrd="0" presId="urn:microsoft.com/office/officeart/2005/8/layout/lProcess2"/>
    <dgm:cxn modelId="{494F9DE5-3471-48CB-9282-177D0C2D07C0}" type="presParOf" srcId="{0A5DD276-9362-4684-BD52-D98FE1BB5A62}" destId="{6E5A89BC-14D8-4DAA-BBC1-B070DD5BD626}" srcOrd="0" destOrd="0" presId="urn:microsoft.com/office/officeart/2005/8/layout/lProcess2"/>
    <dgm:cxn modelId="{7E2DA258-561F-4640-BA08-287CC2113D6D}" type="presParOf" srcId="{0A5DD276-9362-4684-BD52-D98FE1BB5A62}" destId="{B6E9B2AA-8010-4FAB-90D2-72717C05AE96}" srcOrd="1" destOrd="0" presId="urn:microsoft.com/office/officeart/2005/8/layout/lProcess2"/>
    <dgm:cxn modelId="{F7BA7D1C-9848-416D-8E37-9FF972230BED}" type="presParOf" srcId="{0A5DD276-9362-4684-BD52-D98FE1BB5A62}" destId="{8CAB1258-DC19-487A-8C4B-18A77888EC3B}" srcOrd="2" destOrd="0" presId="urn:microsoft.com/office/officeart/2005/8/layout/lProcess2"/>
    <dgm:cxn modelId="{1D7F5003-099B-4E9E-918D-E6D655655DEF}" type="presParOf" srcId="{8CAB1258-DC19-487A-8C4B-18A77888EC3B}" destId="{0F905639-1614-400B-8FA5-CBB0DE167D28}" srcOrd="0" destOrd="0" presId="urn:microsoft.com/office/officeart/2005/8/layout/lProcess2"/>
    <dgm:cxn modelId="{0BF4286A-7EDD-4D5E-9178-BC48F70F802D}" type="presParOf" srcId="{0F905639-1614-400B-8FA5-CBB0DE167D28}" destId="{85B657F5-5C9C-42F8-A245-10BA7A824404}" srcOrd="0" destOrd="0" presId="urn:microsoft.com/office/officeart/2005/8/layout/lProcess2"/>
    <dgm:cxn modelId="{7257EBD3-2FB7-4C0C-80F4-3DD8449306C5}" type="presParOf" srcId="{0F905639-1614-400B-8FA5-CBB0DE167D28}" destId="{AC0DD7DC-3B42-48D8-A1BA-88D01627AD9F}" srcOrd="1" destOrd="0" presId="urn:microsoft.com/office/officeart/2005/8/layout/lProcess2"/>
    <dgm:cxn modelId="{B4A105C2-13CF-4E83-87DE-9F8261F4AAAC}" type="presParOf" srcId="{0F905639-1614-400B-8FA5-CBB0DE167D28}" destId="{51239DC3-E9A2-43DA-8F69-23A0808C5F7B}" srcOrd="2" destOrd="0" presId="urn:microsoft.com/office/officeart/2005/8/layout/lProcess2"/>
    <dgm:cxn modelId="{6E99AB33-76C3-47E2-9299-AFFC978C8387}" type="presParOf" srcId="{4514D2E9-87FF-454C-A554-FD761A8568C7}" destId="{AA409656-EC9E-49D6-8BDF-28792EB46183}" srcOrd="5" destOrd="0" presId="urn:microsoft.com/office/officeart/2005/8/layout/lProcess2"/>
    <dgm:cxn modelId="{BB0CD0D0-5F44-47A0-BCEF-81C6DF6AA2F2}" type="presParOf" srcId="{4514D2E9-87FF-454C-A554-FD761A8568C7}" destId="{79CE3980-98C8-4564-915E-59923DFBBF03}" srcOrd="6" destOrd="0" presId="urn:microsoft.com/office/officeart/2005/8/layout/lProcess2"/>
    <dgm:cxn modelId="{E5A88617-CE94-49AD-BC7B-4838E2DD8352}" type="presParOf" srcId="{79CE3980-98C8-4564-915E-59923DFBBF03}" destId="{DFC8EC82-A76D-41CD-A597-E02C5F5CBEEE}" srcOrd="0" destOrd="0" presId="urn:microsoft.com/office/officeart/2005/8/layout/lProcess2"/>
    <dgm:cxn modelId="{6A191EDC-9B8E-4406-949A-7A6731B6931D}" type="presParOf" srcId="{79CE3980-98C8-4564-915E-59923DFBBF03}" destId="{A9276CF6-D6BB-4D87-85EE-C74A56417B50}" srcOrd="1" destOrd="0" presId="urn:microsoft.com/office/officeart/2005/8/layout/lProcess2"/>
    <dgm:cxn modelId="{A40A6C63-F861-4BDA-B027-48109F98A66B}" type="presParOf" srcId="{79CE3980-98C8-4564-915E-59923DFBBF03}" destId="{6F4913EE-3597-469A-BAA0-D082AC5E47A9}" srcOrd="2" destOrd="0" presId="urn:microsoft.com/office/officeart/2005/8/layout/lProcess2"/>
    <dgm:cxn modelId="{F5A80E5A-98E5-42D1-AA45-FEC8FFEC26E4}" type="presParOf" srcId="{6F4913EE-3597-469A-BAA0-D082AC5E47A9}" destId="{03EEACD6-906A-419E-ACC7-F193A552FC8A}" srcOrd="0" destOrd="0" presId="urn:microsoft.com/office/officeart/2005/8/layout/lProcess2"/>
    <dgm:cxn modelId="{9648192A-B488-4698-8256-FB46662CAEB3}" type="presParOf" srcId="{03EEACD6-906A-419E-ACC7-F193A552FC8A}" destId="{EF50A355-5315-401C-A8B8-05A2B4F30FE3}" srcOrd="0" destOrd="0" presId="urn:microsoft.com/office/officeart/2005/8/layout/lProcess2"/>
    <dgm:cxn modelId="{EBF5DA0E-BD36-4D34-AB2D-C4132E3F914A}" type="presParOf" srcId="{03EEACD6-906A-419E-ACC7-F193A552FC8A}" destId="{8F5E152E-D1EC-4A61-89CE-BF7F4DA1F822}" srcOrd="1" destOrd="0" presId="urn:microsoft.com/office/officeart/2005/8/layout/lProcess2"/>
    <dgm:cxn modelId="{4B5ADD83-981F-48C3-B818-EC23561B4908}" type="presParOf" srcId="{03EEACD6-906A-419E-ACC7-F193A552FC8A}" destId="{60B6E648-ADB0-4695-B9EA-290DF28C1E3A}" srcOrd="2" destOrd="0" presId="urn:microsoft.com/office/officeart/2005/8/layout/lProcess2"/>
    <dgm:cxn modelId="{DFC853D8-1908-49DC-9544-949965DA6611}" type="presParOf" srcId="{4514D2E9-87FF-454C-A554-FD761A8568C7}" destId="{EA1AAD27-E3B9-4DA2-AE2C-330662C2BE86}" srcOrd="7" destOrd="0" presId="urn:microsoft.com/office/officeart/2005/8/layout/lProcess2"/>
    <dgm:cxn modelId="{E907A441-7B44-4230-B380-8153E6503DDB}" type="presParOf" srcId="{4514D2E9-87FF-454C-A554-FD761A8568C7}" destId="{11320078-92D3-471C-BC38-D27E99C2A837}" srcOrd="8" destOrd="0" presId="urn:microsoft.com/office/officeart/2005/8/layout/lProcess2"/>
    <dgm:cxn modelId="{70D8EAAF-15B4-4034-8652-F39733ADAEA6}" type="presParOf" srcId="{11320078-92D3-471C-BC38-D27E99C2A837}" destId="{B7745507-FF48-4A3D-94B6-C22B44E66409}" srcOrd="0" destOrd="0" presId="urn:microsoft.com/office/officeart/2005/8/layout/lProcess2"/>
    <dgm:cxn modelId="{562BE55F-5D8B-4E36-9CE7-050C99302BA7}" type="presParOf" srcId="{11320078-92D3-471C-BC38-D27E99C2A837}" destId="{3B09E531-2667-42C3-B344-18F91AEDB3E2}" srcOrd="1" destOrd="0" presId="urn:microsoft.com/office/officeart/2005/8/layout/lProcess2"/>
    <dgm:cxn modelId="{A30712AA-9925-43D8-B814-B0F99E6F162D}" type="presParOf" srcId="{11320078-92D3-471C-BC38-D27E99C2A837}" destId="{2DBE89DF-7F6D-4774-A904-1B3DE19B3EBD}" srcOrd="2" destOrd="0" presId="urn:microsoft.com/office/officeart/2005/8/layout/lProcess2"/>
    <dgm:cxn modelId="{B52018F8-31A2-4BE4-9492-362C8F9CBC11}" type="presParOf" srcId="{2DBE89DF-7F6D-4774-A904-1B3DE19B3EBD}" destId="{77A9AB98-8E8B-4D79-AABA-8B07E0953387}" srcOrd="0" destOrd="0" presId="urn:microsoft.com/office/officeart/2005/8/layout/lProcess2"/>
    <dgm:cxn modelId="{B360705C-CFA2-4321-AAAE-21FB5ADF35DD}" type="presParOf" srcId="{77A9AB98-8E8B-4D79-AABA-8B07E0953387}" destId="{E9562205-A509-4BB9-93FE-4A2A129662F8}" srcOrd="0" destOrd="0" presId="urn:microsoft.com/office/officeart/2005/8/layout/lProcess2"/>
    <dgm:cxn modelId="{64C353C5-EC83-47B2-A4A2-0FE30ADDE3D7}" type="presParOf" srcId="{77A9AB98-8E8B-4D79-AABA-8B07E0953387}" destId="{2F513BE7-2B73-4016-936D-B3511B975C1B}" srcOrd="1" destOrd="0" presId="urn:microsoft.com/office/officeart/2005/8/layout/lProcess2"/>
    <dgm:cxn modelId="{98A2069F-5C7F-4E04-9B9B-5C80ACA54B2A}" type="presParOf" srcId="{77A9AB98-8E8B-4D79-AABA-8B07E0953387}" destId="{B73DEB73-79BB-4F9E-967F-68A26D38A128}" srcOrd="2" destOrd="0" presId="urn:microsoft.com/office/officeart/2005/8/layout/lProcess2"/>
    <dgm:cxn modelId="{E2CE9F21-34F8-47F4-8611-EBC9B4EAF94C}" type="presParOf" srcId="{4514D2E9-87FF-454C-A554-FD761A8568C7}" destId="{D0E2F36F-C1E8-4F0F-9068-B29DC99474F5}" srcOrd="9" destOrd="0" presId="urn:microsoft.com/office/officeart/2005/8/layout/lProcess2"/>
    <dgm:cxn modelId="{3A33E67A-B884-4492-A608-869A5FDAE068}" type="presParOf" srcId="{4514D2E9-87FF-454C-A554-FD761A8568C7}" destId="{144690A0-3A60-4675-BA35-6AA8DAF53BCF}" srcOrd="10" destOrd="0" presId="urn:microsoft.com/office/officeart/2005/8/layout/lProcess2"/>
    <dgm:cxn modelId="{AD075859-4738-4CCC-95A7-C5ADBBBB2C4D}" type="presParOf" srcId="{144690A0-3A60-4675-BA35-6AA8DAF53BCF}" destId="{D473E531-D125-469C-87A6-33F7D5E8F115}" srcOrd="0" destOrd="0" presId="urn:microsoft.com/office/officeart/2005/8/layout/lProcess2"/>
    <dgm:cxn modelId="{1C9ACC32-37C9-4324-A98D-5FAFC6866641}" type="presParOf" srcId="{144690A0-3A60-4675-BA35-6AA8DAF53BCF}" destId="{FAA74DE5-4B5D-4A3C-B4A0-F426ACCBD9E4}" srcOrd="1" destOrd="0" presId="urn:microsoft.com/office/officeart/2005/8/layout/lProcess2"/>
    <dgm:cxn modelId="{A8790907-5B9F-416E-AEBF-890EF18E3125}" type="presParOf" srcId="{144690A0-3A60-4675-BA35-6AA8DAF53BCF}" destId="{DF18FC3D-4823-4D45-9CFE-41B7B5561571}" srcOrd="2" destOrd="0" presId="urn:microsoft.com/office/officeart/2005/8/layout/lProcess2"/>
    <dgm:cxn modelId="{86D492F1-8934-46D1-ADC0-E812A7F5AF6E}" type="presParOf" srcId="{DF18FC3D-4823-4D45-9CFE-41B7B5561571}" destId="{919D7678-E6E0-476A-B5BC-63494CB38EAC}" srcOrd="0" destOrd="0" presId="urn:microsoft.com/office/officeart/2005/8/layout/lProcess2"/>
    <dgm:cxn modelId="{04B5CF19-4EE0-46D2-8CD1-92FC4438806D}" type="presParOf" srcId="{919D7678-E6E0-476A-B5BC-63494CB38EAC}" destId="{F542268E-C995-45FF-9CF3-9C7C99773B2D}" srcOrd="0" destOrd="0" presId="urn:microsoft.com/office/officeart/2005/8/layout/lProcess2"/>
    <dgm:cxn modelId="{E77821A0-D439-46DE-B013-8E917FE92C68}" type="presParOf" srcId="{919D7678-E6E0-476A-B5BC-63494CB38EAC}" destId="{EDB0CE32-C98B-4DDC-BD38-B873B50786A7}" srcOrd="1" destOrd="0" presId="urn:microsoft.com/office/officeart/2005/8/layout/lProcess2"/>
    <dgm:cxn modelId="{9B914CB1-C7AD-4CE5-B499-4CB59184E0DC}" type="presParOf" srcId="{919D7678-E6E0-476A-B5BC-63494CB38EAC}" destId="{784606F8-6B08-4F32-B104-EEE71C2B26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196BA1-8327-42F7-B9E5-87D503CB93F4}">
      <dgm:prSet phldrT="[Text]"/>
      <dgm:spPr/>
      <dgm:t>
        <a:bodyPr/>
        <a:lstStyle/>
        <a:p>
          <a:r>
            <a:rPr lang="bg-BG" dirty="0" smtClean="0"/>
            <a:t>Създаване на </a:t>
          </a:r>
          <a:r>
            <a:rPr lang="en-US" dirty="0" smtClean="0"/>
            <a:t>Requirements </a:t>
          </a:r>
          <a:r>
            <a:rPr lang="bg-BG" dirty="0" smtClean="0"/>
            <a:t>документ</a:t>
          </a:r>
          <a:endParaRPr lang="en-US" dirty="0"/>
        </a:p>
      </dgm:t>
    </dgm:pt>
    <dgm:pt modelId="{A2507B0B-8670-490A-A262-42446148EFC1}" type="parTrans" cxnId="{3034C04C-4B99-4452-89EF-B3C28EEE5939}">
      <dgm:prSet/>
      <dgm:spPr/>
      <dgm:t>
        <a:bodyPr/>
        <a:lstStyle/>
        <a:p>
          <a:endParaRPr lang="en-US"/>
        </a:p>
      </dgm:t>
    </dgm:pt>
    <dgm:pt modelId="{2F8CDDFD-859D-49A6-83DB-88370576A339}" type="sibTrans" cxnId="{3034C04C-4B99-4452-89EF-B3C28EEE5939}">
      <dgm:prSet/>
      <dgm:spPr/>
      <dgm:t>
        <a:bodyPr/>
        <a:lstStyle/>
        <a:p>
          <a:endParaRPr lang="en-US"/>
        </a:p>
      </dgm:t>
    </dgm:pt>
    <dgm:pt modelId="{82D8FC0B-BF2D-40D0-8601-CFE56FD67B92}">
      <dgm:prSet phldrT="[Text]"/>
      <dgm:spPr/>
      <dgm:t>
        <a:bodyPr/>
        <a:lstStyle/>
        <a:p>
          <a:r>
            <a:rPr lang="bg-BG" dirty="0" smtClean="0"/>
            <a:t>Април</a:t>
          </a:r>
          <a:r>
            <a:rPr lang="en-US" dirty="0" smtClean="0"/>
            <a:t> </a:t>
          </a:r>
          <a:r>
            <a:rPr lang="bg-BG" dirty="0" smtClean="0"/>
            <a:t>29</a:t>
          </a:r>
          <a:endParaRPr lang="en-US" dirty="0"/>
        </a:p>
      </dgm:t>
    </dgm:pt>
    <dgm:pt modelId="{3F6E66F8-3F0A-4E92-84F6-1A9E7ED94FBF}" type="parTrans" cxnId="{8DAA4B39-AF8F-4F9A-90C7-8D44C750DA96}">
      <dgm:prSet/>
      <dgm:spPr/>
      <dgm:t>
        <a:bodyPr/>
        <a:lstStyle/>
        <a:p>
          <a:endParaRPr lang="en-US"/>
        </a:p>
      </dgm:t>
    </dgm:pt>
    <dgm:pt modelId="{020A973A-613B-4F38-9A1E-085548B6DF68}" type="sibTrans" cxnId="{8DAA4B39-AF8F-4F9A-90C7-8D44C750DA96}">
      <dgm:prSet/>
      <dgm:spPr/>
      <dgm:t>
        <a:bodyPr/>
        <a:lstStyle/>
        <a:p>
          <a:endParaRPr lang="en-US"/>
        </a:p>
      </dgm:t>
    </dgm:pt>
    <dgm:pt modelId="{45270039-9F51-40B2-AAAF-76B4CC75E9D7}">
      <dgm:prSet phldrT="[Text]"/>
      <dgm:spPr/>
      <dgm:t>
        <a:bodyPr/>
        <a:lstStyle/>
        <a:p>
          <a:r>
            <a:rPr lang="bg-BG" dirty="0" smtClean="0"/>
            <a:t>Създаване на </a:t>
          </a:r>
          <a:r>
            <a:rPr lang="en-US" dirty="0" smtClean="0"/>
            <a:t>Architecture </a:t>
          </a:r>
          <a:r>
            <a:rPr lang="bg-BG" dirty="0" smtClean="0"/>
            <a:t>и </a:t>
          </a:r>
          <a:r>
            <a:rPr lang="en-US" dirty="0" smtClean="0"/>
            <a:t>Test Plan </a:t>
          </a:r>
          <a:r>
            <a:rPr lang="bg-BG" dirty="0" smtClean="0"/>
            <a:t>документи</a:t>
          </a:r>
          <a:endParaRPr lang="en-US" dirty="0"/>
        </a:p>
      </dgm:t>
    </dgm:pt>
    <dgm:pt modelId="{90253FB9-EE26-4A73-A4A9-AF135560E9C5}" type="parTrans" cxnId="{3481AE54-D19A-4D6E-B13D-B0351760A26F}">
      <dgm:prSet/>
      <dgm:spPr/>
      <dgm:t>
        <a:bodyPr/>
        <a:lstStyle/>
        <a:p>
          <a:endParaRPr lang="bg-BG"/>
        </a:p>
      </dgm:t>
    </dgm:pt>
    <dgm:pt modelId="{9862C291-3260-4331-BB6E-E4B0CBA9AF96}" type="sibTrans" cxnId="{3481AE54-D19A-4D6E-B13D-B0351760A26F}">
      <dgm:prSet/>
      <dgm:spPr/>
      <dgm:t>
        <a:bodyPr/>
        <a:lstStyle/>
        <a:p>
          <a:endParaRPr lang="bg-BG"/>
        </a:p>
      </dgm:t>
    </dgm:pt>
    <dgm:pt modelId="{883DE06E-883C-4878-A72E-918FD426DF9A}">
      <dgm:prSet phldrT="[Text]"/>
      <dgm:spPr/>
      <dgm:t>
        <a:bodyPr/>
        <a:lstStyle/>
        <a:p>
          <a:r>
            <a:rPr lang="bg-BG" dirty="0" smtClean="0"/>
            <a:t>Май</a:t>
          </a:r>
          <a:r>
            <a:rPr lang="en-US" dirty="0" smtClean="0"/>
            <a:t> 13</a:t>
          </a:r>
          <a:endParaRPr lang="en-US" dirty="0"/>
        </a:p>
      </dgm:t>
    </dgm:pt>
    <dgm:pt modelId="{4474474B-E18B-46C6-93A5-7DC8DC57F51E}" type="parTrans" cxnId="{52E93A52-E9EA-470B-ABFB-F2D099BB2186}">
      <dgm:prSet/>
      <dgm:spPr/>
      <dgm:t>
        <a:bodyPr/>
        <a:lstStyle/>
        <a:p>
          <a:endParaRPr lang="bg-BG"/>
        </a:p>
      </dgm:t>
    </dgm:pt>
    <dgm:pt modelId="{FB5CA646-CBBF-4C3B-ABD1-AA044CE3CFBC}" type="sibTrans" cxnId="{52E93A52-E9EA-470B-ABFB-F2D099BB2186}">
      <dgm:prSet/>
      <dgm:spPr/>
      <dgm:t>
        <a:bodyPr/>
        <a:lstStyle/>
        <a:p>
          <a:endParaRPr lang="bg-BG"/>
        </a:p>
      </dgm:t>
    </dgm:pt>
    <dgm:pt modelId="{1D33AE3A-4645-4AA4-A4D5-C6853D8937D9}">
      <dgm:prSet phldrT="[Text]"/>
      <dgm:spPr/>
      <dgm:t>
        <a:bodyPr/>
        <a:lstStyle/>
        <a:p>
          <a:r>
            <a:rPr lang="bg-BG" dirty="0" smtClean="0"/>
            <a:t>Разработка на кода на приложението</a:t>
          </a:r>
          <a:endParaRPr lang="en-US" dirty="0"/>
        </a:p>
      </dgm:t>
    </dgm:pt>
    <dgm:pt modelId="{12526F1E-DD21-44E5-A74F-43A37734E3F5}" type="parTrans" cxnId="{E2C7B060-813D-4518-820E-55A4E2760D22}">
      <dgm:prSet/>
      <dgm:spPr/>
      <dgm:t>
        <a:bodyPr/>
        <a:lstStyle/>
        <a:p>
          <a:endParaRPr lang="bg-BG"/>
        </a:p>
      </dgm:t>
    </dgm:pt>
    <dgm:pt modelId="{64F03696-6406-46D1-A6C7-A9CF223AEB7D}" type="sibTrans" cxnId="{E2C7B060-813D-4518-820E-55A4E2760D22}">
      <dgm:prSet/>
      <dgm:spPr/>
      <dgm:t>
        <a:bodyPr/>
        <a:lstStyle/>
        <a:p>
          <a:endParaRPr lang="bg-BG"/>
        </a:p>
      </dgm:t>
    </dgm:pt>
    <dgm:pt modelId="{7F09F579-09C9-4869-AD0E-58073F35D10B}">
      <dgm:prSet phldrT="[Text]"/>
      <dgm:spPr/>
      <dgm:t>
        <a:bodyPr/>
        <a:lstStyle/>
        <a:p>
          <a:r>
            <a:rPr lang="bg-BG" dirty="0" smtClean="0"/>
            <a:t>Май</a:t>
          </a:r>
          <a:r>
            <a:rPr lang="en-US" dirty="0" smtClean="0"/>
            <a:t> </a:t>
          </a:r>
          <a:r>
            <a:rPr lang="bg-BG" dirty="0" smtClean="0"/>
            <a:t>26</a:t>
          </a:r>
          <a:endParaRPr lang="en-US" dirty="0"/>
        </a:p>
      </dgm:t>
    </dgm:pt>
    <dgm:pt modelId="{0E5B3BB8-105B-456A-B352-FE45101CCBA9}" type="parTrans" cxnId="{B229EA9D-8D4F-4252-9241-D2EB821BE4D7}">
      <dgm:prSet/>
      <dgm:spPr/>
      <dgm:t>
        <a:bodyPr/>
        <a:lstStyle/>
        <a:p>
          <a:endParaRPr lang="bg-BG"/>
        </a:p>
      </dgm:t>
    </dgm:pt>
    <dgm:pt modelId="{79B3A3C0-99F3-47C7-975F-1BCBC3186BA7}" type="sibTrans" cxnId="{B229EA9D-8D4F-4252-9241-D2EB821BE4D7}">
      <dgm:prSet/>
      <dgm:spPr/>
      <dgm:t>
        <a:bodyPr/>
        <a:lstStyle/>
        <a:p>
          <a:endParaRPr lang="bg-BG"/>
        </a:p>
      </dgm:t>
    </dgm:pt>
    <dgm:pt modelId="{A5F3C167-86DB-44DB-B47D-48A6E0AC531E}">
      <dgm:prSet phldrT="[Text]" custT="1"/>
      <dgm:spPr/>
      <dgm:t>
        <a:bodyPr/>
        <a:lstStyle/>
        <a:p>
          <a:r>
            <a:rPr lang="bg-BG" sz="1200" dirty="0" smtClean="0"/>
            <a:t>Привършване на тестовете и създаване на </a:t>
          </a:r>
          <a:r>
            <a:rPr lang="en-US" sz="1200" dirty="0" smtClean="0"/>
            <a:t>Test Report </a:t>
          </a:r>
          <a:r>
            <a:rPr lang="bg-BG" sz="1200" dirty="0" smtClean="0"/>
            <a:t>и </a:t>
          </a:r>
          <a:r>
            <a:rPr lang="en-US" sz="1200" dirty="0" smtClean="0"/>
            <a:t>Test Summary </a:t>
          </a:r>
          <a:r>
            <a:rPr lang="bg-BG" sz="1200" dirty="0" smtClean="0"/>
            <a:t>документи</a:t>
          </a:r>
          <a:endParaRPr lang="en-US" sz="1200" dirty="0"/>
        </a:p>
      </dgm:t>
    </dgm:pt>
    <dgm:pt modelId="{41EF4785-187F-45F6-9D96-7657D1AC12A8}" type="parTrans" cxnId="{C4CC204B-58CF-434F-9B2A-F49E6DCFFA0C}">
      <dgm:prSet/>
      <dgm:spPr/>
      <dgm:t>
        <a:bodyPr/>
        <a:lstStyle/>
        <a:p>
          <a:endParaRPr lang="bg-BG"/>
        </a:p>
      </dgm:t>
    </dgm:pt>
    <dgm:pt modelId="{D7D74764-E51B-4552-A803-14178EBBF124}" type="sibTrans" cxnId="{C4CC204B-58CF-434F-9B2A-F49E6DCFFA0C}">
      <dgm:prSet/>
      <dgm:spPr/>
      <dgm:t>
        <a:bodyPr/>
        <a:lstStyle/>
        <a:p>
          <a:endParaRPr lang="bg-BG"/>
        </a:p>
      </dgm:t>
    </dgm:pt>
    <dgm:pt modelId="{D78A1776-53AB-428E-9B2A-508E2DB41ADE}">
      <dgm:prSet phldrT="[Text]" custT="1"/>
      <dgm:spPr/>
      <dgm:t>
        <a:bodyPr/>
        <a:lstStyle/>
        <a:p>
          <a:r>
            <a:rPr lang="bg-BG" sz="1100" dirty="0" smtClean="0"/>
            <a:t>Юни 6</a:t>
          </a:r>
          <a:endParaRPr lang="en-US" sz="1100" dirty="0"/>
        </a:p>
      </dgm:t>
    </dgm:pt>
    <dgm:pt modelId="{A92FFE36-C834-4F7F-A5B8-FA716C738C17}" type="parTrans" cxnId="{84B3C2EF-6F8A-4A66-9FEF-EF1B0810070E}">
      <dgm:prSet/>
      <dgm:spPr/>
      <dgm:t>
        <a:bodyPr/>
        <a:lstStyle/>
        <a:p>
          <a:endParaRPr lang="bg-BG"/>
        </a:p>
      </dgm:t>
    </dgm:pt>
    <dgm:pt modelId="{D32C4976-334D-4A24-91A2-7CACF1D9AC58}" type="sibTrans" cxnId="{84B3C2EF-6F8A-4A66-9FEF-EF1B0810070E}">
      <dgm:prSet/>
      <dgm:spPr/>
      <dgm:t>
        <a:bodyPr/>
        <a:lstStyle/>
        <a:p>
          <a:endParaRPr lang="bg-BG"/>
        </a:p>
      </dgm:t>
    </dgm:pt>
    <dgm:pt modelId="{03C1E04F-85F6-40B3-A0F3-213FB8AE107E}" type="pres">
      <dgm:prSet presAssocID="{4E91585B-FD9B-4FDC-940E-F16B188611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DD43A9-1DAF-4AF8-B93F-002231B340F4}" type="pres">
      <dgm:prSet presAssocID="{3D196BA1-8327-42F7-B9E5-87D503CB93F4}" presName="composite" presStyleCnt="0"/>
      <dgm:spPr/>
      <dgm:t>
        <a:bodyPr/>
        <a:lstStyle/>
        <a:p>
          <a:endParaRPr lang="en-US"/>
        </a:p>
      </dgm:t>
    </dgm:pt>
    <dgm:pt modelId="{F1B29D40-6158-4812-B2C1-953BF9959822}" type="pres">
      <dgm:prSet presAssocID="{3D196BA1-8327-42F7-B9E5-87D503CB93F4}" presName="bgChev" presStyleLbl="node1" presStyleIdx="0" presStyleCnt="4" custLinFactNeighborX="-228" custLinFactNeighborY="8603"/>
      <dgm:spPr/>
      <dgm:t>
        <a:bodyPr/>
        <a:lstStyle/>
        <a:p>
          <a:endParaRPr lang="en-US"/>
        </a:p>
      </dgm:t>
    </dgm:pt>
    <dgm:pt modelId="{73A53A56-C7DC-4AAC-A87E-DB3D1036D1EE}" type="pres">
      <dgm:prSet presAssocID="{3D196BA1-8327-42F7-B9E5-87D503CB93F4}" presName="txNode" presStyleLbl="fgAcc1" presStyleIdx="0" presStyleCnt="4" custScaleY="181658" custLinFactNeighborX="47" custLinFactNeighborY="62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7F3B4-600A-4CE5-A22F-67422DEA3775}" type="pres">
      <dgm:prSet presAssocID="{2F8CDDFD-859D-49A6-83DB-88370576A339}" presName="compositeSpace" presStyleCnt="0"/>
      <dgm:spPr/>
      <dgm:t>
        <a:bodyPr/>
        <a:lstStyle/>
        <a:p>
          <a:endParaRPr lang="en-US"/>
        </a:p>
      </dgm:t>
    </dgm:pt>
    <dgm:pt modelId="{F34179DF-FFB2-4805-95D9-D845710161FC}" type="pres">
      <dgm:prSet presAssocID="{45270039-9F51-40B2-AAAF-76B4CC75E9D7}" presName="composite" presStyleCnt="0"/>
      <dgm:spPr/>
    </dgm:pt>
    <dgm:pt modelId="{E5D62C80-188A-4FC6-BDB3-1790EDF34DCB}" type="pres">
      <dgm:prSet presAssocID="{45270039-9F51-40B2-AAAF-76B4CC75E9D7}" presName="bgChev" presStyleLbl="node1" presStyleIdx="1" presStyleCnt="4"/>
      <dgm:spPr/>
    </dgm:pt>
    <dgm:pt modelId="{1D74B3EA-49EB-4E9E-A2D5-D754FD7AC14F}" type="pres">
      <dgm:prSet presAssocID="{45270039-9F51-40B2-AAAF-76B4CC75E9D7}" presName="txNode" presStyleLbl="fgAcc1" presStyleIdx="1" presStyleCnt="4" custScaleY="181658" custLinFactNeighborX="47" custLinFactNeighborY="6214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BFAC1EA-62EE-4B30-B382-ABC71A3060EA}" type="pres">
      <dgm:prSet presAssocID="{9862C291-3260-4331-BB6E-E4B0CBA9AF96}" presName="compositeSpace" presStyleCnt="0"/>
      <dgm:spPr/>
    </dgm:pt>
    <dgm:pt modelId="{A4277C78-5D11-4958-BEED-97B542C3B455}" type="pres">
      <dgm:prSet presAssocID="{1D33AE3A-4645-4AA4-A4D5-C6853D8937D9}" presName="composite" presStyleCnt="0"/>
      <dgm:spPr/>
    </dgm:pt>
    <dgm:pt modelId="{1D81917B-52F6-4456-AE7C-7A168BE9921C}" type="pres">
      <dgm:prSet presAssocID="{1D33AE3A-4645-4AA4-A4D5-C6853D8937D9}" presName="bgChev" presStyleLbl="node1" presStyleIdx="2" presStyleCnt="4"/>
      <dgm:spPr/>
    </dgm:pt>
    <dgm:pt modelId="{B45CBE38-EC4E-4295-8779-5600583216CD}" type="pres">
      <dgm:prSet presAssocID="{1D33AE3A-4645-4AA4-A4D5-C6853D8937D9}" presName="txNode" presStyleLbl="fgAcc1" presStyleIdx="2" presStyleCnt="4" custScaleY="181658" custLinFactNeighborX="47" custLinFactNeighborY="6214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82C08E8-D860-42E2-B2E5-F017ECB78359}" type="pres">
      <dgm:prSet presAssocID="{64F03696-6406-46D1-A6C7-A9CF223AEB7D}" presName="compositeSpace" presStyleCnt="0"/>
      <dgm:spPr/>
    </dgm:pt>
    <dgm:pt modelId="{2D7D8EEE-30EB-448C-890E-2015F593502D}" type="pres">
      <dgm:prSet presAssocID="{A5F3C167-86DB-44DB-B47D-48A6E0AC531E}" presName="composite" presStyleCnt="0"/>
      <dgm:spPr/>
    </dgm:pt>
    <dgm:pt modelId="{E304D124-DBDD-4E03-B2FF-7320CE7002BE}" type="pres">
      <dgm:prSet presAssocID="{A5F3C167-86DB-44DB-B47D-48A6E0AC531E}" presName="bgChev" presStyleLbl="node1" presStyleIdx="3" presStyleCnt="4"/>
      <dgm:spPr/>
    </dgm:pt>
    <dgm:pt modelId="{813FA44D-59E0-4C9E-9958-29A667655CBD}" type="pres">
      <dgm:prSet presAssocID="{A5F3C167-86DB-44DB-B47D-48A6E0AC531E}" presName="txNode" presStyleLbl="fgAcc1" presStyleIdx="3" presStyleCnt="4" custScaleY="181658" custLinFactNeighborX="47" custLinFactNeighborY="6214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0BC418DD-0307-45EC-AB6B-3B765E27B354}" type="presOf" srcId="{4E91585B-FD9B-4FDC-940E-F16B188611DF}" destId="{03C1E04F-85F6-40B3-A0F3-213FB8AE107E}" srcOrd="0" destOrd="0" presId="urn:microsoft.com/office/officeart/2005/8/layout/chevronAccent+Icon"/>
    <dgm:cxn modelId="{3C2F1090-155C-4584-8EF8-B5720C2AB3B8}" type="presOf" srcId="{45270039-9F51-40B2-AAAF-76B4CC75E9D7}" destId="{1D74B3EA-49EB-4E9E-A2D5-D754FD7AC14F}" srcOrd="0" destOrd="0" presId="urn:microsoft.com/office/officeart/2005/8/layout/chevronAccent+Icon"/>
    <dgm:cxn modelId="{C4CC204B-58CF-434F-9B2A-F49E6DCFFA0C}" srcId="{4E91585B-FD9B-4FDC-940E-F16B188611DF}" destId="{A5F3C167-86DB-44DB-B47D-48A6E0AC531E}" srcOrd="3" destOrd="0" parTransId="{41EF4785-187F-45F6-9D96-7657D1AC12A8}" sibTransId="{D7D74764-E51B-4552-A803-14178EBBF124}"/>
    <dgm:cxn modelId="{84B3C2EF-6F8A-4A66-9FEF-EF1B0810070E}" srcId="{A5F3C167-86DB-44DB-B47D-48A6E0AC531E}" destId="{D78A1776-53AB-428E-9B2A-508E2DB41ADE}" srcOrd="0" destOrd="0" parTransId="{A92FFE36-C834-4F7F-A5B8-FA716C738C17}" sibTransId="{D32C4976-334D-4A24-91A2-7CACF1D9AC58}"/>
    <dgm:cxn modelId="{B229EA9D-8D4F-4252-9241-D2EB821BE4D7}" srcId="{1D33AE3A-4645-4AA4-A4D5-C6853D8937D9}" destId="{7F09F579-09C9-4869-AD0E-58073F35D10B}" srcOrd="0" destOrd="0" parTransId="{0E5B3BB8-105B-456A-B352-FE45101CCBA9}" sibTransId="{79B3A3C0-99F3-47C7-975F-1BCBC3186BA7}"/>
    <dgm:cxn modelId="{71E077FD-77A0-4218-96A2-232E48796826}" type="presOf" srcId="{3D196BA1-8327-42F7-B9E5-87D503CB93F4}" destId="{73A53A56-C7DC-4AAC-A87E-DB3D1036D1EE}" srcOrd="0" destOrd="0" presId="urn:microsoft.com/office/officeart/2005/8/layout/chevronAccent+Icon"/>
    <dgm:cxn modelId="{52E93A52-E9EA-470B-ABFB-F2D099BB2186}" srcId="{45270039-9F51-40B2-AAAF-76B4CC75E9D7}" destId="{883DE06E-883C-4878-A72E-918FD426DF9A}" srcOrd="0" destOrd="0" parTransId="{4474474B-E18B-46C6-93A5-7DC8DC57F51E}" sibTransId="{FB5CA646-CBBF-4C3B-ABD1-AA044CE3CFBC}"/>
    <dgm:cxn modelId="{E2C7B060-813D-4518-820E-55A4E2760D22}" srcId="{4E91585B-FD9B-4FDC-940E-F16B188611DF}" destId="{1D33AE3A-4645-4AA4-A4D5-C6853D8937D9}" srcOrd="2" destOrd="0" parTransId="{12526F1E-DD21-44E5-A74F-43A37734E3F5}" sibTransId="{64F03696-6406-46D1-A6C7-A9CF223AEB7D}"/>
    <dgm:cxn modelId="{680908D5-1D9F-4C75-9516-46415FCA38DD}" type="presOf" srcId="{7F09F579-09C9-4869-AD0E-58073F35D10B}" destId="{B45CBE38-EC4E-4295-8779-5600583216CD}" srcOrd="0" destOrd="1" presId="urn:microsoft.com/office/officeart/2005/8/layout/chevronAccent+Icon"/>
    <dgm:cxn modelId="{3034C04C-4B99-4452-89EF-B3C28EEE5939}" srcId="{4E91585B-FD9B-4FDC-940E-F16B188611DF}" destId="{3D196BA1-8327-42F7-B9E5-87D503CB93F4}" srcOrd="0" destOrd="0" parTransId="{A2507B0B-8670-490A-A262-42446148EFC1}" sibTransId="{2F8CDDFD-859D-49A6-83DB-88370576A339}"/>
    <dgm:cxn modelId="{E28F99C8-4840-4803-9B93-FC60632C0406}" type="presOf" srcId="{82D8FC0B-BF2D-40D0-8601-CFE56FD67B92}" destId="{73A53A56-C7DC-4AAC-A87E-DB3D1036D1EE}" srcOrd="0" destOrd="1" presId="urn:microsoft.com/office/officeart/2005/8/layout/chevronAccent+Icon"/>
    <dgm:cxn modelId="{8DAA4B39-AF8F-4F9A-90C7-8D44C750DA96}" srcId="{3D196BA1-8327-42F7-B9E5-87D503CB93F4}" destId="{82D8FC0B-BF2D-40D0-8601-CFE56FD67B92}" srcOrd="0" destOrd="0" parTransId="{3F6E66F8-3F0A-4E92-84F6-1A9E7ED94FBF}" sibTransId="{020A973A-613B-4F38-9A1E-085548B6DF68}"/>
    <dgm:cxn modelId="{0B779D8A-EE0B-4BAF-8367-C27A6F016449}" type="presOf" srcId="{D78A1776-53AB-428E-9B2A-508E2DB41ADE}" destId="{813FA44D-59E0-4C9E-9958-29A667655CBD}" srcOrd="0" destOrd="1" presId="urn:microsoft.com/office/officeart/2005/8/layout/chevronAccent+Icon"/>
    <dgm:cxn modelId="{1EBEA984-E35B-466B-9903-8E33D24A969C}" type="presOf" srcId="{A5F3C167-86DB-44DB-B47D-48A6E0AC531E}" destId="{813FA44D-59E0-4C9E-9958-29A667655CBD}" srcOrd="0" destOrd="0" presId="urn:microsoft.com/office/officeart/2005/8/layout/chevronAccent+Icon"/>
    <dgm:cxn modelId="{3481AE54-D19A-4D6E-B13D-B0351760A26F}" srcId="{4E91585B-FD9B-4FDC-940E-F16B188611DF}" destId="{45270039-9F51-40B2-AAAF-76B4CC75E9D7}" srcOrd="1" destOrd="0" parTransId="{90253FB9-EE26-4A73-A4A9-AF135560E9C5}" sibTransId="{9862C291-3260-4331-BB6E-E4B0CBA9AF96}"/>
    <dgm:cxn modelId="{ABB4995E-DACB-401F-AF5B-B457C7F2E3F6}" type="presOf" srcId="{883DE06E-883C-4878-A72E-918FD426DF9A}" destId="{1D74B3EA-49EB-4E9E-A2D5-D754FD7AC14F}" srcOrd="0" destOrd="1" presId="urn:microsoft.com/office/officeart/2005/8/layout/chevronAccent+Icon"/>
    <dgm:cxn modelId="{D6225CAC-3797-4055-AADC-034E451F4FE6}" type="presOf" srcId="{1D33AE3A-4645-4AA4-A4D5-C6853D8937D9}" destId="{B45CBE38-EC4E-4295-8779-5600583216CD}" srcOrd="0" destOrd="0" presId="urn:microsoft.com/office/officeart/2005/8/layout/chevronAccent+Icon"/>
    <dgm:cxn modelId="{7681925B-DCA2-4235-8C1F-A2F47F135D4F}" type="presParOf" srcId="{03C1E04F-85F6-40B3-A0F3-213FB8AE107E}" destId="{A5DD43A9-1DAF-4AF8-B93F-002231B340F4}" srcOrd="0" destOrd="0" presId="urn:microsoft.com/office/officeart/2005/8/layout/chevronAccent+Icon"/>
    <dgm:cxn modelId="{453433A2-52BB-45E6-865E-7A9A56B82E23}" type="presParOf" srcId="{A5DD43A9-1DAF-4AF8-B93F-002231B340F4}" destId="{F1B29D40-6158-4812-B2C1-953BF9959822}" srcOrd="0" destOrd="0" presId="urn:microsoft.com/office/officeart/2005/8/layout/chevronAccent+Icon"/>
    <dgm:cxn modelId="{F180A7DD-2C03-41A3-A5C5-5C481A8399EF}" type="presParOf" srcId="{A5DD43A9-1DAF-4AF8-B93F-002231B340F4}" destId="{73A53A56-C7DC-4AAC-A87E-DB3D1036D1EE}" srcOrd="1" destOrd="0" presId="urn:microsoft.com/office/officeart/2005/8/layout/chevronAccent+Icon"/>
    <dgm:cxn modelId="{0DA8E18B-F11E-4A77-82F2-C0F1F4C03787}" type="presParOf" srcId="{03C1E04F-85F6-40B3-A0F3-213FB8AE107E}" destId="{8B17F3B4-600A-4CE5-A22F-67422DEA3775}" srcOrd="1" destOrd="0" presId="urn:microsoft.com/office/officeart/2005/8/layout/chevronAccent+Icon"/>
    <dgm:cxn modelId="{9F8000DE-246B-4549-AE11-2F7C44278DAC}" type="presParOf" srcId="{03C1E04F-85F6-40B3-A0F3-213FB8AE107E}" destId="{F34179DF-FFB2-4805-95D9-D845710161FC}" srcOrd="2" destOrd="0" presId="urn:microsoft.com/office/officeart/2005/8/layout/chevronAccent+Icon"/>
    <dgm:cxn modelId="{91B6832A-EA9F-4FF4-8D0B-691EA49A1DF8}" type="presParOf" srcId="{F34179DF-FFB2-4805-95D9-D845710161FC}" destId="{E5D62C80-188A-4FC6-BDB3-1790EDF34DCB}" srcOrd="0" destOrd="0" presId="urn:microsoft.com/office/officeart/2005/8/layout/chevronAccent+Icon"/>
    <dgm:cxn modelId="{0D6631E9-DA38-49FA-8D10-3974EAD1A2D7}" type="presParOf" srcId="{F34179DF-FFB2-4805-95D9-D845710161FC}" destId="{1D74B3EA-49EB-4E9E-A2D5-D754FD7AC14F}" srcOrd="1" destOrd="0" presId="urn:microsoft.com/office/officeart/2005/8/layout/chevronAccent+Icon"/>
    <dgm:cxn modelId="{B00F6FEE-0479-42E5-865B-125D6611E113}" type="presParOf" srcId="{03C1E04F-85F6-40B3-A0F3-213FB8AE107E}" destId="{BBFAC1EA-62EE-4B30-B382-ABC71A3060EA}" srcOrd="3" destOrd="0" presId="urn:microsoft.com/office/officeart/2005/8/layout/chevronAccent+Icon"/>
    <dgm:cxn modelId="{A2ABBA52-2105-4116-AD68-8E2C4D2FBAC5}" type="presParOf" srcId="{03C1E04F-85F6-40B3-A0F3-213FB8AE107E}" destId="{A4277C78-5D11-4958-BEED-97B542C3B455}" srcOrd="4" destOrd="0" presId="urn:microsoft.com/office/officeart/2005/8/layout/chevronAccent+Icon"/>
    <dgm:cxn modelId="{C01761F8-D063-4471-8B22-393F477E4A6E}" type="presParOf" srcId="{A4277C78-5D11-4958-BEED-97B542C3B455}" destId="{1D81917B-52F6-4456-AE7C-7A168BE9921C}" srcOrd="0" destOrd="0" presId="urn:microsoft.com/office/officeart/2005/8/layout/chevronAccent+Icon"/>
    <dgm:cxn modelId="{7FBD55D5-4062-4D33-9BE4-FBFD30F0DBD1}" type="presParOf" srcId="{A4277C78-5D11-4958-BEED-97B542C3B455}" destId="{B45CBE38-EC4E-4295-8779-5600583216CD}" srcOrd="1" destOrd="0" presId="urn:microsoft.com/office/officeart/2005/8/layout/chevronAccent+Icon"/>
    <dgm:cxn modelId="{5B7F1E26-39B5-43F7-9601-1392DC198F79}" type="presParOf" srcId="{03C1E04F-85F6-40B3-A0F3-213FB8AE107E}" destId="{682C08E8-D860-42E2-B2E5-F017ECB78359}" srcOrd="5" destOrd="0" presId="urn:microsoft.com/office/officeart/2005/8/layout/chevronAccent+Icon"/>
    <dgm:cxn modelId="{060F4ABD-6FB3-4BAE-8CDA-3CB05EC1DE81}" type="presParOf" srcId="{03C1E04F-85F6-40B3-A0F3-213FB8AE107E}" destId="{2D7D8EEE-30EB-448C-890E-2015F593502D}" srcOrd="6" destOrd="0" presId="urn:microsoft.com/office/officeart/2005/8/layout/chevronAccent+Icon"/>
    <dgm:cxn modelId="{243FB515-4CE6-45DB-A1B1-148F0065D0B0}" type="presParOf" srcId="{2D7D8EEE-30EB-448C-890E-2015F593502D}" destId="{E304D124-DBDD-4E03-B2FF-7320CE7002BE}" srcOrd="0" destOrd="0" presId="urn:microsoft.com/office/officeart/2005/8/layout/chevronAccent+Icon"/>
    <dgm:cxn modelId="{E9F7D27A-9661-4545-B4F4-6B76890C703A}" type="presParOf" srcId="{2D7D8EEE-30EB-448C-890E-2015F593502D}" destId="{813FA44D-59E0-4C9E-9958-29A667655CB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B701E-731A-4119-97E9-BE8C6970B14F}">
      <dsp:nvSpPr>
        <dsp:cNvPr id="0" name=""/>
        <dsp:cNvSpPr/>
      </dsp:nvSpPr>
      <dsp:spPr>
        <a:xfrm>
          <a:off x="4473575" y="1899486"/>
          <a:ext cx="3429394" cy="396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94"/>
              </a:lnTo>
              <a:lnTo>
                <a:pt x="3429394" y="198394"/>
              </a:lnTo>
              <a:lnTo>
                <a:pt x="3429394" y="3967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14CF-3AAB-49BF-A348-8C10128F63F4}">
      <dsp:nvSpPr>
        <dsp:cNvPr id="0" name=""/>
        <dsp:cNvSpPr/>
      </dsp:nvSpPr>
      <dsp:spPr>
        <a:xfrm>
          <a:off x="4473575" y="1899486"/>
          <a:ext cx="1044444" cy="396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94"/>
              </a:lnTo>
              <a:lnTo>
                <a:pt x="1044444" y="198394"/>
              </a:lnTo>
              <a:lnTo>
                <a:pt x="1044444" y="3967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7310-186D-41EB-B0D9-B311379F2447}">
      <dsp:nvSpPr>
        <dsp:cNvPr id="0" name=""/>
        <dsp:cNvSpPr/>
      </dsp:nvSpPr>
      <dsp:spPr>
        <a:xfrm>
          <a:off x="3231756" y="1899486"/>
          <a:ext cx="1241818" cy="396789"/>
        </a:xfrm>
        <a:custGeom>
          <a:avLst/>
          <a:gdLst/>
          <a:ahLst/>
          <a:cxnLst/>
          <a:rect l="0" t="0" r="0" b="0"/>
          <a:pathLst>
            <a:path>
              <a:moveTo>
                <a:pt x="1241818" y="0"/>
              </a:moveTo>
              <a:lnTo>
                <a:pt x="1241818" y="198394"/>
              </a:lnTo>
              <a:lnTo>
                <a:pt x="0" y="198394"/>
              </a:lnTo>
              <a:lnTo>
                <a:pt x="0" y="3967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A04F-8E18-4C09-847D-FF6943170D74}">
      <dsp:nvSpPr>
        <dsp:cNvPr id="0" name=""/>
        <dsp:cNvSpPr/>
      </dsp:nvSpPr>
      <dsp:spPr>
        <a:xfrm>
          <a:off x="945492" y="1899486"/>
          <a:ext cx="3528082" cy="396789"/>
        </a:xfrm>
        <a:custGeom>
          <a:avLst/>
          <a:gdLst/>
          <a:ahLst/>
          <a:cxnLst/>
          <a:rect l="0" t="0" r="0" b="0"/>
          <a:pathLst>
            <a:path>
              <a:moveTo>
                <a:pt x="3528082" y="0"/>
              </a:moveTo>
              <a:lnTo>
                <a:pt x="3528082" y="198394"/>
              </a:lnTo>
              <a:lnTo>
                <a:pt x="0" y="198394"/>
              </a:lnTo>
              <a:lnTo>
                <a:pt x="0" y="39678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210414" y="954749"/>
          <a:ext cx="2526320" cy="944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</a:t>
          </a:r>
          <a:r>
            <a:rPr lang="bg-BG" sz="1600" kern="1200" dirty="0" smtClean="0"/>
            <a:t>Радослав Гавраилов</a:t>
          </a:r>
          <a:r>
            <a:rPr lang="en-US" sz="1600" kern="1200" dirty="0" smtClean="0"/>
            <a:t>] </a:t>
          </a:r>
          <a:r>
            <a:rPr lang="en-US" sz="1600" kern="1200" dirty="0" smtClean="0"/>
            <a:t>Project Manager</a:t>
          </a:r>
          <a:endParaRPr lang="en-US" sz="1600" kern="1200" dirty="0"/>
        </a:p>
      </dsp:txBody>
      <dsp:txXfrm>
        <a:off x="3210414" y="954749"/>
        <a:ext cx="2526320" cy="944736"/>
      </dsp:txXfrm>
    </dsp:sp>
    <dsp:sp modelId="{7174A553-29A2-4360-80CF-40A80BE1E5E1}">
      <dsp:nvSpPr>
        <dsp:cNvPr id="0" name=""/>
        <dsp:cNvSpPr/>
      </dsp:nvSpPr>
      <dsp:spPr>
        <a:xfrm>
          <a:off x="755" y="2296275"/>
          <a:ext cx="1889473" cy="944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</a:t>
          </a:r>
          <a:r>
            <a:rPr lang="bg-BG" sz="1600" kern="1200" dirty="0" smtClean="0"/>
            <a:t>Гергана Кутлева</a:t>
          </a:r>
          <a:r>
            <a:rPr lang="en-US" sz="1600" kern="1200" dirty="0" smtClean="0"/>
            <a:t>] Requirements Engineer</a:t>
          </a:r>
          <a:endParaRPr lang="en-US" sz="1600" kern="1200" dirty="0"/>
        </a:p>
      </dsp:txBody>
      <dsp:txXfrm>
        <a:off x="755" y="2296275"/>
        <a:ext cx="1889473" cy="944736"/>
      </dsp:txXfrm>
    </dsp:sp>
    <dsp:sp modelId="{08335018-97AA-460E-A117-81DBA3DD3BA6}">
      <dsp:nvSpPr>
        <dsp:cNvPr id="0" name=""/>
        <dsp:cNvSpPr/>
      </dsp:nvSpPr>
      <dsp:spPr>
        <a:xfrm>
          <a:off x="2287019" y="2296275"/>
          <a:ext cx="1889473" cy="944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</a:t>
          </a:r>
          <a:r>
            <a:rPr lang="bg-BG" sz="1600" kern="1200" dirty="0" smtClean="0"/>
            <a:t>Николай Радков</a:t>
          </a:r>
          <a:r>
            <a:rPr lang="en-US" sz="1600" kern="1200" dirty="0" smtClean="0"/>
            <a:t>] </a:t>
          </a:r>
          <a:r>
            <a:rPr lang="en-US" sz="1600" kern="1200" dirty="0" err="1" smtClean="0"/>
            <a:t>Archtecture</a:t>
          </a:r>
          <a:r>
            <a:rPr lang="en-US" sz="1600" kern="1200" dirty="0" smtClean="0"/>
            <a:t> Engineer</a:t>
          </a:r>
          <a:endParaRPr lang="en-US" sz="1600" kern="1200" dirty="0"/>
        </a:p>
      </dsp:txBody>
      <dsp:txXfrm>
        <a:off x="2287019" y="2296275"/>
        <a:ext cx="1889473" cy="944736"/>
      </dsp:txXfrm>
    </dsp:sp>
    <dsp:sp modelId="{57DA3771-BFCF-450F-AC08-0C13953670E4}">
      <dsp:nvSpPr>
        <dsp:cNvPr id="0" name=""/>
        <dsp:cNvSpPr/>
      </dsp:nvSpPr>
      <dsp:spPr>
        <a:xfrm>
          <a:off x="4573282" y="2296275"/>
          <a:ext cx="1889473" cy="944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</a:t>
          </a:r>
          <a:r>
            <a:rPr lang="bg-BG" sz="1600" kern="1200" dirty="0" smtClean="0"/>
            <a:t>Стоян Янев</a:t>
          </a:r>
          <a:r>
            <a:rPr lang="en-US" sz="1600" kern="1200" dirty="0" smtClean="0"/>
            <a:t>] Software Developer</a:t>
          </a:r>
          <a:endParaRPr lang="en-US" sz="1600" kern="1200" dirty="0"/>
        </a:p>
      </dsp:txBody>
      <dsp:txXfrm>
        <a:off x="4573282" y="2296275"/>
        <a:ext cx="1889473" cy="944736"/>
      </dsp:txXfrm>
    </dsp:sp>
    <dsp:sp modelId="{95F76DE9-F993-4C08-8EB9-2BBE7C2B73FA}">
      <dsp:nvSpPr>
        <dsp:cNvPr id="0" name=""/>
        <dsp:cNvSpPr/>
      </dsp:nvSpPr>
      <dsp:spPr>
        <a:xfrm>
          <a:off x="6859545" y="2296275"/>
          <a:ext cx="2086848" cy="944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</a:t>
          </a:r>
          <a:r>
            <a:rPr lang="bg-BG" sz="1600" kern="1200" dirty="0" smtClean="0"/>
            <a:t>Дейвид Раденков</a:t>
          </a:r>
          <a:r>
            <a:rPr lang="en-US" sz="1600" kern="1200" dirty="0" smtClean="0"/>
            <a:t>] QA Engineer</a:t>
          </a:r>
          <a:endParaRPr lang="en-US" sz="1600" kern="1200" dirty="0"/>
        </a:p>
      </dsp:txBody>
      <dsp:txXfrm>
        <a:off x="6859545" y="2296275"/>
        <a:ext cx="2086848" cy="944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3549" y="0"/>
          <a:ext cx="1402360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Определяне на ролите в екипа</a:t>
          </a:r>
          <a:endParaRPr lang="en-US" sz="1300" kern="1200" dirty="0"/>
        </a:p>
      </dsp:txBody>
      <dsp:txXfrm>
        <a:off x="3549" y="0"/>
        <a:ext cx="1402360" cy="1258728"/>
      </dsp:txXfrm>
    </dsp:sp>
    <dsp:sp modelId="{A8FD0D76-AFC6-4802-9090-E980FDBECC91}">
      <dsp:nvSpPr>
        <dsp:cNvPr id="0" name=""/>
        <dsp:cNvSpPr/>
      </dsp:nvSpPr>
      <dsp:spPr>
        <a:xfrm>
          <a:off x="143785" y="1259957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Радослав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Гергана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Николай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Стоян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Дейвид</a:t>
          </a:r>
          <a:endParaRPr lang="en-US" sz="1200" kern="1200" dirty="0"/>
        </a:p>
      </dsp:txBody>
      <dsp:txXfrm>
        <a:off x="176644" y="1292816"/>
        <a:ext cx="1056170" cy="1199361"/>
      </dsp:txXfrm>
    </dsp:sp>
    <dsp:sp modelId="{D88EF221-1E19-407F-A109-45D126E6B0AD}">
      <dsp:nvSpPr>
        <dsp:cNvPr id="0" name=""/>
        <dsp:cNvSpPr/>
      </dsp:nvSpPr>
      <dsp:spPr>
        <a:xfrm>
          <a:off x="143785" y="2719665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Изпълнено на 100%</a:t>
          </a:r>
          <a:endParaRPr lang="en-US" sz="1200" kern="1200" dirty="0"/>
        </a:p>
      </dsp:txBody>
      <dsp:txXfrm>
        <a:off x="176644" y="2752524"/>
        <a:ext cx="1056170" cy="1199361"/>
      </dsp:txXfrm>
    </dsp:sp>
    <dsp:sp modelId="{E7B9CF75-AF6A-4290-854A-077BB9A2D77C}">
      <dsp:nvSpPr>
        <dsp:cNvPr id="0" name=""/>
        <dsp:cNvSpPr/>
      </dsp:nvSpPr>
      <dsp:spPr>
        <a:xfrm>
          <a:off x="1511087" y="0"/>
          <a:ext cx="1402360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на </a:t>
          </a:r>
          <a:r>
            <a:rPr lang="en-US" sz="1300" kern="1200" dirty="0" smtClean="0"/>
            <a:t>Project Plan</a:t>
          </a:r>
          <a:endParaRPr lang="en-US" sz="1300" kern="1200" dirty="0"/>
        </a:p>
      </dsp:txBody>
      <dsp:txXfrm>
        <a:off x="1511087" y="0"/>
        <a:ext cx="1402360" cy="1258728"/>
      </dsp:txXfrm>
    </dsp:sp>
    <dsp:sp modelId="{5CE69C38-1462-4F71-A252-F397C9008295}">
      <dsp:nvSpPr>
        <dsp:cNvPr id="0" name=""/>
        <dsp:cNvSpPr/>
      </dsp:nvSpPr>
      <dsp:spPr>
        <a:xfrm>
          <a:off x="1651323" y="1259957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Радослав</a:t>
          </a:r>
          <a:endParaRPr lang="en-US" sz="1200" kern="1200" dirty="0"/>
        </a:p>
      </dsp:txBody>
      <dsp:txXfrm>
        <a:off x="1684182" y="1292816"/>
        <a:ext cx="1056170" cy="1199361"/>
      </dsp:txXfrm>
    </dsp:sp>
    <dsp:sp modelId="{BD436606-D1DD-4535-A521-C5E4F9743128}">
      <dsp:nvSpPr>
        <dsp:cNvPr id="0" name=""/>
        <dsp:cNvSpPr/>
      </dsp:nvSpPr>
      <dsp:spPr>
        <a:xfrm>
          <a:off x="1651323" y="2719665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Изпълнено на 100%</a:t>
          </a:r>
          <a:endParaRPr lang="en-US" sz="1200" kern="1200" dirty="0"/>
        </a:p>
      </dsp:txBody>
      <dsp:txXfrm>
        <a:off x="1684182" y="2752524"/>
        <a:ext cx="1056170" cy="1199361"/>
      </dsp:txXfrm>
    </dsp:sp>
    <dsp:sp modelId="{6E5A89BC-14D8-4DAA-BBC1-B070DD5BD626}">
      <dsp:nvSpPr>
        <dsp:cNvPr id="0" name=""/>
        <dsp:cNvSpPr/>
      </dsp:nvSpPr>
      <dsp:spPr>
        <a:xfrm>
          <a:off x="3018625" y="0"/>
          <a:ext cx="1402360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на документ за изискванията</a:t>
          </a:r>
          <a:endParaRPr lang="en-US" sz="1300" kern="1200" dirty="0"/>
        </a:p>
      </dsp:txBody>
      <dsp:txXfrm>
        <a:off x="3018625" y="0"/>
        <a:ext cx="1402360" cy="1258728"/>
      </dsp:txXfrm>
    </dsp:sp>
    <dsp:sp modelId="{85B657F5-5C9C-42F8-A245-10BA7A824404}">
      <dsp:nvSpPr>
        <dsp:cNvPr id="0" name=""/>
        <dsp:cNvSpPr/>
      </dsp:nvSpPr>
      <dsp:spPr>
        <a:xfrm>
          <a:off x="3158861" y="1259957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Гергана</a:t>
          </a:r>
          <a:endParaRPr lang="en-US" sz="1200" kern="1200" dirty="0"/>
        </a:p>
      </dsp:txBody>
      <dsp:txXfrm>
        <a:off x="3191720" y="1292816"/>
        <a:ext cx="1056170" cy="1199361"/>
      </dsp:txXfrm>
    </dsp:sp>
    <dsp:sp modelId="{51239DC3-E9A2-43DA-8F69-23A0808C5F7B}">
      <dsp:nvSpPr>
        <dsp:cNvPr id="0" name=""/>
        <dsp:cNvSpPr/>
      </dsp:nvSpPr>
      <dsp:spPr>
        <a:xfrm>
          <a:off x="3158861" y="2719665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Изпълнено на 90%</a:t>
          </a:r>
          <a:endParaRPr lang="en-US" sz="1200" kern="1200" dirty="0"/>
        </a:p>
      </dsp:txBody>
      <dsp:txXfrm>
        <a:off x="3191720" y="2752524"/>
        <a:ext cx="1056170" cy="1199361"/>
      </dsp:txXfrm>
    </dsp:sp>
    <dsp:sp modelId="{DFC8EC82-A76D-41CD-A597-E02C5F5CBEEE}">
      <dsp:nvSpPr>
        <dsp:cNvPr id="0" name=""/>
        <dsp:cNvSpPr/>
      </dsp:nvSpPr>
      <dsp:spPr>
        <a:xfrm>
          <a:off x="4526163" y="0"/>
          <a:ext cx="1402360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на документи за </a:t>
          </a:r>
          <a:r>
            <a:rPr lang="en-US" sz="1300" kern="1200" dirty="0" smtClean="0"/>
            <a:t>Architecture </a:t>
          </a:r>
          <a:r>
            <a:rPr lang="bg-BG" sz="1300" kern="1200" dirty="0" smtClean="0"/>
            <a:t>и </a:t>
          </a:r>
          <a:r>
            <a:rPr lang="en-US" sz="1300" kern="1200" dirty="0" smtClean="0"/>
            <a:t>Test Plan</a:t>
          </a:r>
          <a:endParaRPr lang="en-US" sz="1300" kern="1200" dirty="0"/>
        </a:p>
      </dsp:txBody>
      <dsp:txXfrm>
        <a:off x="4526163" y="0"/>
        <a:ext cx="1402360" cy="1258728"/>
      </dsp:txXfrm>
    </dsp:sp>
    <dsp:sp modelId="{EF50A355-5315-401C-A8B8-05A2B4F30FE3}">
      <dsp:nvSpPr>
        <dsp:cNvPr id="0" name=""/>
        <dsp:cNvSpPr/>
      </dsp:nvSpPr>
      <dsp:spPr>
        <a:xfrm>
          <a:off x="4666399" y="1259957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Николай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Дейвид</a:t>
          </a:r>
          <a:endParaRPr lang="en-US" sz="1200" kern="1200" dirty="0"/>
        </a:p>
      </dsp:txBody>
      <dsp:txXfrm>
        <a:off x="4699258" y="1292816"/>
        <a:ext cx="1056170" cy="1199361"/>
      </dsp:txXfrm>
    </dsp:sp>
    <dsp:sp modelId="{60B6E648-ADB0-4695-B9EA-290DF28C1E3A}">
      <dsp:nvSpPr>
        <dsp:cNvPr id="0" name=""/>
        <dsp:cNvSpPr/>
      </dsp:nvSpPr>
      <dsp:spPr>
        <a:xfrm>
          <a:off x="4666399" y="2719665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Срок на изпълнение 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13 май</a:t>
          </a:r>
          <a:endParaRPr lang="en-US" sz="1200" kern="1200" dirty="0"/>
        </a:p>
      </dsp:txBody>
      <dsp:txXfrm>
        <a:off x="4699258" y="2752524"/>
        <a:ext cx="1056170" cy="1199361"/>
      </dsp:txXfrm>
    </dsp:sp>
    <dsp:sp modelId="{B7745507-FF48-4A3D-94B6-C22B44E66409}">
      <dsp:nvSpPr>
        <dsp:cNvPr id="0" name=""/>
        <dsp:cNvSpPr/>
      </dsp:nvSpPr>
      <dsp:spPr>
        <a:xfrm>
          <a:off x="6033701" y="0"/>
          <a:ext cx="1402360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Разработка на приложението</a:t>
          </a:r>
          <a:endParaRPr lang="en-US" sz="1300" kern="1200" dirty="0"/>
        </a:p>
      </dsp:txBody>
      <dsp:txXfrm>
        <a:off x="6033701" y="0"/>
        <a:ext cx="1402360" cy="1258728"/>
      </dsp:txXfrm>
    </dsp:sp>
    <dsp:sp modelId="{E9562205-A509-4BB9-93FE-4A2A129662F8}">
      <dsp:nvSpPr>
        <dsp:cNvPr id="0" name=""/>
        <dsp:cNvSpPr/>
      </dsp:nvSpPr>
      <dsp:spPr>
        <a:xfrm>
          <a:off x="6173937" y="1259957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Стоян</a:t>
          </a:r>
          <a:endParaRPr lang="en-US" sz="1200" kern="1200" dirty="0"/>
        </a:p>
      </dsp:txBody>
      <dsp:txXfrm>
        <a:off x="6206796" y="1292816"/>
        <a:ext cx="1056170" cy="1199361"/>
      </dsp:txXfrm>
    </dsp:sp>
    <dsp:sp modelId="{B73DEB73-79BB-4F9E-967F-68A26D38A128}">
      <dsp:nvSpPr>
        <dsp:cNvPr id="0" name=""/>
        <dsp:cNvSpPr/>
      </dsp:nvSpPr>
      <dsp:spPr>
        <a:xfrm>
          <a:off x="6173937" y="2719665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Срок на изпълнение 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26 май</a:t>
          </a:r>
          <a:endParaRPr lang="en-US" sz="1200" kern="1200" dirty="0"/>
        </a:p>
      </dsp:txBody>
      <dsp:txXfrm>
        <a:off x="6206796" y="2752524"/>
        <a:ext cx="1056170" cy="1199361"/>
      </dsp:txXfrm>
    </dsp:sp>
    <dsp:sp modelId="{D473E531-D125-469C-87A6-33F7D5E8F115}">
      <dsp:nvSpPr>
        <dsp:cNvPr id="0" name=""/>
        <dsp:cNvSpPr/>
      </dsp:nvSpPr>
      <dsp:spPr>
        <a:xfrm>
          <a:off x="7541239" y="0"/>
          <a:ext cx="1402360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Привършване на тестовете и създаване на </a:t>
          </a:r>
          <a:r>
            <a:rPr lang="en-US" sz="1300" kern="1200" dirty="0" smtClean="0"/>
            <a:t>Test Report </a:t>
          </a:r>
          <a:r>
            <a:rPr lang="bg-BG" sz="1300" kern="1200" dirty="0" smtClean="0"/>
            <a:t>и </a:t>
          </a:r>
          <a:r>
            <a:rPr lang="en-US" sz="1300" kern="1200" dirty="0" smtClean="0"/>
            <a:t>Test Summary </a:t>
          </a:r>
          <a:r>
            <a:rPr lang="bg-BG" sz="1300" kern="1200" dirty="0" smtClean="0"/>
            <a:t>документи </a:t>
          </a:r>
          <a:endParaRPr lang="en-US" sz="1300" kern="1200" dirty="0"/>
        </a:p>
      </dsp:txBody>
      <dsp:txXfrm>
        <a:off x="7541239" y="0"/>
        <a:ext cx="1402360" cy="1258728"/>
      </dsp:txXfrm>
    </dsp:sp>
    <dsp:sp modelId="{F542268E-C995-45FF-9CF3-9C7C99773B2D}">
      <dsp:nvSpPr>
        <dsp:cNvPr id="0" name=""/>
        <dsp:cNvSpPr/>
      </dsp:nvSpPr>
      <dsp:spPr>
        <a:xfrm>
          <a:off x="7681475" y="1259957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Дейвид</a:t>
          </a:r>
          <a:endParaRPr lang="en-US" sz="1200" kern="1200" dirty="0"/>
        </a:p>
      </dsp:txBody>
      <dsp:txXfrm>
        <a:off x="7714334" y="1292816"/>
        <a:ext cx="1056170" cy="1199361"/>
      </dsp:txXfrm>
    </dsp:sp>
    <dsp:sp modelId="{784606F8-6B08-4F32-B104-EEE71C2B2615}">
      <dsp:nvSpPr>
        <dsp:cNvPr id="0" name=""/>
        <dsp:cNvSpPr/>
      </dsp:nvSpPr>
      <dsp:spPr>
        <a:xfrm>
          <a:off x="7681475" y="2719665"/>
          <a:ext cx="1121888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Срок на изпълнение :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06 юни</a:t>
          </a:r>
          <a:endParaRPr lang="en-US" sz="1200" kern="1200" dirty="0"/>
        </a:p>
      </dsp:txBody>
      <dsp:txXfrm>
        <a:off x="7714334" y="2752524"/>
        <a:ext cx="1056170" cy="1199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29D40-6158-4812-B2C1-953BF9959822}">
      <dsp:nvSpPr>
        <dsp:cNvPr id="0" name=""/>
        <dsp:cNvSpPr/>
      </dsp:nvSpPr>
      <dsp:spPr>
        <a:xfrm>
          <a:off x="0" y="1593021"/>
          <a:ext cx="1969858" cy="76036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A56-C7DC-4AAC-A87E-DB3D1036D1EE}">
      <dsp:nvSpPr>
        <dsp:cNvPr id="0" name=""/>
        <dsp:cNvSpPr/>
      </dsp:nvSpPr>
      <dsp:spPr>
        <a:xfrm>
          <a:off x="530262" y="1879800"/>
          <a:ext cx="1663435" cy="138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300" kern="1200" dirty="0" smtClean="0"/>
            <a:t>Създаване на </a:t>
          </a:r>
          <a:r>
            <a:rPr lang="en-US" sz="1300" kern="1200" dirty="0" smtClean="0"/>
            <a:t>Requirements </a:t>
          </a:r>
          <a:r>
            <a:rPr lang="bg-BG" sz="1300" kern="1200" dirty="0" smtClean="0"/>
            <a:t>документ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000" kern="1200" dirty="0" smtClean="0"/>
            <a:t>Април</a:t>
          </a:r>
          <a:r>
            <a:rPr lang="en-US" sz="1000" kern="1200" dirty="0" smtClean="0"/>
            <a:t> </a:t>
          </a:r>
          <a:r>
            <a:rPr lang="bg-BG" sz="1000" kern="1200" dirty="0" smtClean="0"/>
            <a:t>29</a:t>
          </a:r>
          <a:endParaRPr lang="en-US" sz="1000" kern="1200" dirty="0"/>
        </a:p>
      </dsp:txBody>
      <dsp:txXfrm>
        <a:off x="570718" y="1920256"/>
        <a:ext cx="1582523" cy="1300352"/>
      </dsp:txXfrm>
    </dsp:sp>
    <dsp:sp modelId="{E5D62C80-188A-4FC6-BDB3-1790EDF34DCB}">
      <dsp:nvSpPr>
        <dsp:cNvPr id="0" name=""/>
        <dsp:cNvSpPr/>
      </dsp:nvSpPr>
      <dsp:spPr>
        <a:xfrm>
          <a:off x="2254201" y="1527607"/>
          <a:ext cx="1969858" cy="76036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4B3EA-49EB-4E9E-A2D5-D754FD7AC14F}">
      <dsp:nvSpPr>
        <dsp:cNvPr id="0" name=""/>
        <dsp:cNvSpPr/>
      </dsp:nvSpPr>
      <dsp:spPr>
        <a:xfrm>
          <a:off x="2780278" y="1879800"/>
          <a:ext cx="1663435" cy="138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Създаване на </a:t>
          </a:r>
          <a:r>
            <a:rPr lang="en-US" sz="1200" kern="1200" dirty="0" smtClean="0"/>
            <a:t>Architecture </a:t>
          </a:r>
          <a:r>
            <a:rPr lang="bg-BG" sz="1200" kern="1200" dirty="0" smtClean="0"/>
            <a:t>и </a:t>
          </a:r>
          <a:r>
            <a:rPr lang="en-US" sz="1200" kern="1200" dirty="0" smtClean="0"/>
            <a:t>Test Plan </a:t>
          </a:r>
          <a:r>
            <a:rPr lang="bg-BG" sz="1200" kern="1200" dirty="0" smtClean="0"/>
            <a:t>документи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900" kern="1200" dirty="0" smtClean="0"/>
            <a:t>Май</a:t>
          </a:r>
          <a:r>
            <a:rPr lang="en-US" sz="900" kern="1200" dirty="0" smtClean="0"/>
            <a:t> 13</a:t>
          </a:r>
          <a:endParaRPr lang="en-US" sz="900" kern="1200" dirty="0"/>
        </a:p>
      </dsp:txBody>
      <dsp:txXfrm>
        <a:off x="2820734" y="1920256"/>
        <a:ext cx="1582523" cy="1300352"/>
      </dsp:txXfrm>
    </dsp:sp>
    <dsp:sp modelId="{1D81917B-52F6-4456-AE7C-7A168BE9921C}">
      <dsp:nvSpPr>
        <dsp:cNvPr id="0" name=""/>
        <dsp:cNvSpPr/>
      </dsp:nvSpPr>
      <dsp:spPr>
        <a:xfrm>
          <a:off x="4504217" y="1527607"/>
          <a:ext cx="1969858" cy="76036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CBE38-EC4E-4295-8779-5600583216CD}">
      <dsp:nvSpPr>
        <dsp:cNvPr id="0" name=""/>
        <dsp:cNvSpPr/>
      </dsp:nvSpPr>
      <dsp:spPr>
        <a:xfrm>
          <a:off x="5030294" y="1879800"/>
          <a:ext cx="1663435" cy="138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100" kern="1200" dirty="0" smtClean="0"/>
            <a:t>Разработка на кода на приложението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900" kern="1200" dirty="0" smtClean="0"/>
            <a:t>Май</a:t>
          </a:r>
          <a:r>
            <a:rPr lang="en-US" sz="900" kern="1200" dirty="0" smtClean="0"/>
            <a:t> </a:t>
          </a:r>
          <a:r>
            <a:rPr lang="bg-BG" sz="900" kern="1200" dirty="0" smtClean="0"/>
            <a:t>26</a:t>
          </a:r>
          <a:endParaRPr lang="en-US" sz="900" kern="1200" dirty="0"/>
        </a:p>
      </dsp:txBody>
      <dsp:txXfrm>
        <a:off x="5070750" y="1920256"/>
        <a:ext cx="1582523" cy="1300352"/>
      </dsp:txXfrm>
    </dsp:sp>
    <dsp:sp modelId="{E304D124-DBDD-4E03-B2FF-7320CE7002BE}">
      <dsp:nvSpPr>
        <dsp:cNvPr id="0" name=""/>
        <dsp:cNvSpPr/>
      </dsp:nvSpPr>
      <dsp:spPr>
        <a:xfrm>
          <a:off x="6754233" y="1527607"/>
          <a:ext cx="1969858" cy="76036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FA44D-59E0-4C9E-9958-29A667655CBD}">
      <dsp:nvSpPr>
        <dsp:cNvPr id="0" name=""/>
        <dsp:cNvSpPr/>
      </dsp:nvSpPr>
      <dsp:spPr>
        <a:xfrm>
          <a:off x="7280310" y="1879800"/>
          <a:ext cx="1663435" cy="1381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200" kern="1200" dirty="0" smtClean="0"/>
            <a:t>Привършване на тестовете и създаване на </a:t>
          </a:r>
          <a:r>
            <a:rPr lang="en-US" sz="1200" kern="1200" dirty="0" smtClean="0"/>
            <a:t>Test Report </a:t>
          </a:r>
          <a:r>
            <a:rPr lang="bg-BG" sz="1200" kern="1200" dirty="0" smtClean="0"/>
            <a:t>и </a:t>
          </a:r>
          <a:r>
            <a:rPr lang="en-US" sz="1200" kern="1200" dirty="0" smtClean="0"/>
            <a:t>Test Summary </a:t>
          </a:r>
          <a:r>
            <a:rPr lang="bg-BG" sz="1200" kern="1200" dirty="0" smtClean="0"/>
            <a:t>документи</a:t>
          </a:r>
          <a:endParaRPr lang="en-US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1100" kern="1200" dirty="0" smtClean="0"/>
            <a:t>Юни 6</a:t>
          </a:r>
          <a:endParaRPr lang="en-US" sz="1100" kern="1200" dirty="0"/>
        </a:p>
      </dsp:txBody>
      <dsp:txXfrm>
        <a:off x="7320766" y="1920256"/>
        <a:ext cx="1582523" cy="130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1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65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053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16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7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377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4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9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84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3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6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00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6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9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787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  <a:lumOff val="100000"/>
              </a:schemeClr>
            </a:gs>
            <a:gs pos="43000">
              <a:schemeClr val="bg2"/>
            </a:gs>
            <a:gs pos="25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5101241"/>
            <a:ext cx="914400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Система за управление на светлините на автомобил</a:t>
            </a:r>
            <a:endParaRPr lang="en-US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522413" y="6076682"/>
            <a:ext cx="9144002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Радослав Гавраилов</a:t>
            </a:r>
            <a:r>
              <a:rPr lang="en-US" dirty="0" smtClean="0"/>
              <a:t> | </a:t>
            </a:r>
            <a:r>
              <a:rPr lang="bg-BG" dirty="0" smtClean="0"/>
              <a:t>ТУ София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4" y="228600"/>
            <a:ext cx="7620000" cy="48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9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 се създаде система, имитираща система за управление на светлините на автомобил</a:t>
            </a:r>
            <a:endParaRPr lang="en-US" dirty="0" smtClean="0"/>
          </a:p>
          <a:p>
            <a:r>
              <a:rPr lang="bg-BG" dirty="0" smtClean="0"/>
              <a:t>Светлините, които могат да се управляват са :</a:t>
            </a:r>
          </a:p>
          <a:p>
            <a:pPr lvl="1"/>
            <a:r>
              <a:rPr lang="bg-BG" dirty="0" smtClean="0"/>
              <a:t>Мигачи</a:t>
            </a:r>
          </a:p>
          <a:p>
            <a:pPr lvl="1"/>
            <a:r>
              <a:rPr lang="bg-BG" dirty="0" smtClean="0"/>
              <a:t>Къси светлини</a:t>
            </a:r>
          </a:p>
          <a:p>
            <a:pPr lvl="1"/>
            <a:r>
              <a:rPr lang="bg-BG" dirty="0" smtClean="0"/>
              <a:t>Дълги светлини</a:t>
            </a:r>
          </a:p>
          <a:p>
            <a:pPr lvl="1"/>
            <a:r>
              <a:rPr lang="bg-BG" dirty="0" smtClean="0"/>
              <a:t>Стопове</a:t>
            </a:r>
          </a:p>
          <a:p>
            <a:pPr lvl="1"/>
            <a:r>
              <a:rPr lang="bg-BG" dirty="0" smtClean="0"/>
              <a:t>Задни габарити</a:t>
            </a:r>
          </a:p>
          <a:p>
            <a:r>
              <a:rPr lang="bg-BG" dirty="0" smtClean="0"/>
              <a:t>Системата разполага със сензор за осветеност, който регулира автоматичното включване на късите светлини</a:t>
            </a:r>
            <a:endParaRPr lang="en-US" dirty="0" smtClean="0"/>
          </a:p>
          <a:p>
            <a:r>
              <a:rPr lang="bg-BG" dirty="0" smtClean="0"/>
              <a:t>Даденият проект няма връзка с други проекти.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Основни цели на проекта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bg-BG" dirty="0" smtClean="0"/>
              <a:t>Технически цели – да се разработи платка с диоди, копчета и сензор, отговаряща на изискванията на клиента</a:t>
            </a:r>
            <a:endParaRPr lang="en-US" dirty="0" smtClean="0"/>
          </a:p>
          <a:p>
            <a:pPr lvl="1"/>
            <a:r>
              <a:rPr lang="bg-BG" dirty="0" smtClean="0"/>
              <a:t>Цели за графика – проектът да бъде завършен в срок спрямо създадения </a:t>
            </a:r>
            <a:r>
              <a:rPr lang="en-US" dirty="0" smtClean="0"/>
              <a:t>Project Plan</a:t>
            </a:r>
            <a:r>
              <a:rPr lang="bg-BG" dirty="0" smtClean="0"/>
              <a:t>, а именно до 10/06/2016</a:t>
            </a:r>
            <a:endParaRPr lang="en-US" dirty="0" smtClean="0"/>
          </a:p>
          <a:p>
            <a:pPr lvl="1"/>
            <a:r>
              <a:rPr lang="bg-BG" dirty="0" smtClean="0"/>
              <a:t>Разходни цели – разходите по проекта да се включат в предвидения бюджет</a:t>
            </a:r>
            <a:endParaRPr lang="bg-BG" dirty="0"/>
          </a:p>
          <a:p>
            <a:pPr lvl="1"/>
            <a:r>
              <a:rPr lang="bg-BG" dirty="0" smtClean="0"/>
              <a:t>Краен резултат – да се предостави напълно функционираща завършена система на клиента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Фактори за успех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Ключови фактори за успешно завършване на проекта са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bg-BG" dirty="0" smtClean="0"/>
              <a:t>Удовлетворени клиенти и изпълнители</a:t>
            </a:r>
            <a:endParaRPr lang="en-US" dirty="0" smtClean="0"/>
          </a:p>
          <a:p>
            <a:pPr lvl="1"/>
            <a:r>
              <a:rPr lang="bg-BG" dirty="0" smtClean="0"/>
              <a:t>Да се изпълнят всички поставени изисквания</a:t>
            </a:r>
            <a:endParaRPr lang="en-US" dirty="0" smtClean="0"/>
          </a:p>
          <a:p>
            <a:pPr lvl="1"/>
            <a:r>
              <a:rPr lang="bg-BG" dirty="0" smtClean="0"/>
              <a:t>Да не се надвишава бюджета за проекта</a:t>
            </a:r>
            <a:endParaRPr lang="en-US" dirty="0" smtClean="0"/>
          </a:p>
          <a:p>
            <a:pPr lvl="1"/>
            <a:r>
              <a:rPr lang="bg-BG" dirty="0" smtClean="0"/>
              <a:t>Да бъде доставен навреме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Роли и отговорности в екипа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4641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1159926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97249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0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График на проекта и </a:t>
            </a:r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565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Благодаря за вниманието 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2098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349</Words>
  <Application>Microsoft Office PowerPoint</Application>
  <PresentationFormat>Widescreen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Corbel</vt:lpstr>
      <vt:lpstr>Wingdings</vt:lpstr>
      <vt:lpstr>Wingdings 3</vt:lpstr>
      <vt:lpstr>Ion</vt:lpstr>
      <vt:lpstr>PowerPoint Presentation</vt:lpstr>
      <vt:lpstr>Обхват на проекта</vt:lpstr>
      <vt:lpstr>Цели</vt:lpstr>
      <vt:lpstr>Фактори за успех</vt:lpstr>
      <vt:lpstr>Роли и отговорности в екипа</vt:lpstr>
      <vt:lpstr>Project Plan</vt:lpstr>
      <vt:lpstr>Ресурси</vt:lpstr>
      <vt:lpstr>График на проекта и Milestones</vt:lpstr>
      <vt:lpstr>Благодаря за вниманието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/>
  <cp:lastModifiedBy>Radoslav Gavrailov</cp:lastModifiedBy>
  <cp:revision>10</cp:revision>
  <dcterms:created xsi:type="dcterms:W3CDTF">2013-12-03T00:43:53Z</dcterms:created>
  <dcterms:modified xsi:type="dcterms:W3CDTF">2016-05-06T18:56:53Z</dcterms:modified>
</cp:coreProperties>
</file>