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35451D-2FB0-4A4D-B8C5-DBA8156E6044}">
          <p14:sldIdLst>
            <p14:sldId id="256"/>
            <p14:sldId id="257"/>
            <p14:sldId id="258"/>
            <p14:sldId id="260"/>
            <p14:sldId id="261"/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69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7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303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8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3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4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8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6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3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5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DA5-45BA-4433-ADB0-1B565F4363DF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412342-5055-48A9-9E83-FE824051C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5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sh-Shivam/COP-2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A802-7988-4788-AC87-2B4DAB625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Pandora’s Scroll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55139-16FB-40D6-BBCA-EBF7D386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Design Practices (COP290) Task3</a:t>
            </a:r>
          </a:p>
          <a:p>
            <a:r>
              <a:rPr lang="en-IN" dirty="0"/>
              <a:t>Shayan Aslam </a:t>
            </a:r>
            <a:r>
              <a:rPr lang="en-IN" dirty="0" err="1"/>
              <a:t>Saifi</a:t>
            </a:r>
            <a:endParaRPr lang="en-IN" dirty="0"/>
          </a:p>
          <a:p>
            <a:r>
              <a:rPr lang="en-IN" dirty="0" err="1"/>
              <a:t>Shivam</a:t>
            </a:r>
            <a:r>
              <a:rPr lang="en-IN" dirty="0"/>
              <a:t> </a:t>
            </a:r>
            <a:r>
              <a:rPr lang="en-IN" dirty="0" err="1"/>
              <a:t>Sheshrao</a:t>
            </a:r>
            <a:r>
              <a:rPr lang="en-IN" dirty="0"/>
              <a:t> Jadhav</a:t>
            </a:r>
          </a:p>
        </p:txBody>
      </p:sp>
    </p:spTree>
    <p:extLst>
      <p:ext uri="{BB962C8B-B14F-4D97-AF65-F5344CB8AC3E}">
        <p14:creationId xmlns:p14="http://schemas.microsoft.com/office/powerpoint/2010/main" val="201380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BF1A-1EFE-4448-81AF-1C284C54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110B-680D-46C7-AB61-A723E276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4547"/>
            <a:ext cx="8596668" cy="3880773"/>
          </a:xfrm>
        </p:spPr>
        <p:txBody>
          <a:bodyPr/>
          <a:lstStyle/>
          <a:p>
            <a:r>
              <a:rPr lang="en-US" dirty="0"/>
              <a:t>According to 2011 census there are 2.4 million visually impaired women in India.</a:t>
            </a:r>
          </a:p>
          <a:p>
            <a:r>
              <a:rPr lang="en-US" dirty="0"/>
              <a:t>Out of them about 8 lakh lie in the age group of 20-39 years.</a:t>
            </a:r>
          </a:p>
          <a:p>
            <a:r>
              <a:rPr lang="en-US" dirty="0"/>
              <a:t>Cause of our game is spreading awareness about menstrual health and hygiene in a fun and interactive manner among the young generation, especially among women also including people with complete or partial visual impairment.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93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ABBF-84BA-4C20-9540-AA7EB334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B9F9-8A26-4F9A-8A17-BFD7CD4F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main basis of gamification is a conventional snakes and ladders game revamped for a digital</a:t>
            </a:r>
            <a:r>
              <a:rPr lang="en-IN" dirty="0"/>
              <a:t> </a:t>
            </a:r>
            <a:r>
              <a:rPr lang="en-US" dirty="0"/>
              <a:t> platform and to facilitate visually impaired players.</a:t>
            </a:r>
            <a:endParaRPr lang="en-IN" dirty="0"/>
          </a:p>
          <a:p>
            <a:r>
              <a:rPr lang="en-US" dirty="0"/>
              <a:t>I</a:t>
            </a:r>
            <a:r>
              <a:rPr lang="en-IN" dirty="0"/>
              <a:t>t consists of do’s and don’ts , facts and common myths about menstrual health and hygiene especially in out Indian society.</a:t>
            </a:r>
          </a:p>
          <a:p>
            <a:r>
              <a:rPr lang="en-IN" dirty="0"/>
              <a:t>It is reward and penalty type game which uses idea of reinforcement learning to impart knowledge to players in a easy and fun way.</a:t>
            </a:r>
          </a:p>
          <a:p>
            <a:r>
              <a:rPr lang="en-IN" dirty="0"/>
              <a:t>It can be played in groups or individually by selecting the number of players.</a:t>
            </a:r>
          </a:p>
          <a:p>
            <a:r>
              <a:rPr lang="en-IN" dirty="0"/>
              <a:t>Language used is C# in </a:t>
            </a:r>
            <a:r>
              <a:rPr lang="en-IN"/>
              <a:t>unity 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6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95C-249F-4EF1-852B-2712E8A7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935A-9F5B-4EFD-ACA0-3C52FF5E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Consists of 25 blocks with snakes and ladders distributed among them.</a:t>
            </a:r>
          </a:p>
          <a:p>
            <a:r>
              <a:rPr lang="en-IN" dirty="0"/>
              <a:t>There will be 12 facts/myths type questions on each alternate block from 1 to 25.</a:t>
            </a:r>
          </a:p>
          <a:p>
            <a:r>
              <a:rPr lang="en-IN" dirty="0"/>
              <a:t>Difficulty of questions will increase on each alternate question.</a:t>
            </a:r>
          </a:p>
          <a:p>
            <a:r>
              <a:rPr lang="en-IN" dirty="0"/>
              <a:t>Each question will be randomly chosen from question bank.</a:t>
            </a:r>
          </a:p>
          <a:p>
            <a:r>
              <a:rPr lang="en-IN" dirty="0"/>
              <a:t>Each bank has different difficulty level.</a:t>
            </a:r>
          </a:p>
          <a:p>
            <a:r>
              <a:rPr lang="en-IN" dirty="0"/>
              <a:t>On reaching a block with a question a placard shows up which contains a fact/myth/do’s/don’ts of menstrual health and hygiene.</a:t>
            </a:r>
          </a:p>
          <a:p>
            <a:r>
              <a:rPr lang="en-IN" dirty="0"/>
              <a:t>Player will have to identify it as a positive/negative/fact/myth.</a:t>
            </a:r>
          </a:p>
          <a:p>
            <a:r>
              <a:rPr lang="en-IN" dirty="0"/>
              <a:t>If player will get a penalty or reward based on the response.</a:t>
            </a:r>
          </a:p>
        </p:txBody>
      </p:sp>
    </p:spTree>
    <p:extLst>
      <p:ext uri="{BB962C8B-B14F-4D97-AF65-F5344CB8AC3E}">
        <p14:creationId xmlns:p14="http://schemas.microsoft.com/office/powerpoint/2010/main" val="426297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798D-900E-4B51-B2C1-78DCBE39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to incorporate visually impaired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1919-1C13-46DC-91D6-EE39E8C2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Game will consist of auditory cues for events like rolling of die, movement of pawn, receiving a reward/penalty to facilitate visually impaired people.</a:t>
            </a:r>
          </a:p>
          <a:p>
            <a:r>
              <a:rPr lang="en-IN" dirty="0"/>
              <a:t>Placards will be narrated in the set language.</a:t>
            </a:r>
          </a:p>
          <a:p>
            <a:r>
              <a:rPr lang="en-IN" dirty="0"/>
              <a:t>Die can be rolled by tapping the screen or by shaking the device the roll time and number will depend upon intensity of shaking.</a:t>
            </a:r>
          </a:p>
          <a:p>
            <a:r>
              <a:rPr lang="en-IN" dirty="0"/>
              <a:t>Multiple mechanisms will be employed to receive the answer to a question like:-</a:t>
            </a:r>
          </a:p>
          <a:p>
            <a:pPr lvl="1"/>
            <a:r>
              <a:rPr lang="en-IN" dirty="0"/>
              <a:t>Voice recognition</a:t>
            </a:r>
          </a:p>
          <a:p>
            <a:pPr lvl="1"/>
            <a:r>
              <a:rPr lang="en-IN" dirty="0"/>
              <a:t>Detecting through movement of device in left or right </a:t>
            </a:r>
            <a:r>
              <a:rPr lang="en-IN" dirty="0" err="1"/>
              <a:t>dierection</a:t>
            </a:r>
            <a:endParaRPr lang="en-IN" dirty="0"/>
          </a:p>
          <a:p>
            <a:pPr lvl="1"/>
            <a:r>
              <a:rPr lang="en-IN" dirty="0"/>
              <a:t>Swiping left or right on the screen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09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CF18-72FD-47A9-B11A-B3BD0351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Highlights and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5DEA-819E-41B3-ACB8-B865DE9C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focus of our game is a smooth UI which appeals to both sighted and blind players.</a:t>
            </a:r>
          </a:p>
          <a:p>
            <a:r>
              <a:rPr lang="en-IN" dirty="0"/>
              <a:t>Main challenge is to incorporate interface for the visually impaired while keeping the visual interface mesmerizing.</a:t>
            </a:r>
          </a:p>
          <a:p>
            <a:r>
              <a:rPr lang="en-IN" dirty="0"/>
              <a:t>Animations and 3D effects on event occurrence.</a:t>
            </a:r>
          </a:p>
          <a:p>
            <a:r>
              <a:rPr lang="en-IN" dirty="0"/>
              <a:t>Events include Die rolling, pawn movement, card reveal, reward/penalty reception.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60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2835-7C9A-456A-AA29-5A344EEE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 link and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A30C-8B34-4EA3-9F7F-330BA662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https://github.com/Flash-Shivam/COP-290</a:t>
            </a:r>
            <a:endParaRPr lang="en-IN" dirty="0"/>
          </a:p>
          <a:p>
            <a:r>
              <a:rPr lang="en-IN" dirty="0"/>
              <a:t>Members</a:t>
            </a:r>
          </a:p>
          <a:p>
            <a:r>
              <a:rPr lang="en-IN" dirty="0"/>
              <a:t>Flash-</a:t>
            </a:r>
            <a:r>
              <a:rPr lang="en-IN" dirty="0" err="1"/>
              <a:t>Shivam</a:t>
            </a:r>
            <a:r>
              <a:rPr lang="en-IN" dirty="0"/>
              <a:t>		(</a:t>
            </a:r>
            <a:r>
              <a:rPr lang="en-IN" dirty="0" err="1"/>
              <a:t>Shivam</a:t>
            </a:r>
            <a:r>
              <a:rPr lang="en-IN" dirty="0"/>
              <a:t>)</a:t>
            </a:r>
          </a:p>
          <a:p>
            <a:r>
              <a:rPr lang="en-IN" dirty="0" err="1"/>
              <a:t>Spiderine</a:t>
            </a:r>
            <a:r>
              <a:rPr lang="en-IN" dirty="0"/>
              <a:t>			(Shayan)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6058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</TotalTime>
  <Words>473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Pandora’s Scroll</vt:lpstr>
      <vt:lpstr>The Cause</vt:lpstr>
      <vt:lpstr>Gamification</vt:lpstr>
      <vt:lpstr>Features and Specifications</vt:lpstr>
      <vt:lpstr>Features to incorporate visually impaired players</vt:lpstr>
      <vt:lpstr>Implementation Highlights and evaluation metrics</vt:lpstr>
      <vt:lpstr>Repo link and handles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</dc:creator>
  <cp:lastModifiedBy>Shayan</cp:lastModifiedBy>
  <cp:revision>14</cp:revision>
  <dcterms:created xsi:type="dcterms:W3CDTF">2019-05-04T07:26:22Z</dcterms:created>
  <dcterms:modified xsi:type="dcterms:W3CDTF">2019-05-04T13:20:42Z</dcterms:modified>
</cp:coreProperties>
</file>