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8" r:id="rId2"/>
    <p:sldId id="261" r:id="rId3"/>
    <p:sldId id="257" r:id="rId4"/>
    <p:sldId id="259" r:id="rId5"/>
    <p:sldId id="34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67"/>
    <p:restoredTop sz="94684"/>
  </p:normalViewPr>
  <p:slideViewPr>
    <p:cSldViewPr snapToGrid="0" snapToObjects="1">
      <p:cViewPr varScale="1">
        <p:scale>
          <a:sx n="81" d="100"/>
          <a:sy n="81" d="100"/>
        </p:scale>
        <p:origin x="184"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D1103-F798-0346-9F60-D6F20F8F830F}" type="datetimeFigureOut">
              <a:rPr lang="en-US" smtClean="0"/>
              <a:t>7/6/22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A2B5DE-6261-D043-BE73-B0458484407C}" type="slidenum">
              <a:rPr lang="en-US" smtClean="0"/>
              <a:t>‹#›</a:t>
            </a:fld>
            <a:endParaRPr lang="en-US"/>
          </a:p>
        </p:txBody>
      </p:sp>
    </p:spTree>
    <p:extLst>
      <p:ext uri="{BB962C8B-B14F-4D97-AF65-F5344CB8AC3E}">
        <p14:creationId xmlns:p14="http://schemas.microsoft.com/office/powerpoint/2010/main" val="618990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A2B5DE-6261-D043-BE73-B0458484407C}" type="slidenum">
              <a:rPr lang="en-US" smtClean="0"/>
              <a:t>3</a:t>
            </a:fld>
            <a:endParaRPr lang="en-US"/>
          </a:p>
        </p:txBody>
      </p:sp>
    </p:spTree>
    <p:extLst>
      <p:ext uri="{BB962C8B-B14F-4D97-AF65-F5344CB8AC3E}">
        <p14:creationId xmlns:p14="http://schemas.microsoft.com/office/powerpoint/2010/main" val="2496025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000">
                <a:solidFill>
                  <a:srgbClr val="000066"/>
                </a:solidFill>
                <a:latin typeface="Arial" charset="0"/>
                <a:ea typeface="ヒラギノ角ゴ Pro W3" charset="0"/>
                <a:cs typeface="ヒラギノ角ゴ Pro W3" charset="0"/>
              </a:defRPr>
            </a:lvl1pPr>
            <a:lvl2pPr marL="38561392" indent="-38096602">
              <a:defRPr sz="2000">
                <a:solidFill>
                  <a:srgbClr val="000066"/>
                </a:solidFill>
                <a:latin typeface="Arial" charset="0"/>
                <a:ea typeface="ヒラギノ角ゴ Pro W3" charset="0"/>
                <a:cs typeface="ヒラギノ角ゴ Pro W3" charset="0"/>
              </a:defRPr>
            </a:lvl2pPr>
            <a:lvl3pPr>
              <a:defRPr sz="2000">
                <a:solidFill>
                  <a:srgbClr val="000066"/>
                </a:solidFill>
                <a:latin typeface="Arial" charset="0"/>
                <a:ea typeface="ヒラギノ角ゴ Pro W3" charset="0"/>
                <a:cs typeface="ヒラギノ角ゴ Pro W3" charset="0"/>
              </a:defRPr>
            </a:lvl3pPr>
            <a:lvl4pPr>
              <a:defRPr sz="2000">
                <a:solidFill>
                  <a:srgbClr val="000066"/>
                </a:solidFill>
                <a:latin typeface="Arial" charset="0"/>
                <a:ea typeface="ヒラギノ角ゴ Pro W3" charset="0"/>
                <a:cs typeface="ヒラギノ角ゴ Pro W3" charset="0"/>
              </a:defRPr>
            </a:lvl4pPr>
            <a:lvl5pPr>
              <a:defRPr sz="2000">
                <a:solidFill>
                  <a:srgbClr val="000066"/>
                </a:solidFill>
                <a:latin typeface="Arial" charset="0"/>
                <a:ea typeface="ヒラギノ角ゴ Pro W3" charset="0"/>
                <a:cs typeface="ヒラギノ角ゴ Pro W3" charset="0"/>
              </a:defRPr>
            </a:lvl5pPr>
            <a:lvl6pPr marL="464790" eaLnBrk="0" fontAlgn="base" hangingPunct="0">
              <a:spcBef>
                <a:spcPct val="0"/>
              </a:spcBef>
              <a:spcAft>
                <a:spcPct val="0"/>
              </a:spcAft>
              <a:defRPr sz="2000">
                <a:solidFill>
                  <a:srgbClr val="000066"/>
                </a:solidFill>
                <a:latin typeface="Arial" charset="0"/>
                <a:ea typeface="ヒラギノ角ゴ Pro W3" charset="0"/>
                <a:cs typeface="ヒラギノ角ゴ Pro W3" charset="0"/>
              </a:defRPr>
            </a:lvl6pPr>
            <a:lvl7pPr marL="929579" eaLnBrk="0" fontAlgn="base" hangingPunct="0">
              <a:spcBef>
                <a:spcPct val="0"/>
              </a:spcBef>
              <a:spcAft>
                <a:spcPct val="0"/>
              </a:spcAft>
              <a:defRPr sz="2000">
                <a:solidFill>
                  <a:srgbClr val="000066"/>
                </a:solidFill>
                <a:latin typeface="Arial" charset="0"/>
                <a:ea typeface="ヒラギノ角ゴ Pro W3" charset="0"/>
                <a:cs typeface="ヒラギノ角ゴ Pro W3" charset="0"/>
              </a:defRPr>
            </a:lvl7pPr>
            <a:lvl8pPr marL="1394369" eaLnBrk="0" fontAlgn="base" hangingPunct="0">
              <a:spcBef>
                <a:spcPct val="0"/>
              </a:spcBef>
              <a:spcAft>
                <a:spcPct val="0"/>
              </a:spcAft>
              <a:defRPr sz="2000">
                <a:solidFill>
                  <a:srgbClr val="000066"/>
                </a:solidFill>
                <a:latin typeface="Arial" charset="0"/>
                <a:ea typeface="ヒラギノ角ゴ Pro W3" charset="0"/>
                <a:cs typeface="ヒラギノ角ゴ Pro W3" charset="0"/>
              </a:defRPr>
            </a:lvl8pPr>
            <a:lvl9pPr marL="1859158" eaLnBrk="0" fontAlgn="base" hangingPunct="0">
              <a:spcBef>
                <a:spcPct val="0"/>
              </a:spcBef>
              <a:spcAft>
                <a:spcPct val="0"/>
              </a:spcAft>
              <a:defRPr sz="2000">
                <a:solidFill>
                  <a:srgbClr val="000066"/>
                </a:solidFill>
                <a:latin typeface="Arial" charset="0"/>
                <a:ea typeface="ヒラギノ角ゴ Pro W3" charset="0"/>
                <a:cs typeface="ヒラギノ角ゴ Pro W3" charset="0"/>
              </a:defRPr>
            </a:lvl9pPr>
          </a:lstStyle>
          <a:p>
            <a:fld id="{588D74AB-11AA-4E4A-A7F1-327C6B8BF668}" type="slidenum">
              <a:rPr lang="en-US" sz="1200"/>
              <a:pPr/>
              <a:t>5</a:t>
            </a:fld>
            <a:endParaRPr lang="en-US" sz="1200"/>
          </a:p>
        </p:txBody>
      </p:sp>
      <p:sp>
        <p:nvSpPr>
          <p:cNvPr id="40963" name="Rectangle 2"/>
          <p:cNvSpPr>
            <a:spLocks noGrp="1" noRot="1" noChangeAspect="1" noChangeArrowheads="1" noTextEdit="1"/>
          </p:cNvSpPr>
          <p:nvPr>
            <p:ph type="sldImg"/>
          </p:nvPr>
        </p:nvSpPr>
        <p:spPr>
          <a:solidFill>
            <a:srgbClr val="FFFFFF"/>
          </a:solidFill>
          <a:ln/>
        </p:spPr>
      </p:sp>
      <p:sp>
        <p:nvSpPr>
          <p:cNvPr id="4096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ea typeface="ヒラギノ角ゴ Pro W3" charset="0"/>
              <a:cs typeface="ヒラギノ角ゴ Pro W3" charset="0"/>
            </a:endParaRPr>
          </a:p>
        </p:txBody>
      </p:sp>
    </p:spTree>
    <p:extLst>
      <p:ext uri="{BB962C8B-B14F-4D97-AF65-F5344CB8AC3E}">
        <p14:creationId xmlns:p14="http://schemas.microsoft.com/office/powerpoint/2010/main" val="631725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1AEC-DDBB-7946-BF06-55F40D36ED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E7F22D-2B2B-704D-83D6-9B31A7CA2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E60EC0-7816-F148-BBF5-86E4520BF815}"/>
              </a:ext>
            </a:extLst>
          </p:cNvPr>
          <p:cNvSpPr>
            <a:spLocks noGrp="1"/>
          </p:cNvSpPr>
          <p:nvPr>
            <p:ph type="dt" sz="half" idx="10"/>
          </p:nvPr>
        </p:nvSpPr>
        <p:spPr/>
        <p:txBody>
          <a:bodyPr/>
          <a:lstStyle/>
          <a:p>
            <a:fld id="{241FEBC1-29A5-DA4C-B508-A6E96D6A9B21}" type="datetimeFigureOut">
              <a:rPr lang="en-US" smtClean="0"/>
              <a:t>7/6/22</a:t>
            </a:fld>
            <a:endParaRPr lang="en-US"/>
          </a:p>
        </p:txBody>
      </p:sp>
      <p:sp>
        <p:nvSpPr>
          <p:cNvPr id="5" name="Footer Placeholder 4">
            <a:extLst>
              <a:ext uri="{FF2B5EF4-FFF2-40B4-BE49-F238E27FC236}">
                <a16:creationId xmlns:a16="http://schemas.microsoft.com/office/drawing/2014/main" id="{E7C6C394-32C2-2542-8E9E-46248D6934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AC9F0E-278B-B24B-86F9-7DFAE48926AE}"/>
              </a:ext>
            </a:extLst>
          </p:cNvPr>
          <p:cNvSpPr>
            <a:spLocks noGrp="1"/>
          </p:cNvSpPr>
          <p:nvPr>
            <p:ph type="sldNum" sz="quarter" idx="12"/>
          </p:nvPr>
        </p:nvSpPr>
        <p:spPr/>
        <p:txBody>
          <a:bodyPr/>
          <a:lstStyle/>
          <a:p>
            <a:fld id="{3426027E-255D-8C45-851D-7A7BBDD72D89}" type="slidenum">
              <a:rPr lang="en-US" smtClean="0"/>
              <a:t>‹#›</a:t>
            </a:fld>
            <a:endParaRPr lang="en-US"/>
          </a:p>
        </p:txBody>
      </p:sp>
    </p:spTree>
    <p:extLst>
      <p:ext uri="{BB962C8B-B14F-4D97-AF65-F5344CB8AC3E}">
        <p14:creationId xmlns:p14="http://schemas.microsoft.com/office/powerpoint/2010/main" val="2360209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1E31A-5CB5-8C47-B491-5F79AE1A41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9767E8-6901-4742-A550-F71236B1C5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2C8FF-B93B-A640-BFCE-8E55421DB70F}"/>
              </a:ext>
            </a:extLst>
          </p:cNvPr>
          <p:cNvSpPr>
            <a:spLocks noGrp="1"/>
          </p:cNvSpPr>
          <p:nvPr>
            <p:ph type="dt" sz="half" idx="10"/>
          </p:nvPr>
        </p:nvSpPr>
        <p:spPr/>
        <p:txBody>
          <a:bodyPr/>
          <a:lstStyle/>
          <a:p>
            <a:fld id="{241FEBC1-29A5-DA4C-B508-A6E96D6A9B21}" type="datetimeFigureOut">
              <a:rPr lang="en-US" smtClean="0"/>
              <a:t>7/6/22</a:t>
            </a:fld>
            <a:endParaRPr lang="en-US"/>
          </a:p>
        </p:txBody>
      </p:sp>
      <p:sp>
        <p:nvSpPr>
          <p:cNvPr id="5" name="Footer Placeholder 4">
            <a:extLst>
              <a:ext uri="{FF2B5EF4-FFF2-40B4-BE49-F238E27FC236}">
                <a16:creationId xmlns:a16="http://schemas.microsoft.com/office/drawing/2014/main" id="{20DE09D5-D81B-6446-BEED-DF6DC876A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A172E-9A90-9D46-A823-59FAC3F09020}"/>
              </a:ext>
            </a:extLst>
          </p:cNvPr>
          <p:cNvSpPr>
            <a:spLocks noGrp="1"/>
          </p:cNvSpPr>
          <p:nvPr>
            <p:ph type="sldNum" sz="quarter" idx="12"/>
          </p:nvPr>
        </p:nvSpPr>
        <p:spPr/>
        <p:txBody>
          <a:bodyPr/>
          <a:lstStyle/>
          <a:p>
            <a:fld id="{3426027E-255D-8C45-851D-7A7BBDD72D89}" type="slidenum">
              <a:rPr lang="en-US" smtClean="0"/>
              <a:t>‹#›</a:t>
            </a:fld>
            <a:endParaRPr lang="en-US"/>
          </a:p>
        </p:txBody>
      </p:sp>
    </p:spTree>
    <p:extLst>
      <p:ext uri="{BB962C8B-B14F-4D97-AF65-F5344CB8AC3E}">
        <p14:creationId xmlns:p14="http://schemas.microsoft.com/office/powerpoint/2010/main" val="183664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91B3BD-6480-274C-B6EA-051AF2F0B9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EE7B97-9385-F445-9BD7-04FACFC24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DDC1E0-8FDA-5C4B-B94A-C81C0A3494E0}"/>
              </a:ext>
            </a:extLst>
          </p:cNvPr>
          <p:cNvSpPr>
            <a:spLocks noGrp="1"/>
          </p:cNvSpPr>
          <p:nvPr>
            <p:ph type="dt" sz="half" idx="10"/>
          </p:nvPr>
        </p:nvSpPr>
        <p:spPr/>
        <p:txBody>
          <a:bodyPr/>
          <a:lstStyle/>
          <a:p>
            <a:fld id="{241FEBC1-29A5-DA4C-B508-A6E96D6A9B21}" type="datetimeFigureOut">
              <a:rPr lang="en-US" smtClean="0"/>
              <a:t>7/6/22</a:t>
            </a:fld>
            <a:endParaRPr lang="en-US"/>
          </a:p>
        </p:txBody>
      </p:sp>
      <p:sp>
        <p:nvSpPr>
          <p:cNvPr id="5" name="Footer Placeholder 4">
            <a:extLst>
              <a:ext uri="{FF2B5EF4-FFF2-40B4-BE49-F238E27FC236}">
                <a16:creationId xmlns:a16="http://schemas.microsoft.com/office/drawing/2014/main" id="{FB313E0F-7F3B-C04A-B295-BA536E0A3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976C29-A7BF-5442-91E6-12A1622E6BA7}"/>
              </a:ext>
            </a:extLst>
          </p:cNvPr>
          <p:cNvSpPr>
            <a:spLocks noGrp="1"/>
          </p:cNvSpPr>
          <p:nvPr>
            <p:ph type="sldNum" sz="quarter" idx="12"/>
          </p:nvPr>
        </p:nvSpPr>
        <p:spPr/>
        <p:txBody>
          <a:bodyPr/>
          <a:lstStyle/>
          <a:p>
            <a:fld id="{3426027E-255D-8C45-851D-7A7BBDD72D89}" type="slidenum">
              <a:rPr lang="en-US" smtClean="0"/>
              <a:t>‹#›</a:t>
            </a:fld>
            <a:endParaRPr lang="en-US"/>
          </a:p>
        </p:txBody>
      </p:sp>
    </p:spTree>
    <p:extLst>
      <p:ext uri="{BB962C8B-B14F-4D97-AF65-F5344CB8AC3E}">
        <p14:creationId xmlns:p14="http://schemas.microsoft.com/office/powerpoint/2010/main" val="2671934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245600" cy="381000"/>
          </a:xfrm>
        </p:spPr>
        <p:txBody>
          <a:bodyPr/>
          <a:lstStyle/>
          <a:p>
            <a:r>
              <a:rPr lang="en-US"/>
              <a:t>Click to edit Master title style</a:t>
            </a:r>
          </a:p>
        </p:txBody>
      </p:sp>
      <p:sp>
        <p:nvSpPr>
          <p:cNvPr id="3" name="Content Placeholder 2"/>
          <p:cNvSpPr>
            <a:spLocks noGrp="1"/>
          </p:cNvSpPr>
          <p:nvPr>
            <p:ph sz="half" idx="1"/>
          </p:nvPr>
        </p:nvSpPr>
        <p:spPr>
          <a:xfrm>
            <a:off x="914400" y="1295400"/>
            <a:ext cx="51816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9200" y="1295400"/>
            <a:ext cx="51816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7288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CF97-9EB4-D241-85C0-D83483A60B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35D9C7-63EE-B547-975C-25E53D84AC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0EEFD4-12F4-514C-A0A9-0270E8828F1D}"/>
              </a:ext>
            </a:extLst>
          </p:cNvPr>
          <p:cNvSpPr>
            <a:spLocks noGrp="1"/>
          </p:cNvSpPr>
          <p:nvPr>
            <p:ph type="dt" sz="half" idx="10"/>
          </p:nvPr>
        </p:nvSpPr>
        <p:spPr/>
        <p:txBody>
          <a:bodyPr/>
          <a:lstStyle/>
          <a:p>
            <a:fld id="{241FEBC1-29A5-DA4C-B508-A6E96D6A9B21}" type="datetimeFigureOut">
              <a:rPr lang="en-US" smtClean="0"/>
              <a:t>7/6/22</a:t>
            </a:fld>
            <a:endParaRPr lang="en-US"/>
          </a:p>
        </p:txBody>
      </p:sp>
      <p:sp>
        <p:nvSpPr>
          <p:cNvPr id="5" name="Footer Placeholder 4">
            <a:extLst>
              <a:ext uri="{FF2B5EF4-FFF2-40B4-BE49-F238E27FC236}">
                <a16:creationId xmlns:a16="http://schemas.microsoft.com/office/drawing/2014/main" id="{39DE5575-65C7-2448-82AC-396E76D77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DE517-64A1-154F-A3A6-9C6D0035693D}"/>
              </a:ext>
            </a:extLst>
          </p:cNvPr>
          <p:cNvSpPr>
            <a:spLocks noGrp="1"/>
          </p:cNvSpPr>
          <p:nvPr>
            <p:ph type="sldNum" sz="quarter" idx="12"/>
          </p:nvPr>
        </p:nvSpPr>
        <p:spPr/>
        <p:txBody>
          <a:bodyPr/>
          <a:lstStyle/>
          <a:p>
            <a:fld id="{3426027E-255D-8C45-851D-7A7BBDD72D89}" type="slidenum">
              <a:rPr lang="en-US" smtClean="0"/>
              <a:t>‹#›</a:t>
            </a:fld>
            <a:endParaRPr lang="en-US"/>
          </a:p>
        </p:txBody>
      </p:sp>
    </p:spTree>
    <p:extLst>
      <p:ext uri="{BB962C8B-B14F-4D97-AF65-F5344CB8AC3E}">
        <p14:creationId xmlns:p14="http://schemas.microsoft.com/office/powerpoint/2010/main" val="3108470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DF1F2-D734-F346-8451-464EC65D20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D2317C-CC71-5243-8849-80CA0D0A86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80461C-951E-E440-BF91-94EBC94D14C9}"/>
              </a:ext>
            </a:extLst>
          </p:cNvPr>
          <p:cNvSpPr>
            <a:spLocks noGrp="1"/>
          </p:cNvSpPr>
          <p:nvPr>
            <p:ph type="dt" sz="half" idx="10"/>
          </p:nvPr>
        </p:nvSpPr>
        <p:spPr/>
        <p:txBody>
          <a:bodyPr/>
          <a:lstStyle/>
          <a:p>
            <a:fld id="{241FEBC1-29A5-DA4C-B508-A6E96D6A9B21}" type="datetimeFigureOut">
              <a:rPr lang="en-US" smtClean="0"/>
              <a:t>7/6/22</a:t>
            </a:fld>
            <a:endParaRPr lang="en-US"/>
          </a:p>
        </p:txBody>
      </p:sp>
      <p:sp>
        <p:nvSpPr>
          <p:cNvPr id="5" name="Footer Placeholder 4">
            <a:extLst>
              <a:ext uri="{FF2B5EF4-FFF2-40B4-BE49-F238E27FC236}">
                <a16:creationId xmlns:a16="http://schemas.microsoft.com/office/drawing/2014/main" id="{4F3C2223-C189-4341-BEF0-52C4654751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1DB55-9E7D-BA48-9C50-2AA791CA1CF6}"/>
              </a:ext>
            </a:extLst>
          </p:cNvPr>
          <p:cNvSpPr>
            <a:spLocks noGrp="1"/>
          </p:cNvSpPr>
          <p:nvPr>
            <p:ph type="sldNum" sz="quarter" idx="12"/>
          </p:nvPr>
        </p:nvSpPr>
        <p:spPr/>
        <p:txBody>
          <a:bodyPr/>
          <a:lstStyle/>
          <a:p>
            <a:fld id="{3426027E-255D-8C45-851D-7A7BBDD72D89}" type="slidenum">
              <a:rPr lang="en-US" smtClean="0"/>
              <a:t>‹#›</a:t>
            </a:fld>
            <a:endParaRPr lang="en-US"/>
          </a:p>
        </p:txBody>
      </p:sp>
    </p:spTree>
    <p:extLst>
      <p:ext uri="{BB962C8B-B14F-4D97-AF65-F5344CB8AC3E}">
        <p14:creationId xmlns:p14="http://schemas.microsoft.com/office/powerpoint/2010/main" val="3179000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7537-FB07-6B4D-BCDB-5620D02215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43DAF-4AEF-A44B-BE5D-099690B338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6511DB-B8E9-2E4D-8E51-4F6D30F7C6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D4E0F3-75E7-0F48-AA09-BA1510727716}"/>
              </a:ext>
            </a:extLst>
          </p:cNvPr>
          <p:cNvSpPr>
            <a:spLocks noGrp="1"/>
          </p:cNvSpPr>
          <p:nvPr>
            <p:ph type="dt" sz="half" idx="10"/>
          </p:nvPr>
        </p:nvSpPr>
        <p:spPr/>
        <p:txBody>
          <a:bodyPr/>
          <a:lstStyle/>
          <a:p>
            <a:fld id="{241FEBC1-29A5-DA4C-B508-A6E96D6A9B21}" type="datetimeFigureOut">
              <a:rPr lang="en-US" smtClean="0"/>
              <a:t>7/6/22</a:t>
            </a:fld>
            <a:endParaRPr lang="en-US"/>
          </a:p>
        </p:txBody>
      </p:sp>
      <p:sp>
        <p:nvSpPr>
          <p:cNvPr id="6" name="Footer Placeholder 5">
            <a:extLst>
              <a:ext uri="{FF2B5EF4-FFF2-40B4-BE49-F238E27FC236}">
                <a16:creationId xmlns:a16="http://schemas.microsoft.com/office/drawing/2014/main" id="{B2761BDA-EFD5-6242-97A9-FEF90C8D6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FC424A-2B16-1B4A-BAD4-70E594ACA097}"/>
              </a:ext>
            </a:extLst>
          </p:cNvPr>
          <p:cNvSpPr>
            <a:spLocks noGrp="1"/>
          </p:cNvSpPr>
          <p:nvPr>
            <p:ph type="sldNum" sz="quarter" idx="12"/>
          </p:nvPr>
        </p:nvSpPr>
        <p:spPr/>
        <p:txBody>
          <a:bodyPr/>
          <a:lstStyle/>
          <a:p>
            <a:fld id="{3426027E-255D-8C45-851D-7A7BBDD72D89}" type="slidenum">
              <a:rPr lang="en-US" smtClean="0"/>
              <a:t>‹#›</a:t>
            </a:fld>
            <a:endParaRPr lang="en-US"/>
          </a:p>
        </p:txBody>
      </p:sp>
    </p:spTree>
    <p:extLst>
      <p:ext uri="{BB962C8B-B14F-4D97-AF65-F5344CB8AC3E}">
        <p14:creationId xmlns:p14="http://schemas.microsoft.com/office/powerpoint/2010/main" val="4011233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2878-5D0B-364B-A3ED-6FBAC875BD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E499BB-222B-2342-A25C-77A1827448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D435DD-776E-7748-82FE-75D1DD1653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D811C7-59F4-2549-9A87-41C29B95E8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F5B39D-E354-964E-AF7D-CD844D6620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CF1A3A-3819-E547-890A-BD3E04F1FCCA}"/>
              </a:ext>
            </a:extLst>
          </p:cNvPr>
          <p:cNvSpPr>
            <a:spLocks noGrp="1"/>
          </p:cNvSpPr>
          <p:nvPr>
            <p:ph type="dt" sz="half" idx="10"/>
          </p:nvPr>
        </p:nvSpPr>
        <p:spPr/>
        <p:txBody>
          <a:bodyPr/>
          <a:lstStyle/>
          <a:p>
            <a:fld id="{241FEBC1-29A5-DA4C-B508-A6E96D6A9B21}" type="datetimeFigureOut">
              <a:rPr lang="en-US" smtClean="0"/>
              <a:t>7/6/22</a:t>
            </a:fld>
            <a:endParaRPr lang="en-US"/>
          </a:p>
        </p:txBody>
      </p:sp>
      <p:sp>
        <p:nvSpPr>
          <p:cNvPr id="8" name="Footer Placeholder 7">
            <a:extLst>
              <a:ext uri="{FF2B5EF4-FFF2-40B4-BE49-F238E27FC236}">
                <a16:creationId xmlns:a16="http://schemas.microsoft.com/office/drawing/2014/main" id="{4F782616-1709-1841-9AB1-B97E495EC7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95A947-C7A9-FD41-B16E-EB7AFBC162B4}"/>
              </a:ext>
            </a:extLst>
          </p:cNvPr>
          <p:cNvSpPr>
            <a:spLocks noGrp="1"/>
          </p:cNvSpPr>
          <p:nvPr>
            <p:ph type="sldNum" sz="quarter" idx="12"/>
          </p:nvPr>
        </p:nvSpPr>
        <p:spPr/>
        <p:txBody>
          <a:bodyPr/>
          <a:lstStyle/>
          <a:p>
            <a:fld id="{3426027E-255D-8C45-851D-7A7BBDD72D89}" type="slidenum">
              <a:rPr lang="en-US" smtClean="0"/>
              <a:t>‹#›</a:t>
            </a:fld>
            <a:endParaRPr lang="en-US"/>
          </a:p>
        </p:txBody>
      </p:sp>
    </p:spTree>
    <p:extLst>
      <p:ext uri="{BB962C8B-B14F-4D97-AF65-F5344CB8AC3E}">
        <p14:creationId xmlns:p14="http://schemas.microsoft.com/office/powerpoint/2010/main" val="3646321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7EE53-5F0D-824E-8AE8-B3EE641376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0F3FB6-9017-4741-A306-85DB4C01EAC0}"/>
              </a:ext>
            </a:extLst>
          </p:cNvPr>
          <p:cNvSpPr>
            <a:spLocks noGrp="1"/>
          </p:cNvSpPr>
          <p:nvPr>
            <p:ph type="dt" sz="half" idx="10"/>
          </p:nvPr>
        </p:nvSpPr>
        <p:spPr/>
        <p:txBody>
          <a:bodyPr/>
          <a:lstStyle/>
          <a:p>
            <a:fld id="{241FEBC1-29A5-DA4C-B508-A6E96D6A9B21}" type="datetimeFigureOut">
              <a:rPr lang="en-US" smtClean="0"/>
              <a:t>7/6/22</a:t>
            </a:fld>
            <a:endParaRPr lang="en-US"/>
          </a:p>
        </p:txBody>
      </p:sp>
      <p:sp>
        <p:nvSpPr>
          <p:cNvPr id="4" name="Footer Placeholder 3">
            <a:extLst>
              <a:ext uri="{FF2B5EF4-FFF2-40B4-BE49-F238E27FC236}">
                <a16:creationId xmlns:a16="http://schemas.microsoft.com/office/drawing/2014/main" id="{93B26620-4410-A543-9911-B18BAAA427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9B5329-83BE-1B47-B2C6-B04A481F3200}"/>
              </a:ext>
            </a:extLst>
          </p:cNvPr>
          <p:cNvSpPr>
            <a:spLocks noGrp="1"/>
          </p:cNvSpPr>
          <p:nvPr>
            <p:ph type="sldNum" sz="quarter" idx="12"/>
          </p:nvPr>
        </p:nvSpPr>
        <p:spPr/>
        <p:txBody>
          <a:bodyPr/>
          <a:lstStyle/>
          <a:p>
            <a:fld id="{3426027E-255D-8C45-851D-7A7BBDD72D89}" type="slidenum">
              <a:rPr lang="en-US" smtClean="0"/>
              <a:t>‹#›</a:t>
            </a:fld>
            <a:endParaRPr lang="en-US"/>
          </a:p>
        </p:txBody>
      </p:sp>
    </p:spTree>
    <p:extLst>
      <p:ext uri="{BB962C8B-B14F-4D97-AF65-F5344CB8AC3E}">
        <p14:creationId xmlns:p14="http://schemas.microsoft.com/office/powerpoint/2010/main" val="3424675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C59F71-5266-EE4C-B651-C2B487914056}"/>
              </a:ext>
            </a:extLst>
          </p:cNvPr>
          <p:cNvSpPr>
            <a:spLocks noGrp="1"/>
          </p:cNvSpPr>
          <p:nvPr>
            <p:ph type="dt" sz="half" idx="10"/>
          </p:nvPr>
        </p:nvSpPr>
        <p:spPr/>
        <p:txBody>
          <a:bodyPr/>
          <a:lstStyle/>
          <a:p>
            <a:fld id="{241FEBC1-29A5-DA4C-B508-A6E96D6A9B21}" type="datetimeFigureOut">
              <a:rPr lang="en-US" smtClean="0"/>
              <a:t>7/6/22</a:t>
            </a:fld>
            <a:endParaRPr lang="en-US"/>
          </a:p>
        </p:txBody>
      </p:sp>
      <p:sp>
        <p:nvSpPr>
          <p:cNvPr id="3" name="Footer Placeholder 2">
            <a:extLst>
              <a:ext uri="{FF2B5EF4-FFF2-40B4-BE49-F238E27FC236}">
                <a16:creationId xmlns:a16="http://schemas.microsoft.com/office/drawing/2014/main" id="{4B69E2B5-CF30-8441-A8E1-1A554893E3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DF8400-40DE-D442-98F5-698F2D980C09}"/>
              </a:ext>
            </a:extLst>
          </p:cNvPr>
          <p:cNvSpPr>
            <a:spLocks noGrp="1"/>
          </p:cNvSpPr>
          <p:nvPr>
            <p:ph type="sldNum" sz="quarter" idx="12"/>
          </p:nvPr>
        </p:nvSpPr>
        <p:spPr/>
        <p:txBody>
          <a:bodyPr/>
          <a:lstStyle/>
          <a:p>
            <a:fld id="{3426027E-255D-8C45-851D-7A7BBDD72D89}" type="slidenum">
              <a:rPr lang="en-US" smtClean="0"/>
              <a:t>‹#›</a:t>
            </a:fld>
            <a:endParaRPr lang="en-US"/>
          </a:p>
        </p:txBody>
      </p:sp>
    </p:spTree>
    <p:extLst>
      <p:ext uri="{BB962C8B-B14F-4D97-AF65-F5344CB8AC3E}">
        <p14:creationId xmlns:p14="http://schemas.microsoft.com/office/powerpoint/2010/main" val="2003740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37860-F00C-3F4E-90ED-A4691145AE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4698A8-7007-B443-9E93-DCF6675980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C3C59F-E689-024D-9DA0-EFADE38AFA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C4BE23-E2D0-7444-BDF0-F51350BA3195}"/>
              </a:ext>
            </a:extLst>
          </p:cNvPr>
          <p:cNvSpPr>
            <a:spLocks noGrp="1"/>
          </p:cNvSpPr>
          <p:nvPr>
            <p:ph type="dt" sz="half" idx="10"/>
          </p:nvPr>
        </p:nvSpPr>
        <p:spPr/>
        <p:txBody>
          <a:bodyPr/>
          <a:lstStyle/>
          <a:p>
            <a:fld id="{241FEBC1-29A5-DA4C-B508-A6E96D6A9B21}" type="datetimeFigureOut">
              <a:rPr lang="en-US" smtClean="0"/>
              <a:t>7/6/22</a:t>
            </a:fld>
            <a:endParaRPr lang="en-US"/>
          </a:p>
        </p:txBody>
      </p:sp>
      <p:sp>
        <p:nvSpPr>
          <p:cNvPr id="6" name="Footer Placeholder 5">
            <a:extLst>
              <a:ext uri="{FF2B5EF4-FFF2-40B4-BE49-F238E27FC236}">
                <a16:creationId xmlns:a16="http://schemas.microsoft.com/office/drawing/2014/main" id="{10BFFB12-A9EC-BF47-9FFA-AD3ECE84E2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7EA9EC-BFB5-A846-9764-204FC6989197}"/>
              </a:ext>
            </a:extLst>
          </p:cNvPr>
          <p:cNvSpPr>
            <a:spLocks noGrp="1"/>
          </p:cNvSpPr>
          <p:nvPr>
            <p:ph type="sldNum" sz="quarter" idx="12"/>
          </p:nvPr>
        </p:nvSpPr>
        <p:spPr/>
        <p:txBody>
          <a:bodyPr/>
          <a:lstStyle/>
          <a:p>
            <a:fld id="{3426027E-255D-8C45-851D-7A7BBDD72D89}" type="slidenum">
              <a:rPr lang="en-US" smtClean="0"/>
              <a:t>‹#›</a:t>
            </a:fld>
            <a:endParaRPr lang="en-US"/>
          </a:p>
        </p:txBody>
      </p:sp>
    </p:spTree>
    <p:extLst>
      <p:ext uri="{BB962C8B-B14F-4D97-AF65-F5344CB8AC3E}">
        <p14:creationId xmlns:p14="http://schemas.microsoft.com/office/powerpoint/2010/main" val="2529937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D66A-D46F-B146-8520-EBABF8E4E1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D39A48-1644-4148-835E-A285F60C6E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65A9CA-DB3C-CF4D-97CB-66D577C85B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DFE13D-0A80-9C45-9924-0667F347F564}"/>
              </a:ext>
            </a:extLst>
          </p:cNvPr>
          <p:cNvSpPr>
            <a:spLocks noGrp="1"/>
          </p:cNvSpPr>
          <p:nvPr>
            <p:ph type="dt" sz="half" idx="10"/>
          </p:nvPr>
        </p:nvSpPr>
        <p:spPr/>
        <p:txBody>
          <a:bodyPr/>
          <a:lstStyle/>
          <a:p>
            <a:fld id="{241FEBC1-29A5-DA4C-B508-A6E96D6A9B21}" type="datetimeFigureOut">
              <a:rPr lang="en-US" smtClean="0"/>
              <a:t>7/6/22</a:t>
            </a:fld>
            <a:endParaRPr lang="en-US"/>
          </a:p>
        </p:txBody>
      </p:sp>
      <p:sp>
        <p:nvSpPr>
          <p:cNvPr id="6" name="Footer Placeholder 5">
            <a:extLst>
              <a:ext uri="{FF2B5EF4-FFF2-40B4-BE49-F238E27FC236}">
                <a16:creationId xmlns:a16="http://schemas.microsoft.com/office/drawing/2014/main" id="{5F09F5F3-B1A6-A749-9FB7-01F8A27AD6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AE492-D439-9942-9CAE-A9E083A472F1}"/>
              </a:ext>
            </a:extLst>
          </p:cNvPr>
          <p:cNvSpPr>
            <a:spLocks noGrp="1"/>
          </p:cNvSpPr>
          <p:nvPr>
            <p:ph type="sldNum" sz="quarter" idx="12"/>
          </p:nvPr>
        </p:nvSpPr>
        <p:spPr/>
        <p:txBody>
          <a:bodyPr/>
          <a:lstStyle/>
          <a:p>
            <a:fld id="{3426027E-255D-8C45-851D-7A7BBDD72D89}" type="slidenum">
              <a:rPr lang="en-US" smtClean="0"/>
              <a:t>‹#›</a:t>
            </a:fld>
            <a:endParaRPr lang="en-US"/>
          </a:p>
        </p:txBody>
      </p:sp>
    </p:spTree>
    <p:extLst>
      <p:ext uri="{BB962C8B-B14F-4D97-AF65-F5344CB8AC3E}">
        <p14:creationId xmlns:p14="http://schemas.microsoft.com/office/powerpoint/2010/main" val="3710563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B986B3-DFE2-FF4F-B076-C2CAF2ED9E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A1385D-9BC7-5245-B722-47CC8EFD75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F6305F-22AA-0A4E-A30F-7E5B9EC8C5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FEBC1-29A5-DA4C-B508-A6E96D6A9B21}" type="datetimeFigureOut">
              <a:rPr lang="en-US" smtClean="0"/>
              <a:t>7/6/22</a:t>
            </a:fld>
            <a:endParaRPr lang="en-US"/>
          </a:p>
        </p:txBody>
      </p:sp>
      <p:sp>
        <p:nvSpPr>
          <p:cNvPr id="5" name="Footer Placeholder 4">
            <a:extLst>
              <a:ext uri="{FF2B5EF4-FFF2-40B4-BE49-F238E27FC236}">
                <a16:creationId xmlns:a16="http://schemas.microsoft.com/office/drawing/2014/main" id="{E83B37EF-D553-724F-9842-5D73BB0C30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22A37A-D68F-AF47-86D4-1CE10DB33A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6027E-255D-8C45-851D-7A7BBDD72D89}" type="slidenum">
              <a:rPr lang="en-US" smtClean="0"/>
              <a:t>‹#›</a:t>
            </a:fld>
            <a:endParaRPr lang="en-US"/>
          </a:p>
        </p:txBody>
      </p:sp>
    </p:spTree>
    <p:extLst>
      <p:ext uri="{BB962C8B-B14F-4D97-AF65-F5344CB8AC3E}">
        <p14:creationId xmlns:p14="http://schemas.microsoft.com/office/powerpoint/2010/main" val="2741723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ecision 15">
            <a:extLst>
              <a:ext uri="{FF2B5EF4-FFF2-40B4-BE49-F238E27FC236}">
                <a16:creationId xmlns:a16="http://schemas.microsoft.com/office/drawing/2014/main" id="{6890D17B-2854-A541-B955-89BB0291AEBE}"/>
              </a:ext>
            </a:extLst>
          </p:cNvPr>
          <p:cNvSpPr/>
          <p:nvPr/>
        </p:nvSpPr>
        <p:spPr>
          <a:xfrm>
            <a:off x="761836" y="675798"/>
            <a:ext cx="1800225" cy="1042988"/>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Using recipe</a:t>
            </a:r>
          </a:p>
        </p:txBody>
      </p:sp>
      <p:sp>
        <p:nvSpPr>
          <p:cNvPr id="69" name="TextBox 68">
            <a:extLst>
              <a:ext uri="{FF2B5EF4-FFF2-40B4-BE49-F238E27FC236}">
                <a16:creationId xmlns:a16="http://schemas.microsoft.com/office/drawing/2014/main" id="{54DDB541-DC0A-0543-8445-1C5A74FBCA83}"/>
              </a:ext>
            </a:extLst>
          </p:cNvPr>
          <p:cNvSpPr txBox="1"/>
          <p:nvPr/>
        </p:nvSpPr>
        <p:spPr>
          <a:xfrm>
            <a:off x="1172741" y="1849403"/>
            <a:ext cx="455574" cy="369332"/>
          </a:xfrm>
          <a:prstGeom prst="rect">
            <a:avLst/>
          </a:prstGeom>
          <a:noFill/>
        </p:spPr>
        <p:txBody>
          <a:bodyPr wrap="square" rtlCol="0">
            <a:spAutoFit/>
          </a:bodyPr>
          <a:lstStyle/>
          <a:p>
            <a:r>
              <a:rPr lang="en-US" dirty="0"/>
              <a:t>No</a:t>
            </a:r>
          </a:p>
        </p:txBody>
      </p:sp>
      <p:sp>
        <p:nvSpPr>
          <p:cNvPr id="71" name="TextBox 70">
            <a:extLst>
              <a:ext uri="{FF2B5EF4-FFF2-40B4-BE49-F238E27FC236}">
                <a16:creationId xmlns:a16="http://schemas.microsoft.com/office/drawing/2014/main" id="{1597B448-2E32-504B-BC30-460FC85FCBD8}"/>
              </a:ext>
            </a:extLst>
          </p:cNvPr>
          <p:cNvSpPr txBox="1"/>
          <p:nvPr/>
        </p:nvSpPr>
        <p:spPr>
          <a:xfrm>
            <a:off x="2459596" y="703085"/>
            <a:ext cx="485518" cy="369332"/>
          </a:xfrm>
          <a:prstGeom prst="rect">
            <a:avLst/>
          </a:prstGeom>
          <a:noFill/>
        </p:spPr>
        <p:txBody>
          <a:bodyPr wrap="none" rtlCol="0">
            <a:spAutoFit/>
          </a:bodyPr>
          <a:lstStyle/>
          <a:p>
            <a:r>
              <a:rPr lang="en-US" dirty="0"/>
              <a:t>Yes</a:t>
            </a:r>
          </a:p>
        </p:txBody>
      </p:sp>
      <p:sp>
        <p:nvSpPr>
          <p:cNvPr id="2" name="Off-page Connector 1">
            <a:extLst>
              <a:ext uri="{FF2B5EF4-FFF2-40B4-BE49-F238E27FC236}">
                <a16:creationId xmlns:a16="http://schemas.microsoft.com/office/drawing/2014/main" id="{988CB16E-D390-404B-9641-C2F4D029D33D}"/>
              </a:ext>
            </a:extLst>
          </p:cNvPr>
          <p:cNvSpPr/>
          <p:nvPr/>
        </p:nvSpPr>
        <p:spPr>
          <a:xfrm>
            <a:off x="1111241" y="4823931"/>
            <a:ext cx="1061477" cy="79526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 F2</a:t>
            </a:r>
          </a:p>
        </p:txBody>
      </p:sp>
      <p:sp>
        <p:nvSpPr>
          <p:cNvPr id="41" name="Rectangle 40">
            <a:extLst>
              <a:ext uri="{FF2B5EF4-FFF2-40B4-BE49-F238E27FC236}">
                <a16:creationId xmlns:a16="http://schemas.microsoft.com/office/drawing/2014/main" id="{540069A5-9ADF-8B49-9A52-19D04D1CB316}"/>
              </a:ext>
            </a:extLst>
          </p:cNvPr>
          <p:cNvSpPr/>
          <p:nvPr/>
        </p:nvSpPr>
        <p:spPr>
          <a:xfrm>
            <a:off x="0" y="0"/>
            <a:ext cx="551795" cy="6048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5ABE29AC-05BC-3245-9583-5D1EB81BC88B}"/>
              </a:ext>
            </a:extLst>
          </p:cNvPr>
          <p:cNvSpPr txBox="1"/>
          <p:nvPr/>
        </p:nvSpPr>
        <p:spPr>
          <a:xfrm>
            <a:off x="-18155" y="38091"/>
            <a:ext cx="481222" cy="461665"/>
          </a:xfrm>
          <a:prstGeom prst="rect">
            <a:avLst/>
          </a:prstGeom>
          <a:noFill/>
        </p:spPr>
        <p:txBody>
          <a:bodyPr wrap="none" rtlCol="0">
            <a:spAutoFit/>
          </a:bodyPr>
          <a:lstStyle/>
          <a:p>
            <a:r>
              <a:rPr lang="en-US" sz="2400" dirty="0"/>
              <a:t>F1</a:t>
            </a:r>
          </a:p>
        </p:txBody>
      </p:sp>
      <p:cxnSp>
        <p:nvCxnSpPr>
          <p:cNvPr id="44" name="Straight Arrow Connector 43">
            <a:extLst>
              <a:ext uri="{FF2B5EF4-FFF2-40B4-BE49-F238E27FC236}">
                <a16:creationId xmlns:a16="http://schemas.microsoft.com/office/drawing/2014/main" id="{5EE14FA2-D205-9C4E-9498-B2888FBBC5A9}"/>
              </a:ext>
            </a:extLst>
          </p:cNvPr>
          <p:cNvCxnSpPr>
            <a:cxnSpLocks/>
            <a:stCxn id="16" idx="2"/>
            <a:endCxn id="2" idx="0"/>
          </p:cNvCxnSpPr>
          <p:nvPr/>
        </p:nvCxnSpPr>
        <p:spPr>
          <a:xfrm flipH="1">
            <a:off x="1641980" y="1718786"/>
            <a:ext cx="19969" cy="310514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B3E5D52-0E08-FF4E-B73E-0199F331A5D4}"/>
              </a:ext>
            </a:extLst>
          </p:cNvPr>
          <p:cNvCxnSpPr>
            <a:cxnSpLocks/>
            <a:stCxn id="16" idx="3"/>
            <a:endCxn id="52" idx="1"/>
          </p:cNvCxnSpPr>
          <p:nvPr/>
        </p:nvCxnSpPr>
        <p:spPr>
          <a:xfrm flipV="1">
            <a:off x="2562061" y="1192654"/>
            <a:ext cx="450924" cy="463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2" name="Preparation 51">
            <a:extLst>
              <a:ext uri="{FF2B5EF4-FFF2-40B4-BE49-F238E27FC236}">
                <a16:creationId xmlns:a16="http://schemas.microsoft.com/office/drawing/2014/main" id="{0C96CF66-D5FD-5D4F-9178-F7407805D6BC}"/>
              </a:ext>
            </a:extLst>
          </p:cNvPr>
          <p:cNvSpPr/>
          <p:nvPr/>
        </p:nvSpPr>
        <p:spPr>
          <a:xfrm>
            <a:off x="3012985" y="671160"/>
            <a:ext cx="1588570" cy="104298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 REQ</a:t>
            </a:r>
          </a:p>
        </p:txBody>
      </p:sp>
      <p:sp>
        <p:nvSpPr>
          <p:cNvPr id="53" name="Decision 52">
            <a:extLst>
              <a:ext uri="{FF2B5EF4-FFF2-40B4-BE49-F238E27FC236}">
                <a16:creationId xmlns:a16="http://schemas.microsoft.com/office/drawing/2014/main" id="{5D57F012-D31E-E34A-9CEF-DA41AB17B011}"/>
              </a:ext>
            </a:extLst>
          </p:cNvPr>
          <p:cNvSpPr/>
          <p:nvPr/>
        </p:nvSpPr>
        <p:spPr>
          <a:xfrm>
            <a:off x="2802058" y="2198069"/>
            <a:ext cx="1999919" cy="1042988"/>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 Runtime</a:t>
            </a:r>
          </a:p>
        </p:txBody>
      </p:sp>
      <p:sp>
        <p:nvSpPr>
          <p:cNvPr id="54" name="Process 53">
            <a:extLst>
              <a:ext uri="{FF2B5EF4-FFF2-40B4-BE49-F238E27FC236}">
                <a16:creationId xmlns:a16="http://schemas.microsoft.com/office/drawing/2014/main" id="{3D59117F-E175-4746-B1A3-DB3088F67B3A}"/>
              </a:ext>
            </a:extLst>
          </p:cNvPr>
          <p:cNvSpPr/>
          <p:nvPr/>
        </p:nvSpPr>
        <p:spPr>
          <a:xfrm>
            <a:off x="5688589" y="797198"/>
            <a:ext cx="1901858" cy="550438"/>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 platform information</a:t>
            </a:r>
          </a:p>
        </p:txBody>
      </p:sp>
      <p:cxnSp>
        <p:nvCxnSpPr>
          <p:cNvPr id="57" name="Straight Arrow Connector 56">
            <a:extLst>
              <a:ext uri="{FF2B5EF4-FFF2-40B4-BE49-F238E27FC236}">
                <a16:creationId xmlns:a16="http://schemas.microsoft.com/office/drawing/2014/main" id="{B0296963-7CD3-CA4A-9D2A-22C8F4A5165F}"/>
              </a:ext>
            </a:extLst>
          </p:cNvPr>
          <p:cNvCxnSpPr>
            <a:cxnSpLocks/>
            <a:stCxn id="52" idx="2"/>
            <a:endCxn id="53" idx="0"/>
          </p:cNvCxnSpPr>
          <p:nvPr/>
        </p:nvCxnSpPr>
        <p:spPr>
          <a:xfrm flipH="1">
            <a:off x="3802018" y="1714148"/>
            <a:ext cx="5252" cy="4839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3EA57B0-A955-CE47-B91B-F38CA1390B95}"/>
              </a:ext>
            </a:extLst>
          </p:cNvPr>
          <p:cNvCxnSpPr>
            <a:cxnSpLocks/>
            <a:stCxn id="53" idx="2"/>
            <a:endCxn id="60" idx="0"/>
          </p:cNvCxnSpPr>
          <p:nvPr/>
        </p:nvCxnSpPr>
        <p:spPr>
          <a:xfrm flipH="1">
            <a:off x="3787984" y="3241057"/>
            <a:ext cx="14034" cy="77965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0" name="Process 59">
            <a:extLst>
              <a:ext uri="{FF2B5EF4-FFF2-40B4-BE49-F238E27FC236}">
                <a16:creationId xmlns:a16="http://schemas.microsoft.com/office/drawing/2014/main" id="{3C0F3EA7-EE1F-0F47-9A08-AB287C8482FF}"/>
              </a:ext>
            </a:extLst>
          </p:cNvPr>
          <p:cNvSpPr/>
          <p:nvPr/>
        </p:nvSpPr>
        <p:spPr>
          <a:xfrm>
            <a:off x="2837055" y="4020709"/>
            <a:ext cx="1901858" cy="550438"/>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Emit evolve code </a:t>
            </a:r>
          </a:p>
        </p:txBody>
      </p:sp>
      <p:sp>
        <p:nvSpPr>
          <p:cNvPr id="74" name="Process 73">
            <a:extLst>
              <a:ext uri="{FF2B5EF4-FFF2-40B4-BE49-F238E27FC236}">
                <a16:creationId xmlns:a16="http://schemas.microsoft.com/office/drawing/2014/main" id="{1B0D29DA-F036-A54D-A56F-618DF0799FCC}"/>
              </a:ext>
            </a:extLst>
          </p:cNvPr>
          <p:cNvSpPr/>
          <p:nvPr/>
        </p:nvSpPr>
        <p:spPr>
          <a:xfrm>
            <a:off x="5688589" y="1879232"/>
            <a:ext cx="1901858" cy="550438"/>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Find variants and dependencies</a:t>
            </a:r>
          </a:p>
        </p:txBody>
      </p:sp>
      <p:cxnSp>
        <p:nvCxnSpPr>
          <p:cNvPr id="75" name="Straight Arrow Connector 74">
            <a:extLst>
              <a:ext uri="{FF2B5EF4-FFF2-40B4-BE49-F238E27FC236}">
                <a16:creationId xmlns:a16="http://schemas.microsoft.com/office/drawing/2014/main" id="{A71C8843-BEF1-4D44-BE6A-C0D32C846CD1}"/>
              </a:ext>
            </a:extLst>
          </p:cNvPr>
          <p:cNvCxnSpPr>
            <a:cxnSpLocks/>
            <a:stCxn id="54" idx="2"/>
            <a:endCxn id="74" idx="0"/>
          </p:cNvCxnSpPr>
          <p:nvPr/>
        </p:nvCxnSpPr>
        <p:spPr>
          <a:xfrm>
            <a:off x="6639518" y="1347636"/>
            <a:ext cx="0" cy="5315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Process 77">
            <a:extLst>
              <a:ext uri="{FF2B5EF4-FFF2-40B4-BE49-F238E27FC236}">
                <a16:creationId xmlns:a16="http://schemas.microsoft.com/office/drawing/2014/main" id="{7976E711-7103-DB44-B4AD-26B9D5E290EE}"/>
              </a:ext>
            </a:extLst>
          </p:cNvPr>
          <p:cNvSpPr/>
          <p:nvPr/>
        </p:nvSpPr>
        <p:spPr>
          <a:xfrm>
            <a:off x="8242812" y="2878562"/>
            <a:ext cx="1901858" cy="550438"/>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Generate thread team pipeline</a:t>
            </a:r>
          </a:p>
        </p:txBody>
      </p:sp>
      <p:cxnSp>
        <p:nvCxnSpPr>
          <p:cNvPr id="88" name="Straight Arrow Connector 87">
            <a:extLst>
              <a:ext uri="{FF2B5EF4-FFF2-40B4-BE49-F238E27FC236}">
                <a16:creationId xmlns:a16="http://schemas.microsoft.com/office/drawing/2014/main" id="{0445C05B-0790-AE43-A8FC-11AF6445B4FC}"/>
              </a:ext>
            </a:extLst>
          </p:cNvPr>
          <p:cNvCxnSpPr>
            <a:cxnSpLocks/>
            <a:stCxn id="60" idx="1"/>
          </p:cNvCxnSpPr>
          <p:nvPr/>
        </p:nvCxnSpPr>
        <p:spPr>
          <a:xfrm flipH="1">
            <a:off x="1641979" y="4295928"/>
            <a:ext cx="119507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BB851673-7706-A243-891A-EC6741DEA699}"/>
              </a:ext>
            </a:extLst>
          </p:cNvPr>
          <p:cNvCxnSpPr>
            <a:cxnSpLocks/>
            <a:stCxn id="53" idx="3"/>
            <a:endCxn id="54" idx="1"/>
          </p:cNvCxnSpPr>
          <p:nvPr/>
        </p:nvCxnSpPr>
        <p:spPr>
          <a:xfrm flipV="1">
            <a:off x="4801977" y="1072417"/>
            <a:ext cx="886612" cy="1647146"/>
          </a:xfrm>
          <a:prstGeom prst="bent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6" name="Process 95">
            <a:extLst>
              <a:ext uri="{FF2B5EF4-FFF2-40B4-BE49-F238E27FC236}">
                <a16:creationId xmlns:a16="http://schemas.microsoft.com/office/drawing/2014/main" id="{4F528742-C30E-1F48-8F9E-21F4AC6F233F}"/>
              </a:ext>
            </a:extLst>
          </p:cNvPr>
          <p:cNvSpPr/>
          <p:nvPr/>
        </p:nvSpPr>
        <p:spPr>
          <a:xfrm>
            <a:off x="8242812" y="1879232"/>
            <a:ext cx="1901858" cy="550438"/>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Optimize high level </a:t>
            </a:r>
            <a:r>
              <a:rPr lang="en-US" dirty="0" err="1">
                <a:solidFill>
                  <a:schemeClr val="tx1"/>
                </a:solidFill>
              </a:rPr>
              <a:t>callgraph</a:t>
            </a:r>
            <a:endParaRPr lang="en-US" dirty="0">
              <a:solidFill>
                <a:schemeClr val="tx1"/>
              </a:solidFill>
            </a:endParaRPr>
          </a:p>
        </p:txBody>
      </p:sp>
      <p:sp>
        <p:nvSpPr>
          <p:cNvPr id="97" name="Process 96">
            <a:extLst>
              <a:ext uri="{FF2B5EF4-FFF2-40B4-BE49-F238E27FC236}">
                <a16:creationId xmlns:a16="http://schemas.microsoft.com/office/drawing/2014/main" id="{FEED927A-3D5E-A142-915C-A23DB063F8AE}"/>
              </a:ext>
            </a:extLst>
          </p:cNvPr>
          <p:cNvSpPr/>
          <p:nvPr/>
        </p:nvSpPr>
        <p:spPr>
          <a:xfrm>
            <a:off x="8242812" y="4020709"/>
            <a:ext cx="1901858" cy="550438"/>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Generate actions</a:t>
            </a:r>
          </a:p>
        </p:txBody>
      </p:sp>
      <p:sp>
        <p:nvSpPr>
          <p:cNvPr id="98" name="Process 97">
            <a:extLst>
              <a:ext uri="{FF2B5EF4-FFF2-40B4-BE49-F238E27FC236}">
                <a16:creationId xmlns:a16="http://schemas.microsoft.com/office/drawing/2014/main" id="{1058B984-D01F-144A-B0CD-A531C8C6057F}"/>
              </a:ext>
            </a:extLst>
          </p:cNvPr>
          <p:cNvSpPr/>
          <p:nvPr/>
        </p:nvSpPr>
        <p:spPr>
          <a:xfrm>
            <a:off x="8242812" y="4946344"/>
            <a:ext cx="1901858" cy="550438"/>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Map actions to </a:t>
            </a:r>
            <a:r>
              <a:rPr lang="en-US" dirty="0" err="1">
                <a:solidFill>
                  <a:schemeClr val="tx1"/>
                </a:solidFill>
              </a:rPr>
              <a:t>threadteams</a:t>
            </a:r>
            <a:endParaRPr lang="en-US" dirty="0">
              <a:solidFill>
                <a:schemeClr val="tx1"/>
              </a:solidFill>
            </a:endParaRPr>
          </a:p>
        </p:txBody>
      </p:sp>
      <p:sp>
        <p:nvSpPr>
          <p:cNvPr id="99" name="Process 98">
            <a:extLst>
              <a:ext uri="{FF2B5EF4-FFF2-40B4-BE49-F238E27FC236}">
                <a16:creationId xmlns:a16="http://schemas.microsoft.com/office/drawing/2014/main" id="{3A1A5C03-0BD5-DF40-A450-321DDBE5B2A9}"/>
              </a:ext>
            </a:extLst>
          </p:cNvPr>
          <p:cNvSpPr/>
          <p:nvPr/>
        </p:nvSpPr>
        <p:spPr>
          <a:xfrm>
            <a:off x="5551231" y="4020709"/>
            <a:ext cx="1901858" cy="550438"/>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Emit </a:t>
            </a:r>
            <a:r>
              <a:rPr lang="en-US" dirty="0" err="1">
                <a:solidFill>
                  <a:schemeClr val="tx1"/>
                </a:solidFill>
              </a:rPr>
              <a:t>datapacket</a:t>
            </a:r>
            <a:r>
              <a:rPr lang="en-US" dirty="0">
                <a:solidFill>
                  <a:schemeClr val="tx1"/>
                </a:solidFill>
              </a:rPr>
              <a:t> code</a:t>
            </a:r>
          </a:p>
        </p:txBody>
      </p:sp>
      <p:cxnSp>
        <p:nvCxnSpPr>
          <p:cNvPr id="100" name="Straight Arrow Connector 99">
            <a:extLst>
              <a:ext uri="{FF2B5EF4-FFF2-40B4-BE49-F238E27FC236}">
                <a16:creationId xmlns:a16="http://schemas.microsoft.com/office/drawing/2014/main" id="{27A4ECD0-9C04-2E48-8012-F74F29728FE7}"/>
              </a:ext>
            </a:extLst>
          </p:cNvPr>
          <p:cNvCxnSpPr>
            <a:cxnSpLocks/>
            <a:stCxn id="74" idx="3"/>
          </p:cNvCxnSpPr>
          <p:nvPr/>
        </p:nvCxnSpPr>
        <p:spPr>
          <a:xfrm>
            <a:off x="7590447" y="2154451"/>
            <a:ext cx="65236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E550EADB-A4E9-F145-BCD8-7F2722CBF550}"/>
              </a:ext>
            </a:extLst>
          </p:cNvPr>
          <p:cNvCxnSpPr>
            <a:cxnSpLocks/>
            <a:stCxn id="96" idx="2"/>
            <a:endCxn id="78" idx="0"/>
          </p:cNvCxnSpPr>
          <p:nvPr/>
        </p:nvCxnSpPr>
        <p:spPr>
          <a:xfrm>
            <a:off x="9193741" y="2429670"/>
            <a:ext cx="0" cy="4488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58CE67CD-6629-E94F-AF7A-41016442F3DF}"/>
              </a:ext>
            </a:extLst>
          </p:cNvPr>
          <p:cNvCxnSpPr>
            <a:cxnSpLocks/>
            <a:stCxn id="78" idx="2"/>
            <a:endCxn id="97" idx="0"/>
          </p:cNvCxnSpPr>
          <p:nvPr/>
        </p:nvCxnSpPr>
        <p:spPr>
          <a:xfrm>
            <a:off x="9193741" y="3429000"/>
            <a:ext cx="0" cy="5917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840A1AE6-3A3C-6D47-90E2-B0AC2B434CD7}"/>
              </a:ext>
            </a:extLst>
          </p:cNvPr>
          <p:cNvCxnSpPr>
            <a:cxnSpLocks/>
            <a:stCxn id="97" idx="2"/>
            <a:endCxn id="98" idx="0"/>
          </p:cNvCxnSpPr>
          <p:nvPr/>
        </p:nvCxnSpPr>
        <p:spPr>
          <a:xfrm>
            <a:off x="9193741" y="4571147"/>
            <a:ext cx="0" cy="3751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EF7A15A1-87E8-BA43-90F4-62182A8B840E}"/>
              </a:ext>
            </a:extLst>
          </p:cNvPr>
          <p:cNvCxnSpPr>
            <a:cxnSpLocks/>
            <a:stCxn id="98" idx="1"/>
            <a:endCxn id="99" idx="2"/>
          </p:cNvCxnSpPr>
          <p:nvPr/>
        </p:nvCxnSpPr>
        <p:spPr>
          <a:xfrm rot="10800000">
            <a:off x="6502160" y="4571147"/>
            <a:ext cx="1740652" cy="65041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2704AB05-5550-A646-A6D7-89A79EF1CB8C}"/>
              </a:ext>
            </a:extLst>
          </p:cNvPr>
          <p:cNvCxnSpPr>
            <a:cxnSpLocks/>
            <a:stCxn id="99" idx="1"/>
            <a:endCxn id="60" idx="3"/>
          </p:cNvCxnSpPr>
          <p:nvPr/>
        </p:nvCxnSpPr>
        <p:spPr>
          <a:xfrm flipH="1">
            <a:off x="4738913" y="4295928"/>
            <a:ext cx="81231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DA2E8F45-034A-D048-A1E3-2D5FFA9337E6}"/>
              </a:ext>
            </a:extLst>
          </p:cNvPr>
          <p:cNvSpPr txBox="1"/>
          <p:nvPr/>
        </p:nvSpPr>
        <p:spPr>
          <a:xfrm>
            <a:off x="3346443" y="3247612"/>
            <a:ext cx="455574" cy="369332"/>
          </a:xfrm>
          <a:prstGeom prst="rect">
            <a:avLst/>
          </a:prstGeom>
          <a:noFill/>
        </p:spPr>
        <p:txBody>
          <a:bodyPr wrap="square" rtlCol="0">
            <a:spAutoFit/>
          </a:bodyPr>
          <a:lstStyle/>
          <a:p>
            <a:r>
              <a:rPr lang="en-US" dirty="0"/>
              <a:t>No</a:t>
            </a:r>
          </a:p>
        </p:txBody>
      </p:sp>
      <p:sp>
        <p:nvSpPr>
          <p:cNvPr id="120" name="TextBox 119">
            <a:extLst>
              <a:ext uri="{FF2B5EF4-FFF2-40B4-BE49-F238E27FC236}">
                <a16:creationId xmlns:a16="http://schemas.microsoft.com/office/drawing/2014/main" id="{CF5F41B3-7AF6-4944-ABEA-24AFCA0139A0}"/>
              </a:ext>
            </a:extLst>
          </p:cNvPr>
          <p:cNvSpPr txBox="1"/>
          <p:nvPr/>
        </p:nvSpPr>
        <p:spPr>
          <a:xfrm>
            <a:off x="4645560" y="2753996"/>
            <a:ext cx="485518" cy="369332"/>
          </a:xfrm>
          <a:prstGeom prst="rect">
            <a:avLst/>
          </a:prstGeom>
          <a:noFill/>
        </p:spPr>
        <p:txBody>
          <a:bodyPr wrap="none" rtlCol="0">
            <a:spAutoFit/>
          </a:bodyPr>
          <a:lstStyle/>
          <a:p>
            <a:r>
              <a:rPr lang="en-US" dirty="0"/>
              <a:t>Yes</a:t>
            </a:r>
          </a:p>
        </p:txBody>
      </p:sp>
    </p:spTree>
    <p:extLst>
      <p:ext uri="{BB962C8B-B14F-4D97-AF65-F5344CB8AC3E}">
        <p14:creationId xmlns:p14="http://schemas.microsoft.com/office/powerpoint/2010/main" val="186207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ecision 3">
            <a:extLst>
              <a:ext uri="{FF2B5EF4-FFF2-40B4-BE49-F238E27FC236}">
                <a16:creationId xmlns:a16="http://schemas.microsoft.com/office/drawing/2014/main" id="{BEA559BC-B622-8148-8A30-27A3DF859920}"/>
              </a:ext>
            </a:extLst>
          </p:cNvPr>
          <p:cNvSpPr/>
          <p:nvPr/>
        </p:nvSpPr>
        <p:spPr>
          <a:xfrm>
            <a:off x="8547117" y="887751"/>
            <a:ext cx="1800225" cy="1042988"/>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 units </a:t>
            </a:r>
          </a:p>
        </p:txBody>
      </p:sp>
      <p:sp>
        <p:nvSpPr>
          <p:cNvPr id="6" name="Process 5">
            <a:extLst>
              <a:ext uri="{FF2B5EF4-FFF2-40B4-BE49-F238E27FC236}">
                <a16:creationId xmlns:a16="http://schemas.microsoft.com/office/drawing/2014/main" id="{455AEE3D-486D-7B44-8FFD-C2566DC2D60B}"/>
              </a:ext>
            </a:extLst>
          </p:cNvPr>
          <p:cNvSpPr/>
          <p:nvPr/>
        </p:nvSpPr>
        <p:spPr>
          <a:xfrm>
            <a:off x="8496301" y="3343003"/>
            <a:ext cx="1901858" cy="550438"/>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Update </a:t>
            </a:r>
            <a:r>
              <a:rPr lang="en-US" dirty="0" err="1">
                <a:solidFill>
                  <a:schemeClr val="tx1"/>
                </a:solidFill>
              </a:rPr>
              <a:t>Filelist</a:t>
            </a:r>
            <a:endParaRPr lang="en-US" dirty="0">
              <a:solidFill>
                <a:schemeClr val="tx1"/>
              </a:solidFill>
            </a:endParaRPr>
          </a:p>
        </p:txBody>
      </p:sp>
      <p:sp>
        <p:nvSpPr>
          <p:cNvPr id="8" name="Process 7">
            <a:extLst>
              <a:ext uri="{FF2B5EF4-FFF2-40B4-BE49-F238E27FC236}">
                <a16:creationId xmlns:a16="http://schemas.microsoft.com/office/drawing/2014/main" id="{2337F6CA-3729-2346-B511-406EA2AFA5C7}"/>
              </a:ext>
            </a:extLst>
          </p:cNvPr>
          <p:cNvSpPr/>
          <p:nvPr/>
        </p:nvSpPr>
        <p:spPr>
          <a:xfrm>
            <a:off x="8496301" y="2452233"/>
            <a:ext cx="1901858" cy="550438"/>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Update </a:t>
            </a:r>
            <a:r>
              <a:rPr lang="en-US" dirty="0" err="1">
                <a:solidFill>
                  <a:schemeClr val="tx1"/>
                </a:solidFill>
              </a:rPr>
              <a:t>Makefile.unit</a:t>
            </a:r>
            <a:endParaRPr lang="en-US" dirty="0">
              <a:solidFill>
                <a:schemeClr val="tx1"/>
              </a:solidFill>
            </a:endParaRPr>
          </a:p>
        </p:txBody>
      </p:sp>
      <p:sp>
        <p:nvSpPr>
          <p:cNvPr id="9" name="Process 8">
            <a:extLst>
              <a:ext uri="{FF2B5EF4-FFF2-40B4-BE49-F238E27FC236}">
                <a16:creationId xmlns:a16="http://schemas.microsoft.com/office/drawing/2014/main" id="{34A33488-F12B-E14D-A211-FDF4EA026910}"/>
              </a:ext>
            </a:extLst>
          </p:cNvPr>
          <p:cNvSpPr/>
          <p:nvPr/>
        </p:nvSpPr>
        <p:spPr>
          <a:xfrm>
            <a:off x="5491598" y="2538980"/>
            <a:ext cx="1901858" cy="550438"/>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Update REQ</a:t>
            </a:r>
          </a:p>
        </p:txBody>
      </p:sp>
      <p:sp>
        <p:nvSpPr>
          <p:cNvPr id="10" name="Process 9">
            <a:extLst>
              <a:ext uri="{FF2B5EF4-FFF2-40B4-BE49-F238E27FC236}">
                <a16:creationId xmlns:a16="http://schemas.microsoft.com/office/drawing/2014/main" id="{22679197-7DAB-294C-8CFA-6EB2D868728F}"/>
              </a:ext>
            </a:extLst>
          </p:cNvPr>
          <p:cNvSpPr/>
          <p:nvPr/>
        </p:nvSpPr>
        <p:spPr>
          <a:xfrm>
            <a:off x="5491598" y="1006338"/>
            <a:ext cx="1923686" cy="1042987"/>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Visit Unit</a:t>
            </a:r>
          </a:p>
          <a:p>
            <a:pPr algn="ctr"/>
            <a:r>
              <a:rPr lang="en-US" dirty="0">
                <a:solidFill>
                  <a:schemeClr val="tx1"/>
                </a:solidFill>
              </a:rPr>
              <a:t>Generate </a:t>
            </a:r>
            <a:r>
              <a:rPr lang="en-US" dirty="0" err="1">
                <a:solidFill>
                  <a:schemeClr val="tx1"/>
                </a:solidFill>
              </a:rPr>
              <a:t>Makefile.unit</a:t>
            </a:r>
            <a:endParaRPr lang="en-US" dirty="0">
              <a:solidFill>
                <a:schemeClr val="tx1"/>
              </a:solidFill>
            </a:endParaRPr>
          </a:p>
        </p:txBody>
      </p:sp>
      <p:sp>
        <p:nvSpPr>
          <p:cNvPr id="11" name="Process 10">
            <a:extLst>
              <a:ext uri="{FF2B5EF4-FFF2-40B4-BE49-F238E27FC236}">
                <a16:creationId xmlns:a16="http://schemas.microsoft.com/office/drawing/2014/main" id="{B25019BA-FC7F-AD4B-B61C-B0A912CFAB66}"/>
              </a:ext>
            </a:extLst>
          </p:cNvPr>
          <p:cNvSpPr/>
          <p:nvPr/>
        </p:nvSpPr>
        <p:spPr>
          <a:xfrm>
            <a:off x="389329" y="5143980"/>
            <a:ext cx="1901858" cy="550438"/>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Apply Reorder</a:t>
            </a:r>
          </a:p>
        </p:txBody>
      </p:sp>
      <p:sp>
        <p:nvSpPr>
          <p:cNvPr id="12" name="Process 11">
            <a:extLst>
              <a:ext uri="{FF2B5EF4-FFF2-40B4-BE49-F238E27FC236}">
                <a16:creationId xmlns:a16="http://schemas.microsoft.com/office/drawing/2014/main" id="{78B36748-B390-3545-B0B1-5EEBFCE5C0D2}"/>
              </a:ext>
            </a:extLst>
          </p:cNvPr>
          <p:cNvSpPr/>
          <p:nvPr/>
        </p:nvSpPr>
        <p:spPr>
          <a:xfrm>
            <a:off x="2750446" y="3388852"/>
            <a:ext cx="1901858" cy="550438"/>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Generate </a:t>
            </a:r>
            <a:r>
              <a:rPr lang="en-US" dirty="0" err="1">
                <a:solidFill>
                  <a:schemeClr val="tx1"/>
                </a:solidFill>
              </a:rPr>
              <a:t>Makefile.Sim</a:t>
            </a:r>
            <a:endParaRPr lang="en-US" dirty="0">
              <a:solidFill>
                <a:schemeClr val="tx1"/>
              </a:solidFill>
            </a:endParaRPr>
          </a:p>
        </p:txBody>
      </p:sp>
      <p:sp>
        <p:nvSpPr>
          <p:cNvPr id="13" name="Process 12">
            <a:extLst>
              <a:ext uri="{FF2B5EF4-FFF2-40B4-BE49-F238E27FC236}">
                <a16:creationId xmlns:a16="http://schemas.microsoft.com/office/drawing/2014/main" id="{87C39DEA-9D2D-3A4C-A4FA-9CF5666C8BD5}"/>
              </a:ext>
            </a:extLst>
          </p:cNvPr>
          <p:cNvSpPr/>
          <p:nvPr/>
        </p:nvSpPr>
        <p:spPr>
          <a:xfrm>
            <a:off x="2729530" y="1661064"/>
            <a:ext cx="1923686" cy="902612"/>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Update Keys</a:t>
            </a:r>
          </a:p>
          <a:p>
            <a:pPr algn="ctr"/>
            <a:r>
              <a:rPr lang="en-US" dirty="0">
                <a:solidFill>
                  <a:schemeClr val="tx1"/>
                </a:solidFill>
              </a:rPr>
              <a:t>and Runtime Parameters</a:t>
            </a:r>
          </a:p>
        </p:txBody>
      </p:sp>
      <p:sp>
        <p:nvSpPr>
          <p:cNvPr id="14" name="Decision 13">
            <a:extLst>
              <a:ext uri="{FF2B5EF4-FFF2-40B4-BE49-F238E27FC236}">
                <a16:creationId xmlns:a16="http://schemas.microsoft.com/office/drawing/2014/main" id="{D886E0F0-E0F1-0E47-8E0E-426FD789BEEF}"/>
              </a:ext>
            </a:extLst>
          </p:cNvPr>
          <p:cNvSpPr/>
          <p:nvPr/>
        </p:nvSpPr>
        <p:spPr>
          <a:xfrm>
            <a:off x="2681441" y="4912945"/>
            <a:ext cx="2039920" cy="1042988"/>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Reorder</a:t>
            </a:r>
          </a:p>
        </p:txBody>
      </p:sp>
      <p:sp>
        <p:nvSpPr>
          <p:cNvPr id="16" name="Decision 15">
            <a:extLst>
              <a:ext uri="{FF2B5EF4-FFF2-40B4-BE49-F238E27FC236}">
                <a16:creationId xmlns:a16="http://schemas.microsoft.com/office/drawing/2014/main" id="{6890D17B-2854-A541-B955-89BB0291AEBE}"/>
              </a:ext>
            </a:extLst>
          </p:cNvPr>
          <p:cNvSpPr/>
          <p:nvPr/>
        </p:nvSpPr>
        <p:spPr>
          <a:xfrm>
            <a:off x="2795587" y="321974"/>
            <a:ext cx="1800225" cy="1042988"/>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More REQ</a:t>
            </a:r>
          </a:p>
        </p:txBody>
      </p:sp>
      <p:sp>
        <p:nvSpPr>
          <p:cNvPr id="20" name="Process 19">
            <a:extLst>
              <a:ext uri="{FF2B5EF4-FFF2-40B4-BE49-F238E27FC236}">
                <a16:creationId xmlns:a16="http://schemas.microsoft.com/office/drawing/2014/main" id="{D4297B44-06DE-7E4C-A04F-CB8102058A5A}"/>
              </a:ext>
            </a:extLst>
          </p:cNvPr>
          <p:cNvSpPr/>
          <p:nvPr/>
        </p:nvSpPr>
        <p:spPr>
          <a:xfrm>
            <a:off x="2750386" y="2803379"/>
            <a:ext cx="1901858" cy="393898"/>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Update </a:t>
            </a:r>
            <a:r>
              <a:rPr lang="en-US" dirty="0" err="1">
                <a:solidFill>
                  <a:schemeClr val="tx1"/>
                </a:solidFill>
              </a:rPr>
              <a:t>Filelist</a:t>
            </a:r>
            <a:endParaRPr lang="en-US" dirty="0">
              <a:solidFill>
                <a:schemeClr val="tx1"/>
              </a:solidFill>
            </a:endParaRPr>
          </a:p>
        </p:txBody>
      </p:sp>
      <p:sp>
        <p:nvSpPr>
          <p:cNvPr id="21" name="Process 20">
            <a:extLst>
              <a:ext uri="{FF2B5EF4-FFF2-40B4-BE49-F238E27FC236}">
                <a16:creationId xmlns:a16="http://schemas.microsoft.com/office/drawing/2014/main" id="{7C1DF7DD-B168-1A44-BDB5-F86A0C8891F5}"/>
              </a:ext>
            </a:extLst>
          </p:cNvPr>
          <p:cNvSpPr/>
          <p:nvPr/>
        </p:nvSpPr>
        <p:spPr>
          <a:xfrm>
            <a:off x="8485387" y="4249991"/>
            <a:ext cx="1923686" cy="1042988"/>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Update Keys</a:t>
            </a:r>
          </a:p>
          <a:p>
            <a:pPr algn="ctr"/>
            <a:r>
              <a:rPr lang="en-US" dirty="0">
                <a:solidFill>
                  <a:schemeClr val="tx1"/>
                </a:solidFill>
              </a:rPr>
              <a:t>and Runtime Parameters</a:t>
            </a:r>
          </a:p>
        </p:txBody>
      </p:sp>
      <p:cxnSp>
        <p:nvCxnSpPr>
          <p:cNvPr id="23" name="Straight Arrow Connector 22">
            <a:extLst>
              <a:ext uri="{FF2B5EF4-FFF2-40B4-BE49-F238E27FC236}">
                <a16:creationId xmlns:a16="http://schemas.microsoft.com/office/drawing/2014/main" id="{A098AAE7-289F-E847-9C0F-2EB97C2E8C4A}"/>
              </a:ext>
            </a:extLst>
          </p:cNvPr>
          <p:cNvCxnSpPr>
            <a:cxnSpLocks/>
            <a:endCxn id="16" idx="1"/>
          </p:cNvCxnSpPr>
          <p:nvPr/>
        </p:nvCxnSpPr>
        <p:spPr>
          <a:xfrm>
            <a:off x="2093067" y="831436"/>
            <a:ext cx="702520" cy="120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92BA1B4-8CDC-3A45-BAC8-A25AD4CC33C4}"/>
              </a:ext>
            </a:extLst>
          </p:cNvPr>
          <p:cNvCxnSpPr>
            <a:cxnSpLocks/>
            <a:stCxn id="16" idx="2"/>
            <a:endCxn id="13" idx="0"/>
          </p:cNvCxnSpPr>
          <p:nvPr/>
        </p:nvCxnSpPr>
        <p:spPr>
          <a:xfrm flipH="1">
            <a:off x="3691373" y="1364962"/>
            <a:ext cx="4327" cy="29610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33F8FBF-5A9F-2E4E-84E3-207293917965}"/>
              </a:ext>
            </a:extLst>
          </p:cNvPr>
          <p:cNvCxnSpPr>
            <a:cxnSpLocks/>
            <a:stCxn id="13" idx="2"/>
            <a:endCxn id="20" idx="0"/>
          </p:cNvCxnSpPr>
          <p:nvPr/>
        </p:nvCxnSpPr>
        <p:spPr>
          <a:xfrm>
            <a:off x="3691373" y="2563676"/>
            <a:ext cx="9942" cy="2397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5727D45-A601-ED43-8894-21EAC24139B1}"/>
              </a:ext>
            </a:extLst>
          </p:cNvPr>
          <p:cNvCxnSpPr>
            <a:cxnSpLocks/>
            <a:stCxn id="20" idx="2"/>
            <a:endCxn id="12" idx="0"/>
          </p:cNvCxnSpPr>
          <p:nvPr/>
        </p:nvCxnSpPr>
        <p:spPr>
          <a:xfrm>
            <a:off x="3701315" y="3197277"/>
            <a:ext cx="60" cy="1915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989E500-A8BC-BB4D-9764-E44114795024}"/>
              </a:ext>
            </a:extLst>
          </p:cNvPr>
          <p:cNvCxnSpPr>
            <a:cxnSpLocks/>
            <a:stCxn id="12" idx="2"/>
            <a:endCxn id="46" idx="0"/>
          </p:cNvCxnSpPr>
          <p:nvPr/>
        </p:nvCxnSpPr>
        <p:spPr>
          <a:xfrm flipH="1">
            <a:off x="3701315" y="3939290"/>
            <a:ext cx="60" cy="2292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rminator 32">
            <a:extLst>
              <a:ext uri="{FF2B5EF4-FFF2-40B4-BE49-F238E27FC236}">
                <a16:creationId xmlns:a16="http://schemas.microsoft.com/office/drawing/2014/main" id="{F671C2DF-C7E8-6545-A4BE-640E42812802}"/>
              </a:ext>
            </a:extLst>
          </p:cNvPr>
          <p:cNvSpPr/>
          <p:nvPr/>
        </p:nvSpPr>
        <p:spPr>
          <a:xfrm>
            <a:off x="3020315" y="6160841"/>
            <a:ext cx="1368588" cy="55721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cxnSp>
        <p:nvCxnSpPr>
          <p:cNvPr id="35" name="Straight Arrow Connector 34">
            <a:extLst>
              <a:ext uri="{FF2B5EF4-FFF2-40B4-BE49-F238E27FC236}">
                <a16:creationId xmlns:a16="http://schemas.microsoft.com/office/drawing/2014/main" id="{C9A90F4D-ECC1-7E40-B081-C2A858302A1B}"/>
              </a:ext>
            </a:extLst>
          </p:cNvPr>
          <p:cNvCxnSpPr>
            <a:stCxn id="14" idx="2"/>
            <a:endCxn id="33" idx="0"/>
          </p:cNvCxnSpPr>
          <p:nvPr/>
        </p:nvCxnSpPr>
        <p:spPr>
          <a:xfrm>
            <a:off x="3701401" y="5955933"/>
            <a:ext cx="3208" cy="20490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D2C6459-226B-D949-B67F-2B3CF3DF8383}"/>
              </a:ext>
            </a:extLst>
          </p:cNvPr>
          <p:cNvCxnSpPr>
            <a:stCxn id="14" idx="1"/>
            <a:endCxn id="11" idx="3"/>
          </p:cNvCxnSpPr>
          <p:nvPr/>
        </p:nvCxnSpPr>
        <p:spPr>
          <a:xfrm flipH="1" flipV="1">
            <a:off x="2291187" y="5419199"/>
            <a:ext cx="390254" cy="152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8">
            <a:extLst>
              <a:ext uri="{FF2B5EF4-FFF2-40B4-BE49-F238E27FC236}">
                <a16:creationId xmlns:a16="http://schemas.microsoft.com/office/drawing/2014/main" id="{DDE220C1-81C9-1346-9352-030ECE0F81AC}"/>
              </a:ext>
            </a:extLst>
          </p:cNvPr>
          <p:cNvCxnSpPr>
            <a:stCxn id="11" idx="2"/>
            <a:endCxn id="33" idx="1"/>
          </p:cNvCxnSpPr>
          <p:nvPr/>
        </p:nvCxnSpPr>
        <p:spPr>
          <a:xfrm rot="16200000" flipH="1">
            <a:off x="1807771" y="5226904"/>
            <a:ext cx="745030" cy="1680057"/>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EE173C8-730C-854E-ADA8-9BEA0CAF8FEB}"/>
              </a:ext>
            </a:extLst>
          </p:cNvPr>
          <p:cNvCxnSpPr>
            <a:cxnSpLocks/>
            <a:stCxn id="10" idx="2"/>
            <a:endCxn id="9" idx="0"/>
          </p:cNvCxnSpPr>
          <p:nvPr/>
        </p:nvCxnSpPr>
        <p:spPr>
          <a:xfrm flipH="1">
            <a:off x="6442527" y="2049325"/>
            <a:ext cx="10914" cy="4896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DB8AFB40-BE27-5044-9128-BB024E00D2D4}"/>
              </a:ext>
            </a:extLst>
          </p:cNvPr>
          <p:cNvCxnSpPr>
            <a:stCxn id="9" idx="2"/>
            <a:endCxn id="21" idx="1"/>
          </p:cNvCxnSpPr>
          <p:nvPr/>
        </p:nvCxnSpPr>
        <p:spPr>
          <a:xfrm rot="16200000" flipH="1">
            <a:off x="6622924" y="2909021"/>
            <a:ext cx="1682067" cy="204286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744E888-F624-7F49-A9CC-B00778CECABC}"/>
              </a:ext>
            </a:extLst>
          </p:cNvPr>
          <p:cNvCxnSpPr>
            <a:stCxn id="21" idx="0"/>
            <a:endCxn id="6" idx="2"/>
          </p:cNvCxnSpPr>
          <p:nvPr/>
        </p:nvCxnSpPr>
        <p:spPr>
          <a:xfrm flipV="1">
            <a:off x="9447230" y="3893441"/>
            <a:ext cx="0" cy="3565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E565356-3985-004C-98E7-F14F69E8EC02}"/>
              </a:ext>
            </a:extLst>
          </p:cNvPr>
          <p:cNvCxnSpPr>
            <a:stCxn id="6" idx="0"/>
            <a:endCxn id="8" idx="2"/>
          </p:cNvCxnSpPr>
          <p:nvPr/>
        </p:nvCxnSpPr>
        <p:spPr>
          <a:xfrm flipV="1">
            <a:off x="9447230" y="3002671"/>
            <a:ext cx="0" cy="3403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D430BAC2-1044-3442-87A5-BC59925713AF}"/>
              </a:ext>
            </a:extLst>
          </p:cNvPr>
          <p:cNvCxnSpPr>
            <a:cxnSpLocks/>
            <a:stCxn id="16" idx="3"/>
            <a:endCxn id="10" idx="1"/>
          </p:cNvCxnSpPr>
          <p:nvPr/>
        </p:nvCxnSpPr>
        <p:spPr>
          <a:xfrm>
            <a:off x="4595812" y="843468"/>
            <a:ext cx="895786" cy="68436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F207474-485F-D24E-B805-9CFEA3BD2073}"/>
              </a:ext>
            </a:extLst>
          </p:cNvPr>
          <p:cNvCxnSpPr>
            <a:stCxn id="8" idx="0"/>
            <a:endCxn id="4" idx="2"/>
          </p:cNvCxnSpPr>
          <p:nvPr/>
        </p:nvCxnSpPr>
        <p:spPr>
          <a:xfrm flipV="1">
            <a:off x="9447230" y="1930739"/>
            <a:ext cx="0" cy="52149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a:extLst>
              <a:ext uri="{FF2B5EF4-FFF2-40B4-BE49-F238E27FC236}">
                <a16:creationId xmlns:a16="http://schemas.microsoft.com/office/drawing/2014/main" id="{E6061D10-03DA-B34B-B8F9-A3B60D97AC7A}"/>
              </a:ext>
            </a:extLst>
          </p:cNvPr>
          <p:cNvCxnSpPr>
            <a:stCxn id="4" idx="1"/>
            <a:endCxn id="9" idx="3"/>
          </p:cNvCxnSpPr>
          <p:nvPr/>
        </p:nvCxnSpPr>
        <p:spPr>
          <a:xfrm rot="10800000" flipV="1">
            <a:off x="7393457" y="1409245"/>
            <a:ext cx="1153661" cy="1404954"/>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84AAA9A0-0549-904D-B548-F83F67ECDD97}"/>
              </a:ext>
            </a:extLst>
          </p:cNvPr>
          <p:cNvCxnSpPr>
            <a:stCxn id="4" idx="0"/>
            <a:endCxn id="16" idx="0"/>
          </p:cNvCxnSpPr>
          <p:nvPr/>
        </p:nvCxnSpPr>
        <p:spPr>
          <a:xfrm rot="16200000" flipV="1">
            <a:off x="6288577" y="-2270902"/>
            <a:ext cx="565777" cy="5751530"/>
          </a:xfrm>
          <a:prstGeom prst="bentConnector3">
            <a:avLst>
              <a:gd name="adj1" fmla="val 140405"/>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F9B0332B-1649-BF4A-A244-687F19CF42ED}"/>
              </a:ext>
            </a:extLst>
          </p:cNvPr>
          <p:cNvSpPr txBox="1"/>
          <p:nvPr/>
        </p:nvSpPr>
        <p:spPr>
          <a:xfrm>
            <a:off x="4603389" y="529922"/>
            <a:ext cx="485518" cy="369332"/>
          </a:xfrm>
          <a:prstGeom prst="rect">
            <a:avLst/>
          </a:prstGeom>
          <a:noFill/>
        </p:spPr>
        <p:txBody>
          <a:bodyPr wrap="none" rtlCol="0">
            <a:spAutoFit/>
          </a:bodyPr>
          <a:lstStyle/>
          <a:p>
            <a:r>
              <a:rPr lang="en-US" dirty="0"/>
              <a:t>Yes</a:t>
            </a:r>
          </a:p>
        </p:txBody>
      </p:sp>
      <p:sp>
        <p:nvSpPr>
          <p:cNvPr id="68" name="TextBox 67">
            <a:extLst>
              <a:ext uri="{FF2B5EF4-FFF2-40B4-BE49-F238E27FC236}">
                <a16:creationId xmlns:a16="http://schemas.microsoft.com/office/drawing/2014/main" id="{F2FA33F0-5485-9E47-B8C7-71D21C9AED92}"/>
              </a:ext>
            </a:extLst>
          </p:cNvPr>
          <p:cNvSpPr txBox="1"/>
          <p:nvPr/>
        </p:nvSpPr>
        <p:spPr>
          <a:xfrm>
            <a:off x="3781312" y="1259458"/>
            <a:ext cx="455574" cy="369332"/>
          </a:xfrm>
          <a:prstGeom prst="rect">
            <a:avLst/>
          </a:prstGeom>
          <a:noFill/>
        </p:spPr>
        <p:txBody>
          <a:bodyPr wrap="none" rtlCol="0">
            <a:spAutoFit/>
          </a:bodyPr>
          <a:lstStyle/>
          <a:p>
            <a:r>
              <a:rPr lang="en-US" dirty="0"/>
              <a:t>No</a:t>
            </a:r>
          </a:p>
        </p:txBody>
      </p:sp>
      <p:sp>
        <p:nvSpPr>
          <p:cNvPr id="69" name="TextBox 68">
            <a:extLst>
              <a:ext uri="{FF2B5EF4-FFF2-40B4-BE49-F238E27FC236}">
                <a16:creationId xmlns:a16="http://schemas.microsoft.com/office/drawing/2014/main" id="{54DDB541-DC0A-0543-8445-1C5A74FBCA83}"/>
              </a:ext>
            </a:extLst>
          </p:cNvPr>
          <p:cNvSpPr txBox="1"/>
          <p:nvPr/>
        </p:nvSpPr>
        <p:spPr>
          <a:xfrm>
            <a:off x="8883451" y="491132"/>
            <a:ext cx="455574" cy="369332"/>
          </a:xfrm>
          <a:prstGeom prst="rect">
            <a:avLst/>
          </a:prstGeom>
          <a:noFill/>
        </p:spPr>
        <p:txBody>
          <a:bodyPr wrap="square" rtlCol="0">
            <a:spAutoFit/>
          </a:bodyPr>
          <a:lstStyle/>
          <a:p>
            <a:r>
              <a:rPr lang="en-US" dirty="0"/>
              <a:t>No</a:t>
            </a:r>
          </a:p>
        </p:txBody>
      </p:sp>
      <p:sp>
        <p:nvSpPr>
          <p:cNvPr id="70" name="TextBox 69">
            <a:extLst>
              <a:ext uri="{FF2B5EF4-FFF2-40B4-BE49-F238E27FC236}">
                <a16:creationId xmlns:a16="http://schemas.microsoft.com/office/drawing/2014/main" id="{A7AB44BB-DB5C-9541-868B-63D0714E982F}"/>
              </a:ext>
            </a:extLst>
          </p:cNvPr>
          <p:cNvSpPr txBox="1"/>
          <p:nvPr/>
        </p:nvSpPr>
        <p:spPr>
          <a:xfrm>
            <a:off x="2255433" y="5019744"/>
            <a:ext cx="485518" cy="369332"/>
          </a:xfrm>
          <a:prstGeom prst="rect">
            <a:avLst/>
          </a:prstGeom>
          <a:noFill/>
        </p:spPr>
        <p:txBody>
          <a:bodyPr wrap="none" rtlCol="0">
            <a:spAutoFit/>
          </a:bodyPr>
          <a:lstStyle/>
          <a:p>
            <a:r>
              <a:rPr lang="en-US" dirty="0"/>
              <a:t>Yes</a:t>
            </a:r>
          </a:p>
        </p:txBody>
      </p:sp>
      <p:sp>
        <p:nvSpPr>
          <p:cNvPr id="71" name="TextBox 70">
            <a:extLst>
              <a:ext uri="{FF2B5EF4-FFF2-40B4-BE49-F238E27FC236}">
                <a16:creationId xmlns:a16="http://schemas.microsoft.com/office/drawing/2014/main" id="{1597B448-2E32-504B-BC30-460FC85FCBD8}"/>
              </a:ext>
            </a:extLst>
          </p:cNvPr>
          <p:cNvSpPr txBox="1"/>
          <p:nvPr/>
        </p:nvSpPr>
        <p:spPr>
          <a:xfrm>
            <a:off x="8054022" y="1467714"/>
            <a:ext cx="485518" cy="369332"/>
          </a:xfrm>
          <a:prstGeom prst="rect">
            <a:avLst/>
          </a:prstGeom>
          <a:noFill/>
        </p:spPr>
        <p:txBody>
          <a:bodyPr wrap="none" rtlCol="0">
            <a:spAutoFit/>
          </a:bodyPr>
          <a:lstStyle/>
          <a:p>
            <a:r>
              <a:rPr lang="en-US" dirty="0"/>
              <a:t>Yes</a:t>
            </a:r>
          </a:p>
        </p:txBody>
      </p:sp>
      <p:sp>
        <p:nvSpPr>
          <p:cNvPr id="3" name="Process 2">
            <a:extLst>
              <a:ext uri="{FF2B5EF4-FFF2-40B4-BE49-F238E27FC236}">
                <a16:creationId xmlns:a16="http://schemas.microsoft.com/office/drawing/2014/main" id="{195E6C38-DD3C-CC45-A95C-8DF57406256B}"/>
              </a:ext>
            </a:extLst>
          </p:cNvPr>
          <p:cNvSpPr/>
          <p:nvPr/>
        </p:nvSpPr>
        <p:spPr>
          <a:xfrm>
            <a:off x="5043705" y="5434439"/>
            <a:ext cx="6939748" cy="110586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Flowchart of setup’s handing of inheritance and variants assuming three lists: one for files, one for keys, and one for runtime parameters (RP). The second flowchart gives details of how keys and RP are updated as source is traversed, and the third flowchart does that for source files. </a:t>
            </a:r>
          </a:p>
        </p:txBody>
      </p:sp>
      <p:sp>
        <p:nvSpPr>
          <p:cNvPr id="46" name="Process 45">
            <a:extLst>
              <a:ext uri="{FF2B5EF4-FFF2-40B4-BE49-F238E27FC236}">
                <a16:creationId xmlns:a16="http://schemas.microsoft.com/office/drawing/2014/main" id="{A134B624-0417-2040-843D-87E18C67FFF1}"/>
              </a:ext>
            </a:extLst>
          </p:cNvPr>
          <p:cNvSpPr/>
          <p:nvPr/>
        </p:nvSpPr>
        <p:spPr>
          <a:xfrm>
            <a:off x="2750386" y="4168568"/>
            <a:ext cx="1901858" cy="494195"/>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Put all files in the object Dir</a:t>
            </a:r>
          </a:p>
        </p:txBody>
      </p:sp>
      <p:cxnSp>
        <p:nvCxnSpPr>
          <p:cNvPr id="48" name="Straight Arrow Connector 47">
            <a:extLst>
              <a:ext uri="{FF2B5EF4-FFF2-40B4-BE49-F238E27FC236}">
                <a16:creationId xmlns:a16="http://schemas.microsoft.com/office/drawing/2014/main" id="{1F5A5354-A3AA-2749-B0BE-22CDB327281F}"/>
              </a:ext>
            </a:extLst>
          </p:cNvPr>
          <p:cNvCxnSpPr>
            <a:cxnSpLocks/>
            <a:endCxn id="14" idx="0"/>
          </p:cNvCxnSpPr>
          <p:nvPr/>
        </p:nvCxnSpPr>
        <p:spPr>
          <a:xfrm>
            <a:off x="3700487" y="4662765"/>
            <a:ext cx="914" cy="2501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Off-page Connector 39">
            <a:extLst>
              <a:ext uri="{FF2B5EF4-FFF2-40B4-BE49-F238E27FC236}">
                <a16:creationId xmlns:a16="http://schemas.microsoft.com/office/drawing/2014/main" id="{7E391C6A-4D25-1644-9700-5A1F7DF33DB2}"/>
              </a:ext>
            </a:extLst>
          </p:cNvPr>
          <p:cNvSpPr/>
          <p:nvPr/>
        </p:nvSpPr>
        <p:spPr>
          <a:xfrm>
            <a:off x="805897" y="3495808"/>
            <a:ext cx="1061477" cy="795265"/>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From F1</a:t>
            </a:r>
          </a:p>
        </p:txBody>
      </p:sp>
      <p:cxnSp>
        <p:nvCxnSpPr>
          <p:cNvPr id="5" name="Straight Arrow Connector 4">
            <a:extLst>
              <a:ext uri="{FF2B5EF4-FFF2-40B4-BE49-F238E27FC236}">
                <a16:creationId xmlns:a16="http://schemas.microsoft.com/office/drawing/2014/main" id="{76774500-3377-CD44-A4F2-C50DB6DD45AB}"/>
              </a:ext>
            </a:extLst>
          </p:cNvPr>
          <p:cNvCxnSpPr>
            <a:cxnSpLocks/>
            <a:endCxn id="40" idx="1"/>
          </p:cNvCxnSpPr>
          <p:nvPr/>
        </p:nvCxnSpPr>
        <p:spPr>
          <a:xfrm>
            <a:off x="114727" y="3893441"/>
            <a:ext cx="691170"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Preparation 18">
            <a:extLst>
              <a:ext uri="{FF2B5EF4-FFF2-40B4-BE49-F238E27FC236}">
                <a16:creationId xmlns:a16="http://schemas.microsoft.com/office/drawing/2014/main" id="{7CAB1654-AA77-9542-A6E8-54003BDCB034}"/>
              </a:ext>
            </a:extLst>
          </p:cNvPr>
          <p:cNvSpPr/>
          <p:nvPr/>
        </p:nvSpPr>
        <p:spPr>
          <a:xfrm>
            <a:off x="551795" y="321974"/>
            <a:ext cx="1588570" cy="1042988"/>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 REQ</a:t>
            </a:r>
          </a:p>
        </p:txBody>
      </p:sp>
      <p:sp>
        <p:nvSpPr>
          <p:cNvPr id="30" name="TextBox 29">
            <a:extLst>
              <a:ext uri="{FF2B5EF4-FFF2-40B4-BE49-F238E27FC236}">
                <a16:creationId xmlns:a16="http://schemas.microsoft.com/office/drawing/2014/main" id="{02575C02-B594-9942-A9E7-491F84345106}"/>
              </a:ext>
            </a:extLst>
          </p:cNvPr>
          <p:cNvSpPr txBox="1"/>
          <p:nvPr/>
        </p:nvSpPr>
        <p:spPr>
          <a:xfrm>
            <a:off x="-18155" y="38091"/>
            <a:ext cx="481222" cy="461665"/>
          </a:xfrm>
          <a:prstGeom prst="rect">
            <a:avLst/>
          </a:prstGeom>
          <a:noFill/>
        </p:spPr>
        <p:txBody>
          <a:bodyPr wrap="none" rtlCol="0">
            <a:spAutoFit/>
          </a:bodyPr>
          <a:lstStyle/>
          <a:p>
            <a:r>
              <a:rPr lang="en-US" sz="2400" dirty="0"/>
              <a:t>F2</a:t>
            </a:r>
          </a:p>
        </p:txBody>
      </p:sp>
      <p:sp>
        <p:nvSpPr>
          <p:cNvPr id="32" name="Rectangle 31">
            <a:extLst>
              <a:ext uri="{FF2B5EF4-FFF2-40B4-BE49-F238E27FC236}">
                <a16:creationId xmlns:a16="http://schemas.microsoft.com/office/drawing/2014/main" id="{BC3945F8-869F-A54F-8D7F-CE3B3E40BF80}"/>
              </a:ext>
            </a:extLst>
          </p:cNvPr>
          <p:cNvSpPr/>
          <p:nvPr/>
        </p:nvSpPr>
        <p:spPr>
          <a:xfrm>
            <a:off x="0" y="0"/>
            <a:ext cx="551795" cy="6048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Elbow Connector 52">
            <a:extLst>
              <a:ext uri="{FF2B5EF4-FFF2-40B4-BE49-F238E27FC236}">
                <a16:creationId xmlns:a16="http://schemas.microsoft.com/office/drawing/2014/main" id="{91840D3F-0385-BD4F-8355-E97214D30E27}"/>
              </a:ext>
            </a:extLst>
          </p:cNvPr>
          <p:cNvCxnSpPr>
            <a:cxnSpLocks/>
            <a:stCxn id="60" idx="3"/>
          </p:cNvCxnSpPr>
          <p:nvPr/>
        </p:nvCxnSpPr>
        <p:spPr>
          <a:xfrm flipV="1">
            <a:off x="2427206" y="831436"/>
            <a:ext cx="152163" cy="1649427"/>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AB07662-6C10-BE42-BD5F-F16451883555}"/>
              </a:ext>
            </a:extLst>
          </p:cNvPr>
          <p:cNvSpPr txBox="1"/>
          <p:nvPr/>
        </p:nvSpPr>
        <p:spPr>
          <a:xfrm>
            <a:off x="10409073" y="4497649"/>
            <a:ext cx="1224951" cy="646331"/>
          </a:xfrm>
          <a:prstGeom prst="rect">
            <a:avLst/>
          </a:prstGeom>
          <a:noFill/>
        </p:spPr>
        <p:txBody>
          <a:bodyPr wrap="none" rtlCol="0">
            <a:spAutoFit/>
          </a:bodyPr>
          <a:lstStyle/>
          <a:p>
            <a:r>
              <a:rPr lang="en-US" dirty="0"/>
              <a:t>(see F3 for </a:t>
            </a:r>
          </a:p>
          <a:p>
            <a:r>
              <a:rPr lang="en-US" dirty="0"/>
              <a:t>Details)</a:t>
            </a:r>
          </a:p>
        </p:txBody>
      </p:sp>
      <p:sp>
        <p:nvSpPr>
          <p:cNvPr id="59" name="TextBox 58">
            <a:extLst>
              <a:ext uri="{FF2B5EF4-FFF2-40B4-BE49-F238E27FC236}">
                <a16:creationId xmlns:a16="http://schemas.microsoft.com/office/drawing/2014/main" id="{50D898BF-B141-A848-BFC6-4EDA430B7208}"/>
              </a:ext>
            </a:extLst>
          </p:cNvPr>
          <p:cNvSpPr txBox="1"/>
          <p:nvPr/>
        </p:nvSpPr>
        <p:spPr>
          <a:xfrm>
            <a:off x="10409072" y="3280290"/>
            <a:ext cx="1224951" cy="646331"/>
          </a:xfrm>
          <a:prstGeom prst="rect">
            <a:avLst/>
          </a:prstGeom>
          <a:noFill/>
        </p:spPr>
        <p:txBody>
          <a:bodyPr wrap="none" rtlCol="0">
            <a:spAutoFit/>
          </a:bodyPr>
          <a:lstStyle/>
          <a:p>
            <a:r>
              <a:rPr lang="en-US" dirty="0"/>
              <a:t>(see F4 for </a:t>
            </a:r>
          </a:p>
          <a:p>
            <a:r>
              <a:rPr lang="en-US" dirty="0"/>
              <a:t>Details)</a:t>
            </a:r>
          </a:p>
        </p:txBody>
      </p:sp>
      <p:sp>
        <p:nvSpPr>
          <p:cNvPr id="60" name="Decision 59">
            <a:extLst>
              <a:ext uri="{FF2B5EF4-FFF2-40B4-BE49-F238E27FC236}">
                <a16:creationId xmlns:a16="http://schemas.microsoft.com/office/drawing/2014/main" id="{DA3F9A98-45F6-A94B-867F-76389F92DAED}"/>
              </a:ext>
            </a:extLst>
          </p:cNvPr>
          <p:cNvSpPr/>
          <p:nvPr/>
        </p:nvSpPr>
        <p:spPr>
          <a:xfrm>
            <a:off x="260739" y="1959369"/>
            <a:ext cx="2166467" cy="1042988"/>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REQ compiled</a:t>
            </a:r>
          </a:p>
        </p:txBody>
      </p:sp>
      <p:cxnSp>
        <p:nvCxnSpPr>
          <p:cNvPr id="63" name="Straight Arrow Connector 62">
            <a:extLst>
              <a:ext uri="{FF2B5EF4-FFF2-40B4-BE49-F238E27FC236}">
                <a16:creationId xmlns:a16="http://schemas.microsoft.com/office/drawing/2014/main" id="{5137BAF3-5886-5645-B7E0-E6A0AAE67A09}"/>
              </a:ext>
            </a:extLst>
          </p:cNvPr>
          <p:cNvCxnSpPr>
            <a:cxnSpLocks/>
            <a:stCxn id="60" idx="0"/>
            <a:endCxn id="19" idx="2"/>
          </p:cNvCxnSpPr>
          <p:nvPr/>
        </p:nvCxnSpPr>
        <p:spPr>
          <a:xfrm flipV="1">
            <a:off x="1343973" y="1364962"/>
            <a:ext cx="2107" cy="59440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EC58763A-EC05-DC4D-9026-608ED5B965CF}"/>
              </a:ext>
            </a:extLst>
          </p:cNvPr>
          <p:cNvCxnSpPr>
            <a:cxnSpLocks/>
            <a:stCxn id="40" idx="0"/>
            <a:endCxn id="60" idx="2"/>
          </p:cNvCxnSpPr>
          <p:nvPr/>
        </p:nvCxnSpPr>
        <p:spPr>
          <a:xfrm flipV="1">
            <a:off x="1336636" y="3002357"/>
            <a:ext cx="7337" cy="4934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9573ED0B-86C9-B948-B882-15118637C9F5}"/>
              </a:ext>
            </a:extLst>
          </p:cNvPr>
          <p:cNvSpPr txBox="1"/>
          <p:nvPr/>
        </p:nvSpPr>
        <p:spPr>
          <a:xfrm>
            <a:off x="891144" y="1542173"/>
            <a:ext cx="455574" cy="369332"/>
          </a:xfrm>
          <a:prstGeom prst="rect">
            <a:avLst/>
          </a:prstGeom>
          <a:noFill/>
        </p:spPr>
        <p:txBody>
          <a:bodyPr wrap="none" rtlCol="0">
            <a:spAutoFit/>
          </a:bodyPr>
          <a:lstStyle/>
          <a:p>
            <a:r>
              <a:rPr lang="en-US" dirty="0"/>
              <a:t>No</a:t>
            </a:r>
          </a:p>
        </p:txBody>
      </p:sp>
      <p:sp>
        <p:nvSpPr>
          <p:cNvPr id="74" name="TextBox 73">
            <a:extLst>
              <a:ext uri="{FF2B5EF4-FFF2-40B4-BE49-F238E27FC236}">
                <a16:creationId xmlns:a16="http://schemas.microsoft.com/office/drawing/2014/main" id="{4E4C5FFA-A786-E64D-99B1-2D7CD96C0D92}"/>
              </a:ext>
            </a:extLst>
          </p:cNvPr>
          <p:cNvSpPr txBox="1"/>
          <p:nvPr/>
        </p:nvSpPr>
        <p:spPr>
          <a:xfrm>
            <a:off x="2103278" y="1864659"/>
            <a:ext cx="485518" cy="369332"/>
          </a:xfrm>
          <a:prstGeom prst="rect">
            <a:avLst/>
          </a:prstGeom>
          <a:noFill/>
        </p:spPr>
        <p:txBody>
          <a:bodyPr wrap="none" rtlCol="0">
            <a:spAutoFit/>
          </a:bodyPr>
          <a:lstStyle/>
          <a:p>
            <a:r>
              <a:rPr lang="en-US" dirty="0"/>
              <a:t>Yes</a:t>
            </a:r>
          </a:p>
        </p:txBody>
      </p:sp>
    </p:spTree>
    <p:extLst>
      <p:ext uri="{BB962C8B-B14F-4D97-AF65-F5344CB8AC3E}">
        <p14:creationId xmlns:p14="http://schemas.microsoft.com/office/powerpoint/2010/main" val="331345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ecision 3">
            <a:extLst>
              <a:ext uri="{FF2B5EF4-FFF2-40B4-BE49-F238E27FC236}">
                <a16:creationId xmlns:a16="http://schemas.microsoft.com/office/drawing/2014/main" id="{6D1F1D37-396B-7842-8E6D-BFDEADEC20A9}"/>
              </a:ext>
            </a:extLst>
          </p:cNvPr>
          <p:cNvSpPr/>
          <p:nvPr/>
        </p:nvSpPr>
        <p:spPr>
          <a:xfrm>
            <a:off x="4054694" y="959375"/>
            <a:ext cx="1800225" cy="1042988"/>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All  Keys Done</a:t>
            </a:r>
          </a:p>
        </p:txBody>
      </p:sp>
      <p:sp>
        <p:nvSpPr>
          <p:cNvPr id="7" name="Process 6">
            <a:extLst>
              <a:ext uri="{FF2B5EF4-FFF2-40B4-BE49-F238E27FC236}">
                <a16:creationId xmlns:a16="http://schemas.microsoft.com/office/drawing/2014/main" id="{DC241606-27C2-A14C-9299-F141044FBE72}"/>
              </a:ext>
            </a:extLst>
          </p:cNvPr>
          <p:cNvSpPr/>
          <p:nvPr/>
        </p:nvSpPr>
        <p:spPr>
          <a:xfrm>
            <a:off x="4035773" y="2609966"/>
            <a:ext cx="1800225" cy="819034"/>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 next key from .</a:t>
            </a:r>
            <a:r>
              <a:rPr lang="en-US" dirty="0" err="1">
                <a:solidFill>
                  <a:schemeClr val="tx1"/>
                </a:solidFill>
              </a:rPr>
              <a:t>ini</a:t>
            </a:r>
            <a:r>
              <a:rPr lang="en-US" dirty="0">
                <a:solidFill>
                  <a:schemeClr val="tx1"/>
                </a:solidFill>
              </a:rPr>
              <a:t> files</a:t>
            </a:r>
          </a:p>
        </p:txBody>
      </p:sp>
      <p:sp>
        <p:nvSpPr>
          <p:cNvPr id="16" name="Process 15">
            <a:extLst>
              <a:ext uri="{FF2B5EF4-FFF2-40B4-BE49-F238E27FC236}">
                <a16:creationId xmlns:a16="http://schemas.microsoft.com/office/drawing/2014/main" id="{B7E21765-7301-9C4D-867B-784856835C0F}"/>
              </a:ext>
            </a:extLst>
          </p:cNvPr>
          <p:cNvSpPr/>
          <p:nvPr/>
        </p:nvSpPr>
        <p:spPr>
          <a:xfrm>
            <a:off x="2382774" y="4007893"/>
            <a:ext cx="1371600" cy="544621"/>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 to list</a:t>
            </a:r>
          </a:p>
        </p:txBody>
      </p:sp>
      <p:sp>
        <p:nvSpPr>
          <p:cNvPr id="20" name="Process 19">
            <a:extLst>
              <a:ext uri="{FF2B5EF4-FFF2-40B4-BE49-F238E27FC236}">
                <a16:creationId xmlns:a16="http://schemas.microsoft.com/office/drawing/2014/main" id="{B7093FE4-73FC-FA4B-89FB-E18D3911C0AD}"/>
              </a:ext>
            </a:extLst>
          </p:cNvPr>
          <p:cNvSpPr/>
          <p:nvPr/>
        </p:nvSpPr>
        <p:spPr>
          <a:xfrm>
            <a:off x="2182742" y="5095600"/>
            <a:ext cx="1585913" cy="552303"/>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Replace on list</a:t>
            </a:r>
          </a:p>
        </p:txBody>
      </p:sp>
      <p:sp>
        <p:nvSpPr>
          <p:cNvPr id="50" name="Decision 49">
            <a:extLst>
              <a:ext uri="{FF2B5EF4-FFF2-40B4-BE49-F238E27FC236}">
                <a16:creationId xmlns:a16="http://schemas.microsoft.com/office/drawing/2014/main" id="{55FC7409-AC90-6743-8E6A-58F3321EF5D3}"/>
              </a:ext>
            </a:extLst>
          </p:cNvPr>
          <p:cNvSpPr/>
          <p:nvPr/>
        </p:nvSpPr>
        <p:spPr>
          <a:xfrm>
            <a:off x="4034021" y="3758710"/>
            <a:ext cx="1800225" cy="1042988"/>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it on the list</a:t>
            </a:r>
          </a:p>
        </p:txBody>
      </p:sp>
      <p:cxnSp>
        <p:nvCxnSpPr>
          <p:cNvPr id="59" name="Straight Arrow Connector 58">
            <a:extLst>
              <a:ext uri="{FF2B5EF4-FFF2-40B4-BE49-F238E27FC236}">
                <a16:creationId xmlns:a16="http://schemas.microsoft.com/office/drawing/2014/main" id="{612F1BB7-F2EE-EC49-813A-077C74C09910}"/>
              </a:ext>
            </a:extLst>
          </p:cNvPr>
          <p:cNvCxnSpPr>
            <a:cxnSpLocks/>
            <a:stCxn id="4" idx="2"/>
            <a:endCxn id="7" idx="0"/>
          </p:cNvCxnSpPr>
          <p:nvPr/>
        </p:nvCxnSpPr>
        <p:spPr>
          <a:xfrm flipH="1">
            <a:off x="4935886" y="2002363"/>
            <a:ext cx="18921" cy="60760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C52742F8-9608-B749-9FA4-76B3F57E5F04}"/>
              </a:ext>
            </a:extLst>
          </p:cNvPr>
          <p:cNvCxnSpPr>
            <a:cxnSpLocks/>
            <a:stCxn id="7" idx="2"/>
            <a:endCxn id="50" idx="0"/>
          </p:cNvCxnSpPr>
          <p:nvPr/>
        </p:nvCxnSpPr>
        <p:spPr>
          <a:xfrm flipH="1">
            <a:off x="4934134" y="3429000"/>
            <a:ext cx="1752" cy="3297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7AE2DFC3-7632-EC4F-923B-F927683A603F}"/>
              </a:ext>
            </a:extLst>
          </p:cNvPr>
          <p:cNvSpPr txBox="1"/>
          <p:nvPr/>
        </p:nvSpPr>
        <p:spPr>
          <a:xfrm>
            <a:off x="4404068" y="4910934"/>
            <a:ext cx="485518" cy="369332"/>
          </a:xfrm>
          <a:prstGeom prst="rect">
            <a:avLst/>
          </a:prstGeom>
          <a:noFill/>
        </p:spPr>
        <p:txBody>
          <a:bodyPr wrap="none" rtlCol="0">
            <a:spAutoFit/>
          </a:bodyPr>
          <a:lstStyle/>
          <a:p>
            <a:r>
              <a:rPr lang="en-US" dirty="0"/>
              <a:t>Yes</a:t>
            </a:r>
          </a:p>
        </p:txBody>
      </p:sp>
      <p:sp>
        <p:nvSpPr>
          <p:cNvPr id="128" name="TextBox 127">
            <a:extLst>
              <a:ext uri="{FF2B5EF4-FFF2-40B4-BE49-F238E27FC236}">
                <a16:creationId xmlns:a16="http://schemas.microsoft.com/office/drawing/2014/main" id="{374E8406-80EF-1C49-970E-34E95A777A27}"/>
              </a:ext>
            </a:extLst>
          </p:cNvPr>
          <p:cNvSpPr txBox="1"/>
          <p:nvPr/>
        </p:nvSpPr>
        <p:spPr>
          <a:xfrm>
            <a:off x="10111207" y="4617032"/>
            <a:ext cx="455574" cy="369332"/>
          </a:xfrm>
          <a:prstGeom prst="rect">
            <a:avLst/>
          </a:prstGeom>
          <a:noFill/>
        </p:spPr>
        <p:txBody>
          <a:bodyPr wrap="none" rtlCol="0">
            <a:spAutoFit/>
          </a:bodyPr>
          <a:lstStyle/>
          <a:p>
            <a:r>
              <a:rPr lang="en-US" dirty="0"/>
              <a:t>No</a:t>
            </a:r>
          </a:p>
        </p:txBody>
      </p:sp>
      <p:sp>
        <p:nvSpPr>
          <p:cNvPr id="130" name="TextBox 129">
            <a:extLst>
              <a:ext uri="{FF2B5EF4-FFF2-40B4-BE49-F238E27FC236}">
                <a16:creationId xmlns:a16="http://schemas.microsoft.com/office/drawing/2014/main" id="{5A3911CD-22F5-F244-83C6-AD79E7EB6146}"/>
              </a:ext>
            </a:extLst>
          </p:cNvPr>
          <p:cNvSpPr txBox="1"/>
          <p:nvPr/>
        </p:nvSpPr>
        <p:spPr>
          <a:xfrm>
            <a:off x="4923861" y="2023209"/>
            <a:ext cx="455574" cy="369332"/>
          </a:xfrm>
          <a:prstGeom prst="rect">
            <a:avLst/>
          </a:prstGeom>
          <a:noFill/>
        </p:spPr>
        <p:txBody>
          <a:bodyPr wrap="none" rtlCol="0">
            <a:spAutoFit/>
          </a:bodyPr>
          <a:lstStyle/>
          <a:p>
            <a:r>
              <a:rPr lang="en-US" dirty="0"/>
              <a:t>No</a:t>
            </a:r>
          </a:p>
        </p:txBody>
      </p:sp>
      <p:sp>
        <p:nvSpPr>
          <p:cNvPr id="131" name="TextBox 130">
            <a:extLst>
              <a:ext uri="{FF2B5EF4-FFF2-40B4-BE49-F238E27FC236}">
                <a16:creationId xmlns:a16="http://schemas.microsoft.com/office/drawing/2014/main" id="{21E23D4B-4E9F-334D-8714-BBD112992DDD}"/>
              </a:ext>
            </a:extLst>
          </p:cNvPr>
          <p:cNvSpPr txBox="1"/>
          <p:nvPr/>
        </p:nvSpPr>
        <p:spPr>
          <a:xfrm>
            <a:off x="5908190" y="971887"/>
            <a:ext cx="485518" cy="369332"/>
          </a:xfrm>
          <a:prstGeom prst="rect">
            <a:avLst/>
          </a:prstGeom>
          <a:noFill/>
        </p:spPr>
        <p:txBody>
          <a:bodyPr wrap="none" rtlCol="0">
            <a:spAutoFit/>
          </a:bodyPr>
          <a:lstStyle/>
          <a:p>
            <a:r>
              <a:rPr lang="en-US" dirty="0"/>
              <a:t>Yes</a:t>
            </a:r>
          </a:p>
        </p:txBody>
      </p:sp>
      <p:sp>
        <p:nvSpPr>
          <p:cNvPr id="139" name="Terminator 138">
            <a:extLst>
              <a:ext uri="{FF2B5EF4-FFF2-40B4-BE49-F238E27FC236}">
                <a16:creationId xmlns:a16="http://schemas.microsoft.com/office/drawing/2014/main" id="{723D6359-A1C8-6A4F-8DF7-F9A628D79BB8}"/>
              </a:ext>
            </a:extLst>
          </p:cNvPr>
          <p:cNvSpPr/>
          <p:nvPr/>
        </p:nvSpPr>
        <p:spPr>
          <a:xfrm>
            <a:off x="9487956" y="1748951"/>
            <a:ext cx="1368588" cy="55721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cxnSp>
        <p:nvCxnSpPr>
          <p:cNvPr id="146" name="Straight Arrow Connector 145">
            <a:extLst>
              <a:ext uri="{FF2B5EF4-FFF2-40B4-BE49-F238E27FC236}">
                <a16:creationId xmlns:a16="http://schemas.microsoft.com/office/drawing/2014/main" id="{992D3FDC-3479-C946-AA89-6FD23507E78A}"/>
              </a:ext>
            </a:extLst>
          </p:cNvPr>
          <p:cNvCxnSpPr/>
          <p:nvPr/>
        </p:nvCxnSpPr>
        <p:spPr>
          <a:xfrm>
            <a:off x="4954805" y="597427"/>
            <a:ext cx="0" cy="3619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D3BEE194-CECC-3B42-8AD4-65963BE11E65}"/>
              </a:ext>
            </a:extLst>
          </p:cNvPr>
          <p:cNvSpPr txBox="1"/>
          <p:nvPr/>
        </p:nvSpPr>
        <p:spPr>
          <a:xfrm>
            <a:off x="684750" y="285942"/>
            <a:ext cx="3666645" cy="369332"/>
          </a:xfrm>
          <a:prstGeom prst="rect">
            <a:avLst/>
          </a:prstGeom>
          <a:noFill/>
        </p:spPr>
        <p:txBody>
          <a:bodyPr wrap="none" rtlCol="0">
            <a:spAutoFit/>
          </a:bodyPr>
          <a:lstStyle/>
          <a:p>
            <a:r>
              <a:rPr lang="en-US" dirty="0"/>
              <a:t>Update keys and runtime parameters</a:t>
            </a:r>
          </a:p>
        </p:txBody>
      </p:sp>
      <p:cxnSp>
        <p:nvCxnSpPr>
          <p:cNvPr id="188" name="Straight Arrow Connector 187">
            <a:extLst>
              <a:ext uri="{FF2B5EF4-FFF2-40B4-BE49-F238E27FC236}">
                <a16:creationId xmlns:a16="http://schemas.microsoft.com/office/drawing/2014/main" id="{4FDDF9A8-A9EC-F948-90A7-900926D55557}"/>
              </a:ext>
            </a:extLst>
          </p:cNvPr>
          <p:cNvCxnSpPr>
            <a:cxnSpLocks/>
            <a:stCxn id="4" idx="3"/>
          </p:cNvCxnSpPr>
          <p:nvPr/>
        </p:nvCxnSpPr>
        <p:spPr>
          <a:xfrm>
            <a:off x="5854919" y="1480869"/>
            <a:ext cx="14916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9" name="Decision 188">
            <a:extLst>
              <a:ext uri="{FF2B5EF4-FFF2-40B4-BE49-F238E27FC236}">
                <a16:creationId xmlns:a16="http://schemas.microsoft.com/office/drawing/2014/main" id="{488F773A-B2BC-2846-AC10-92EE52724E53}"/>
              </a:ext>
            </a:extLst>
          </p:cNvPr>
          <p:cNvSpPr/>
          <p:nvPr/>
        </p:nvSpPr>
        <p:spPr>
          <a:xfrm>
            <a:off x="7346572" y="959375"/>
            <a:ext cx="1800225" cy="1042988"/>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All  RP Done</a:t>
            </a:r>
          </a:p>
        </p:txBody>
      </p:sp>
      <p:sp>
        <p:nvSpPr>
          <p:cNvPr id="190" name="Process 189">
            <a:extLst>
              <a:ext uri="{FF2B5EF4-FFF2-40B4-BE49-F238E27FC236}">
                <a16:creationId xmlns:a16="http://schemas.microsoft.com/office/drawing/2014/main" id="{55285D2B-62EA-5242-97F1-8CEEABE0B3F8}"/>
              </a:ext>
            </a:extLst>
          </p:cNvPr>
          <p:cNvSpPr/>
          <p:nvPr/>
        </p:nvSpPr>
        <p:spPr>
          <a:xfrm>
            <a:off x="7560884" y="2639716"/>
            <a:ext cx="1371600" cy="688762"/>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 next RP from Config</a:t>
            </a:r>
          </a:p>
        </p:txBody>
      </p:sp>
      <p:sp>
        <p:nvSpPr>
          <p:cNvPr id="191" name="Decision 190">
            <a:extLst>
              <a:ext uri="{FF2B5EF4-FFF2-40B4-BE49-F238E27FC236}">
                <a16:creationId xmlns:a16="http://schemas.microsoft.com/office/drawing/2014/main" id="{4FE329DE-F140-424D-B782-7EA71F1B101E}"/>
              </a:ext>
            </a:extLst>
          </p:cNvPr>
          <p:cNvSpPr/>
          <p:nvPr/>
        </p:nvSpPr>
        <p:spPr>
          <a:xfrm>
            <a:off x="9684975" y="3575540"/>
            <a:ext cx="1800225" cy="1042988"/>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it on the list</a:t>
            </a:r>
          </a:p>
        </p:txBody>
      </p:sp>
      <p:sp>
        <p:nvSpPr>
          <p:cNvPr id="192" name="Process 191">
            <a:extLst>
              <a:ext uri="{FF2B5EF4-FFF2-40B4-BE49-F238E27FC236}">
                <a16:creationId xmlns:a16="http://schemas.microsoft.com/office/drawing/2014/main" id="{6A53CFE9-5917-2E42-B63B-5CE1C16BFB72}"/>
              </a:ext>
            </a:extLst>
          </p:cNvPr>
          <p:cNvSpPr/>
          <p:nvPr/>
        </p:nvSpPr>
        <p:spPr>
          <a:xfrm>
            <a:off x="7627640" y="3805555"/>
            <a:ext cx="1585913" cy="552303"/>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Replace value</a:t>
            </a:r>
          </a:p>
        </p:txBody>
      </p:sp>
      <p:sp>
        <p:nvSpPr>
          <p:cNvPr id="193" name="Process 192">
            <a:extLst>
              <a:ext uri="{FF2B5EF4-FFF2-40B4-BE49-F238E27FC236}">
                <a16:creationId xmlns:a16="http://schemas.microsoft.com/office/drawing/2014/main" id="{AF85A31A-CA19-1041-86D8-BA0918B8D800}"/>
              </a:ext>
            </a:extLst>
          </p:cNvPr>
          <p:cNvSpPr/>
          <p:nvPr/>
        </p:nvSpPr>
        <p:spPr>
          <a:xfrm>
            <a:off x="7625183" y="5095600"/>
            <a:ext cx="1585913" cy="552303"/>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 to list </a:t>
            </a:r>
          </a:p>
          <a:p>
            <a:pPr algn="ctr"/>
            <a:r>
              <a:rPr lang="en-US" dirty="0">
                <a:solidFill>
                  <a:schemeClr val="tx1"/>
                </a:solidFill>
              </a:rPr>
              <a:t>And initialize</a:t>
            </a:r>
          </a:p>
        </p:txBody>
      </p:sp>
      <p:cxnSp>
        <p:nvCxnSpPr>
          <p:cNvPr id="195" name="Straight Arrow Connector 194">
            <a:extLst>
              <a:ext uri="{FF2B5EF4-FFF2-40B4-BE49-F238E27FC236}">
                <a16:creationId xmlns:a16="http://schemas.microsoft.com/office/drawing/2014/main" id="{2A1A9D23-47D2-1D42-8FCD-5640F530E87D}"/>
              </a:ext>
            </a:extLst>
          </p:cNvPr>
          <p:cNvCxnSpPr>
            <a:cxnSpLocks/>
            <a:stCxn id="189" idx="2"/>
            <a:endCxn id="190" idx="0"/>
          </p:cNvCxnSpPr>
          <p:nvPr/>
        </p:nvCxnSpPr>
        <p:spPr>
          <a:xfrm flipH="1">
            <a:off x="8246684" y="2002363"/>
            <a:ext cx="1" cy="63735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Elbow Connector 196">
            <a:extLst>
              <a:ext uri="{FF2B5EF4-FFF2-40B4-BE49-F238E27FC236}">
                <a16:creationId xmlns:a16="http://schemas.microsoft.com/office/drawing/2014/main" id="{0845BF2B-957F-6541-A6B7-AAD893A9E852}"/>
              </a:ext>
            </a:extLst>
          </p:cNvPr>
          <p:cNvCxnSpPr>
            <a:cxnSpLocks/>
            <a:stCxn id="190" idx="3"/>
            <a:endCxn id="191" idx="0"/>
          </p:cNvCxnSpPr>
          <p:nvPr/>
        </p:nvCxnSpPr>
        <p:spPr>
          <a:xfrm>
            <a:off x="8932484" y="2984097"/>
            <a:ext cx="1652604" cy="59144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9F326FBE-4D81-464D-B74F-1D94CED4F2E0}"/>
              </a:ext>
            </a:extLst>
          </p:cNvPr>
          <p:cNvCxnSpPr>
            <a:stCxn id="191" idx="1"/>
            <a:endCxn id="192" idx="3"/>
          </p:cNvCxnSpPr>
          <p:nvPr/>
        </p:nvCxnSpPr>
        <p:spPr>
          <a:xfrm flipH="1" flipV="1">
            <a:off x="9213553" y="4081707"/>
            <a:ext cx="471422" cy="153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1" name="Elbow Connector 200">
            <a:extLst>
              <a:ext uri="{FF2B5EF4-FFF2-40B4-BE49-F238E27FC236}">
                <a16:creationId xmlns:a16="http://schemas.microsoft.com/office/drawing/2014/main" id="{F8D85EBC-C9D9-354F-AAF5-902D7CF3C405}"/>
              </a:ext>
            </a:extLst>
          </p:cNvPr>
          <p:cNvCxnSpPr>
            <a:stCxn id="191" idx="2"/>
            <a:endCxn id="193" idx="3"/>
          </p:cNvCxnSpPr>
          <p:nvPr/>
        </p:nvCxnSpPr>
        <p:spPr>
          <a:xfrm rot="5400000">
            <a:off x="9521480" y="4308144"/>
            <a:ext cx="753224" cy="1373992"/>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D934B8D-A265-0942-956E-3294CB666E5C}"/>
              </a:ext>
            </a:extLst>
          </p:cNvPr>
          <p:cNvCxnSpPr>
            <a:stCxn id="50" idx="1"/>
            <a:endCxn id="16" idx="3"/>
          </p:cNvCxnSpPr>
          <p:nvPr/>
        </p:nvCxnSpPr>
        <p:spPr>
          <a:xfrm flipH="1">
            <a:off x="3754374" y="4280204"/>
            <a:ext cx="27964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Elbow Connector 204">
            <a:extLst>
              <a:ext uri="{FF2B5EF4-FFF2-40B4-BE49-F238E27FC236}">
                <a16:creationId xmlns:a16="http://schemas.microsoft.com/office/drawing/2014/main" id="{9886E81E-CB26-C44D-A0FB-BB49BCCE2869}"/>
              </a:ext>
            </a:extLst>
          </p:cNvPr>
          <p:cNvCxnSpPr>
            <a:stCxn id="50" idx="2"/>
            <a:endCxn id="20" idx="3"/>
          </p:cNvCxnSpPr>
          <p:nvPr/>
        </p:nvCxnSpPr>
        <p:spPr>
          <a:xfrm rot="5400000">
            <a:off x="4066368" y="4503986"/>
            <a:ext cx="570054" cy="116547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7" name="Elbow Connector 206">
            <a:extLst>
              <a:ext uri="{FF2B5EF4-FFF2-40B4-BE49-F238E27FC236}">
                <a16:creationId xmlns:a16="http://schemas.microsoft.com/office/drawing/2014/main" id="{C9792C17-F8D2-F848-9B9D-DD10F3B46619}"/>
              </a:ext>
            </a:extLst>
          </p:cNvPr>
          <p:cNvCxnSpPr>
            <a:stCxn id="20" idx="1"/>
            <a:endCxn id="4" idx="1"/>
          </p:cNvCxnSpPr>
          <p:nvPr/>
        </p:nvCxnSpPr>
        <p:spPr>
          <a:xfrm rot="10800000" flipH="1">
            <a:off x="2182742" y="1480870"/>
            <a:ext cx="1871952" cy="3890883"/>
          </a:xfrm>
          <a:prstGeom prst="bentConnector3">
            <a:avLst>
              <a:gd name="adj1" fmla="val -1221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D4F77552-3E4F-F848-A526-A04AA80ED553}"/>
              </a:ext>
            </a:extLst>
          </p:cNvPr>
          <p:cNvCxnSpPr>
            <a:cxnSpLocks/>
            <a:stCxn id="16" idx="1"/>
          </p:cNvCxnSpPr>
          <p:nvPr/>
        </p:nvCxnSpPr>
        <p:spPr>
          <a:xfrm flipH="1">
            <a:off x="1974811" y="4280204"/>
            <a:ext cx="4079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2" name="TextBox 211">
            <a:extLst>
              <a:ext uri="{FF2B5EF4-FFF2-40B4-BE49-F238E27FC236}">
                <a16:creationId xmlns:a16="http://schemas.microsoft.com/office/drawing/2014/main" id="{A5F6FD81-5189-104F-9277-610D9BFDE8BE}"/>
              </a:ext>
            </a:extLst>
          </p:cNvPr>
          <p:cNvSpPr txBox="1"/>
          <p:nvPr/>
        </p:nvSpPr>
        <p:spPr>
          <a:xfrm>
            <a:off x="3726620" y="3824163"/>
            <a:ext cx="455574" cy="369332"/>
          </a:xfrm>
          <a:prstGeom prst="rect">
            <a:avLst/>
          </a:prstGeom>
          <a:noFill/>
        </p:spPr>
        <p:txBody>
          <a:bodyPr wrap="none" rtlCol="0">
            <a:spAutoFit/>
          </a:bodyPr>
          <a:lstStyle/>
          <a:p>
            <a:r>
              <a:rPr lang="en-US" dirty="0"/>
              <a:t>No</a:t>
            </a:r>
          </a:p>
        </p:txBody>
      </p:sp>
      <p:sp>
        <p:nvSpPr>
          <p:cNvPr id="213" name="TextBox 212">
            <a:extLst>
              <a:ext uri="{FF2B5EF4-FFF2-40B4-BE49-F238E27FC236}">
                <a16:creationId xmlns:a16="http://schemas.microsoft.com/office/drawing/2014/main" id="{B9D7D92F-D30E-834B-ACD8-25FEE294B07E}"/>
              </a:ext>
            </a:extLst>
          </p:cNvPr>
          <p:cNvSpPr txBox="1"/>
          <p:nvPr/>
        </p:nvSpPr>
        <p:spPr>
          <a:xfrm>
            <a:off x="7840362" y="2110103"/>
            <a:ext cx="455574" cy="369332"/>
          </a:xfrm>
          <a:prstGeom prst="rect">
            <a:avLst/>
          </a:prstGeom>
          <a:noFill/>
        </p:spPr>
        <p:txBody>
          <a:bodyPr wrap="none" rtlCol="0">
            <a:spAutoFit/>
          </a:bodyPr>
          <a:lstStyle/>
          <a:p>
            <a:r>
              <a:rPr lang="en-US" dirty="0"/>
              <a:t>No</a:t>
            </a:r>
          </a:p>
        </p:txBody>
      </p:sp>
      <p:sp>
        <p:nvSpPr>
          <p:cNvPr id="214" name="TextBox 213">
            <a:extLst>
              <a:ext uri="{FF2B5EF4-FFF2-40B4-BE49-F238E27FC236}">
                <a16:creationId xmlns:a16="http://schemas.microsoft.com/office/drawing/2014/main" id="{D7EC2F01-9E61-E440-A494-7D16914E4ECE}"/>
              </a:ext>
            </a:extLst>
          </p:cNvPr>
          <p:cNvSpPr txBox="1"/>
          <p:nvPr/>
        </p:nvSpPr>
        <p:spPr>
          <a:xfrm>
            <a:off x="9213553" y="3727702"/>
            <a:ext cx="485518" cy="369332"/>
          </a:xfrm>
          <a:prstGeom prst="rect">
            <a:avLst/>
          </a:prstGeom>
          <a:noFill/>
        </p:spPr>
        <p:txBody>
          <a:bodyPr wrap="none" rtlCol="0">
            <a:spAutoFit/>
          </a:bodyPr>
          <a:lstStyle/>
          <a:p>
            <a:r>
              <a:rPr lang="en-US" dirty="0"/>
              <a:t>Yes</a:t>
            </a:r>
          </a:p>
        </p:txBody>
      </p:sp>
      <p:cxnSp>
        <p:nvCxnSpPr>
          <p:cNvPr id="216" name="Elbow Connector 215">
            <a:extLst>
              <a:ext uri="{FF2B5EF4-FFF2-40B4-BE49-F238E27FC236}">
                <a16:creationId xmlns:a16="http://schemas.microsoft.com/office/drawing/2014/main" id="{EFCD1C88-8F4C-EF48-8A70-C78A3AACAAA8}"/>
              </a:ext>
            </a:extLst>
          </p:cNvPr>
          <p:cNvCxnSpPr>
            <a:stCxn id="189" idx="3"/>
            <a:endCxn id="139" idx="0"/>
          </p:cNvCxnSpPr>
          <p:nvPr/>
        </p:nvCxnSpPr>
        <p:spPr>
          <a:xfrm>
            <a:off x="9146797" y="1480869"/>
            <a:ext cx="1025453" cy="26808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8" name="TextBox 217">
            <a:extLst>
              <a:ext uri="{FF2B5EF4-FFF2-40B4-BE49-F238E27FC236}">
                <a16:creationId xmlns:a16="http://schemas.microsoft.com/office/drawing/2014/main" id="{46AE4C0C-613C-A542-A744-9A4823626C38}"/>
              </a:ext>
            </a:extLst>
          </p:cNvPr>
          <p:cNvSpPr txBox="1"/>
          <p:nvPr/>
        </p:nvSpPr>
        <p:spPr>
          <a:xfrm>
            <a:off x="9163034" y="1020052"/>
            <a:ext cx="485518" cy="369332"/>
          </a:xfrm>
          <a:prstGeom prst="rect">
            <a:avLst/>
          </a:prstGeom>
          <a:noFill/>
        </p:spPr>
        <p:txBody>
          <a:bodyPr wrap="none" rtlCol="0">
            <a:spAutoFit/>
          </a:bodyPr>
          <a:lstStyle/>
          <a:p>
            <a:r>
              <a:rPr lang="en-US" dirty="0"/>
              <a:t>Yes</a:t>
            </a:r>
          </a:p>
        </p:txBody>
      </p:sp>
      <p:cxnSp>
        <p:nvCxnSpPr>
          <p:cNvPr id="3" name="Elbow Connector 2">
            <a:extLst>
              <a:ext uri="{FF2B5EF4-FFF2-40B4-BE49-F238E27FC236}">
                <a16:creationId xmlns:a16="http://schemas.microsoft.com/office/drawing/2014/main" id="{EE72AB4F-7E50-B045-BD42-9B11F3345B05}"/>
              </a:ext>
            </a:extLst>
          </p:cNvPr>
          <p:cNvCxnSpPr>
            <a:stCxn id="193" idx="1"/>
          </p:cNvCxnSpPr>
          <p:nvPr/>
        </p:nvCxnSpPr>
        <p:spPr>
          <a:xfrm rot="10800000">
            <a:off x="6629401" y="1480870"/>
            <a:ext cx="995783" cy="389088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1A87C9E-4E63-BE48-8190-50381B8EB842}"/>
              </a:ext>
            </a:extLst>
          </p:cNvPr>
          <p:cNvCxnSpPr>
            <a:stCxn id="192" idx="1"/>
          </p:cNvCxnSpPr>
          <p:nvPr/>
        </p:nvCxnSpPr>
        <p:spPr>
          <a:xfrm flipH="1">
            <a:off x="6629400" y="4081707"/>
            <a:ext cx="9982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3E59A25-6E53-F14F-A7C0-D0EC5760731B}"/>
              </a:ext>
            </a:extLst>
          </p:cNvPr>
          <p:cNvSpPr txBox="1"/>
          <p:nvPr/>
        </p:nvSpPr>
        <p:spPr>
          <a:xfrm>
            <a:off x="-18155" y="38091"/>
            <a:ext cx="481222" cy="461665"/>
          </a:xfrm>
          <a:prstGeom prst="rect">
            <a:avLst/>
          </a:prstGeom>
          <a:noFill/>
        </p:spPr>
        <p:txBody>
          <a:bodyPr wrap="none" rtlCol="0">
            <a:spAutoFit/>
          </a:bodyPr>
          <a:lstStyle/>
          <a:p>
            <a:r>
              <a:rPr lang="en-US" sz="2400" dirty="0"/>
              <a:t>F3</a:t>
            </a:r>
          </a:p>
        </p:txBody>
      </p:sp>
      <p:sp>
        <p:nvSpPr>
          <p:cNvPr id="38" name="Rectangle 37">
            <a:extLst>
              <a:ext uri="{FF2B5EF4-FFF2-40B4-BE49-F238E27FC236}">
                <a16:creationId xmlns:a16="http://schemas.microsoft.com/office/drawing/2014/main" id="{C61E3A4A-497A-814A-9459-37645B987836}"/>
              </a:ext>
            </a:extLst>
          </p:cNvPr>
          <p:cNvSpPr/>
          <p:nvPr/>
        </p:nvSpPr>
        <p:spPr>
          <a:xfrm>
            <a:off x="0" y="0"/>
            <a:ext cx="551795" cy="6048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971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ecision 3">
            <a:extLst>
              <a:ext uri="{FF2B5EF4-FFF2-40B4-BE49-F238E27FC236}">
                <a16:creationId xmlns:a16="http://schemas.microsoft.com/office/drawing/2014/main" id="{6D1F1D37-396B-7842-8E6D-BFDEADEC20A9}"/>
              </a:ext>
            </a:extLst>
          </p:cNvPr>
          <p:cNvSpPr/>
          <p:nvPr/>
        </p:nvSpPr>
        <p:spPr>
          <a:xfrm>
            <a:off x="1095383" y="747711"/>
            <a:ext cx="1800225" cy="1042988"/>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Done</a:t>
            </a:r>
          </a:p>
        </p:txBody>
      </p:sp>
      <p:sp>
        <p:nvSpPr>
          <p:cNvPr id="7" name="Process 6">
            <a:extLst>
              <a:ext uri="{FF2B5EF4-FFF2-40B4-BE49-F238E27FC236}">
                <a16:creationId xmlns:a16="http://schemas.microsoft.com/office/drawing/2014/main" id="{DC241606-27C2-A14C-9299-F141044FBE72}"/>
              </a:ext>
            </a:extLst>
          </p:cNvPr>
          <p:cNvSpPr/>
          <p:nvPr/>
        </p:nvSpPr>
        <p:spPr>
          <a:xfrm>
            <a:off x="1303313" y="2398302"/>
            <a:ext cx="1371600" cy="544621"/>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 next file</a:t>
            </a:r>
          </a:p>
        </p:txBody>
      </p:sp>
      <p:sp>
        <p:nvSpPr>
          <p:cNvPr id="13" name="Decision 12">
            <a:extLst>
              <a:ext uri="{FF2B5EF4-FFF2-40B4-BE49-F238E27FC236}">
                <a16:creationId xmlns:a16="http://schemas.microsoft.com/office/drawing/2014/main" id="{1141A71D-F282-B141-88E0-DFF23AA46C7C}"/>
              </a:ext>
            </a:extLst>
          </p:cNvPr>
          <p:cNvSpPr/>
          <p:nvPr/>
        </p:nvSpPr>
        <p:spPr>
          <a:xfrm>
            <a:off x="1081087" y="3621882"/>
            <a:ext cx="1800225" cy="1042988"/>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file F90-mc</a:t>
            </a:r>
          </a:p>
        </p:txBody>
      </p:sp>
      <p:sp>
        <p:nvSpPr>
          <p:cNvPr id="12" name="Decision 11">
            <a:extLst>
              <a:ext uri="{FF2B5EF4-FFF2-40B4-BE49-F238E27FC236}">
                <a16:creationId xmlns:a16="http://schemas.microsoft.com/office/drawing/2014/main" id="{A57EB5FA-0764-3442-A025-165B03E6DDCE}"/>
              </a:ext>
            </a:extLst>
          </p:cNvPr>
          <p:cNvSpPr/>
          <p:nvPr/>
        </p:nvSpPr>
        <p:spPr>
          <a:xfrm>
            <a:off x="2383174" y="4936260"/>
            <a:ext cx="2357668" cy="1042988"/>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Has </a:t>
            </a:r>
            <a:r>
              <a:rPr lang="en-US" dirty="0" err="1">
                <a:solidFill>
                  <a:schemeClr val="tx1"/>
                </a:solidFill>
              </a:rPr>
              <a:t>novariants</a:t>
            </a:r>
            <a:endParaRPr lang="en-US" dirty="0">
              <a:solidFill>
                <a:schemeClr val="tx1"/>
              </a:solidFill>
            </a:endParaRPr>
          </a:p>
        </p:txBody>
      </p:sp>
      <p:sp>
        <p:nvSpPr>
          <p:cNvPr id="19" name="Process 18">
            <a:extLst>
              <a:ext uri="{FF2B5EF4-FFF2-40B4-BE49-F238E27FC236}">
                <a16:creationId xmlns:a16="http://schemas.microsoft.com/office/drawing/2014/main" id="{F2AE9889-EAFC-DA4A-8517-C08146159AF2}"/>
              </a:ext>
            </a:extLst>
          </p:cNvPr>
          <p:cNvSpPr/>
          <p:nvPr/>
        </p:nvSpPr>
        <p:spPr>
          <a:xfrm>
            <a:off x="3525028" y="3954993"/>
            <a:ext cx="1371600" cy="544621"/>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Convert file</a:t>
            </a:r>
          </a:p>
        </p:txBody>
      </p:sp>
      <p:sp>
        <p:nvSpPr>
          <p:cNvPr id="11" name="Decision 10">
            <a:extLst>
              <a:ext uri="{FF2B5EF4-FFF2-40B4-BE49-F238E27FC236}">
                <a16:creationId xmlns:a16="http://schemas.microsoft.com/office/drawing/2014/main" id="{616695D2-0B83-8440-8B02-0452FF89AD67}"/>
              </a:ext>
            </a:extLst>
          </p:cNvPr>
          <p:cNvSpPr/>
          <p:nvPr/>
        </p:nvSpPr>
        <p:spPr>
          <a:xfrm>
            <a:off x="10121407" y="4857405"/>
            <a:ext cx="1800225" cy="1042988"/>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file in the list</a:t>
            </a:r>
          </a:p>
        </p:txBody>
      </p:sp>
      <p:sp>
        <p:nvSpPr>
          <p:cNvPr id="16" name="Process 15">
            <a:extLst>
              <a:ext uri="{FF2B5EF4-FFF2-40B4-BE49-F238E27FC236}">
                <a16:creationId xmlns:a16="http://schemas.microsoft.com/office/drawing/2014/main" id="{B7E21765-7301-9C4D-867B-784856835C0F}"/>
              </a:ext>
            </a:extLst>
          </p:cNvPr>
          <p:cNvSpPr/>
          <p:nvPr/>
        </p:nvSpPr>
        <p:spPr>
          <a:xfrm>
            <a:off x="5453534" y="1790699"/>
            <a:ext cx="1371600" cy="544621"/>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 to list</a:t>
            </a:r>
          </a:p>
        </p:txBody>
      </p:sp>
      <p:sp>
        <p:nvSpPr>
          <p:cNvPr id="20" name="Process 19">
            <a:extLst>
              <a:ext uri="{FF2B5EF4-FFF2-40B4-BE49-F238E27FC236}">
                <a16:creationId xmlns:a16="http://schemas.microsoft.com/office/drawing/2014/main" id="{B7093FE4-73FC-FA4B-89FB-E18D3911C0AD}"/>
              </a:ext>
            </a:extLst>
          </p:cNvPr>
          <p:cNvSpPr/>
          <p:nvPr/>
        </p:nvSpPr>
        <p:spPr>
          <a:xfrm>
            <a:off x="3440007" y="1790699"/>
            <a:ext cx="1585913" cy="552303"/>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Replace on list</a:t>
            </a:r>
          </a:p>
        </p:txBody>
      </p:sp>
      <p:sp>
        <p:nvSpPr>
          <p:cNvPr id="10" name="Decision 9">
            <a:extLst>
              <a:ext uri="{FF2B5EF4-FFF2-40B4-BE49-F238E27FC236}">
                <a16:creationId xmlns:a16="http://schemas.microsoft.com/office/drawing/2014/main" id="{9598EA78-7255-1542-BC71-A63605DC8588}"/>
              </a:ext>
            </a:extLst>
          </p:cNvPr>
          <p:cNvSpPr/>
          <p:nvPr/>
        </p:nvSpPr>
        <p:spPr>
          <a:xfrm>
            <a:off x="5390850" y="3701316"/>
            <a:ext cx="1800225" cy="1042988"/>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Null option </a:t>
            </a:r>
          </a:p>
        </p:txBody>
      </p:sp>
      <p:sp>
        <p:nvSpPr>
          <p:cNvPr id="9" name="Decision 8">
            <a:extLst>
              <a:ext uri="{FF2B5EF4-FFF2-40B4-BE49-F238E27FC236}">
                <a16:creationId xmlns:a16="http://schemas.microsoft.com/office/drawing/2014/main" id="{4962E809-0726-264E-AF26-9D14975273C8}"/>
              </a:ext>
            </a:extLst>
          </p:cNvPr>
          <p:cNvSpPr/>
          <p:nvPr/>
        </p:nvSpPr>
        <p:spPr>
          <a:xfrm>
            <a:off x="7835629" y="3695241"/>
            <a:ext cx="1925283" cy="1042988"/>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Variants done</a:t>
            </a:r>
          </a:p>
        </p:txBody>
      </p:sp>
      <p:sp>
        <p:nvSpPr>
          <p:cNvPr id="41" name="Process 40">
            <a:extLst>
              <a:ext uri="{FF2B5EF4-FFF2-40B4-BE49-F238E27FC236}">
                <a16:creationId xmlns:a16="http://schemas.microsoft.com/office/drawing/2014/main" id="{B71EA14B-6E36-6940-84E3-09BEBFDD8C1C}"/>
              </a:ext>
            </a:extLst>
          </p:cNvPr>
          <p:cNvSpPr/>
          <p:nvPr/>
        </p:nvSpPr>
        <p:spPr>
          <a:xfrm>
            <a:off x="10041266" y="2434992"/>
            <a:ext cx="1901858" cy="550438"/>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Convert file</a:t>
            </a:r>
          </a:p>
          <a:p>
            <a:pPr algn="ctr"/>
            <a:r>
              <a:rPr lang="en-US" dirty="0">
                <a:solidFill>
                  <a:schemeClr val="tx1"/>
                </a:solidFill>
              </a:rPr>
              <a:t>Append filename</a:t>
            </a:r>
          </a:p>
        </p:txBody>
      </p:sp>
      <p:sp>
        <p:nvSpPr>
          <p:cNvPr id="44" name="Process 43">
            <a:extLst>
              <a:ext uri="{FF2B5EF4-FFF2-40B4-BE49-F238E27FC236}">
                <a16:creationId xmlns:a16="http://schemas.microsoft.com/office/drawing/2014/main" id="{10933930-C06E-6849-93CC-6D18384A90C4}"/>
              </a:ext>
            </a:extLst>
          </p:cNvPr>
          <p:cNvSpPr/>
          <p:nvPr/>
        </p:nvSpPr>
        <p:spPr>
          <a:xfrm>
            <a:off x="10071438" y="1533777"/>
            <a:ext cx="1901858" cy="550438"/>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 variant keys from .</a:t>
            </a:r>
            <a:r>
              <a:rPr lang="en-US" dirty="0" err="1">
                <a:solidFill>
                  <a:schemeClr val="tx1"/>
                </a:solidFill>
              </a:rPr>
              <a:t>ini</a:t>
            </a:r>
            <a:r>
              <a:rPr lang="en-US" dirty="0">
                <a:solidFill>
                  <a:schemeClr val="tx1"/>
                </a:solidFill>
              </a:rPr>
              <a:t> files</a:t>
            </a:r>
          </a:p>
        </p:txBody>
      </p:sp>
      <p:sp>
        <p:nvSpPr>
          <p:cNvPr id="47" name="Process 46">
            <a:extLst>
              <a:ext uri="{FF2B5EF4-FFF2-40B4-BE49-F238E27FC236}">
                <a16:creationId xmlns:a16="http://schemas.microsoft.com/office/drawing/2014/main" id="{507F0DBE-4CAE-CF4A-B18C-FF3769C70DA2}"/>
              </a:ext>
            </a:extLst>
          </p:cNvPr>
          <p:cNvSpPr/>
          <p:nvPr/>
        </p:nvSpPr>
        <p:spPr>
          <a:xfrm>
            <a:off x="10057150" y="691720"/>
            <a:ext cx="1901858" cy="550438"/>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 next variant from Config</a:t>
            </a:r>
          </a:p>
        </p:txBody>
      </p:sp>
      <p:sp>
        <p:nvSpPr>
          <p:cNvPr id="50" name="Decision 49">
            <a:extLst>
              <a:ext uri="{FF2B5EF4-FFF2-40B4-BE49-F238E27FC236}">
                <a16:creationId xmlns:a16="http://schemas.microsoft.com/office/drawing/2014/main" id="{55FC7409-AC90-6743-8E6A-58F3321EF5D3}"/>
              </a:ext>
            </a:extLst>
          </p:cNvPr>
          <p:cNvSpPr/>
          <p:nvPr/>
        </p:nvSpPr>
        <p:spPr>
          <a:xfrm>
            <a:off x="3345755" y="2618351"/>
            <a:ext cx="1800225" cy="1042988"/>
          </a:xfrm>
          <a:prstGeom prst="flowChartDecision">
            <a:avLst/>
          </a:prstGeom>
          <a:solidFill>
            <a:schemeClr val="accent4">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Is file in the list</a:t>
            </a:r>
          </a:p>
        </p:txBody>
      </p:sp>
      <p:sp>
        <p:nvSpPr>
          <p:cNvPr id="53" name="Process 52">
            <a:extLst>
              <a:ext uri="{FF2B5EF4-FFF2-40B4-BE49-F238E27FC236}">
                <a16:creationId xmlns:a16="http://schemas.microsoft.com/office/drawing/2014/main" id="{627E965C-00F0-8E4A-9290-9E380D8B7E9D}"/>
              </a:ext>
            </a:extLst>
          </p:cNvPr>
          <p:cNvSpPr/>
          <p:nvPr/>
        </p:nvSpPr>
        <p:spPr>
          <a:xfrm>
            <a:off x="8119771" y="5132347"/>
            <a:ext cx="1371600" cy="544621"/>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 to list</a:t>
            </a:r>
          </a:p>
        </p:txBody>
      </p:sp>
      <p:sp>
        <p:nvSpPr>
          <p:cNvPr id="56" name="Process 55">
            <a:extLst>
              <a:ext uri="{FF2B5EF4-FFF2-40B4-BE49-F238E27FC236}">
                <a16:creationId xmlns:a16="http://schemas.microsoft.com/office/drawing/2014/main" id="{AF6FB56D-60C6-6948-BE2E-8EE3CF8549A3}"/>
              </a:ext>
            </a:extLst>
          </p:cNvPr>
          <p:cNvSpPr/>
          <p:nvPr/>
        </p:nvSpPr>
        <p:spPr>
          <a:xfrm>
            <a:off x="6939235" y="6020748"/>
            <a:ext cx="1539010" cy="580080"/>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Replace on list</a:t>
            </a:r>
          </a:p>
        </p:txBody>
      </p:sp>
      <p:cxnSp>
        <p:nvCxnSpPr>
          <p:cNvPr id="59" name="Straight Arrow Connector 58">
            <a:extLst>
              <a:ext uri="{FF2B5EF4-FFF2-40B4-BE49-F238E27FC236}">
                <a16:creationId xmlns:a16="http://schemas.microsoft.com/office/drawing/2014/main" id="{612F1BB7-F2EE-EC49-813A-077C74C09910}"/>
              </a:ext>
            </a:extLst>
          </p:cNvPr>
          <p:cNvCxnSpPr>
            <a:cxnSpLocks/>
            <a:stCxn id="4" idx="2"/>
            <a:endCxn id="7" idx="0"/>
          </p:cNvCxnSpPr>
          <p:nvPr/>
        </p:nvCxnSpPr>
        <p:spPr>
          <a:xfrm flipH="1">
            <a:off x="1989113" y="1790699"/>
            <a:ext cx="6383" cy="60760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50B81AE-FC46-2D4B-9BB7-15D2443C5097}"/>
              </a:ext>
            </a:extLst>
          </p:cNvPr>
          <p:cNvCxnSpPr>
            <a:cxnSpLocks/>
            <a:stCxn id="7" idx="2"/>
            <a:endCxn id="13" idx="0"/>
          </p:cNvCxnSpPr>
          <p:nvPr/>
        </p:nvCxnSpPr>
        <p:spPr>
          <a:xfrm flipH="1">
            <a:off x="1981200" y="2942923"/>
            <a:ext cx="7913" cy="6789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9150A20-02A2-DC41-99C8-1BBA1C001ECF}"/>
              </a:ext>
            </a:extLst>
          </p:cNvPr>
          <p:cNvCxnSpPr>
            <a:cxnSpLocks/>
            <a:endCxn id="50" idx="2"/>
          </p:cNvCxnSpPr>
          <p:nvPr/>
        </p:nvCxnSpPr>
        <p:spPr>
          <a:xfrm flipH="1" flipV="1">
            <a:off x="4245868" y="3661339"/>
            <a:ext cx="4517" cy="24279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598AFB90-33F1-264B-B4D6-9E9A326510F5}"/>
              </a:ext>
            </a:extLst>
          </p:cNvPr>
          <p:cNvCxnSpPr>
            <a:cxnSpLocks/>
            <a:stCxn id="13" idx="2"/>
            <a:endCxn id="12" idx="1"/>
          </p:cNvCxnSpPr>
          <p:nvPr/>
        </p:nvCxnSpPr>
        <p:spPr>
          <a:xfrm rot="16200000" flipH="1">
            <a:off x="1785745" y="4860325"/>
            <a:ext cx="792884" cy="40197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id="{1B71EA58-5745-754A-A1C4-5C314AD3FF19}"/>
              </a:ext>
            </a:extLst>
          </p:cNvPr>
          <p:cNvCxnSpPr>
            <a:cxnSpLocks/>
            <a:stCxn id="12" idx="0"/>
            <a:endCxn id="19" idx="2"/>
          </p:cNvCxnSpPr>
          <p:nvPr/>
        </p:nvCxnSpPr>
        <p:spPr>
          <a:xfrm rot="5400000" flipH="1" flipV="1">
            <a:off x="3668095" y="4393527"/>
            <a:ext cx="436646" cy="64882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CA43E0CF-812F-274E-8EF5-B06AA0A519C9}"/>
              </a:ext>
            </a:extLst>
          </p:cNvPr>
          <p:cNvCxnSpPr>
            <a:cxnSpLocks/>
            <a:stCxn id="12" idx="3"/>
            <a:endCxn id="10" idx="2"/>
          </p:cNvCxnSpPr>
          <p:nvPr/>
        </p:nvCxnSpPr>
        <p:spPr>
          <a:xfrm flipV="1">
            <a:off x="4740842" y="4744304"/>
            <a:ext cx="1550121" cy="713450"/>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F3A9CA03-E168-A148-8DFC-9A0778E8D649}"/>
              </a:ext>
            </a:extLst>
          </p:cNvPr>
          <p:cNvCxnSpPr>
            <a:cxnSpLocks/>
            <a:stCxn id="10" idx="3"/>
            <a:endCxn id="9" idx="1"/>
          </p:cNvCxnSpPr>
          <p:nvPr/>
        </p:nvCxnSpPr>
        <p:spPr>
          <a:xfrm flipV="1">
            <a:off x="7191075" y="4216735"/>
            <a:ext cx="644554" cy="607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5F1C4A21-6C84-8A46-8CA4-7FA5AB2AD79A}"/>
              </a:ext>
            </a:extLst>
          </p:cNvPr>
          <p:cNvCxnSpPr>
            <a:cxnSpLocks/>
            <a:stCxn id="9" idx="3"/>
            <a:endCxn id="47" idx="1"/>
          </p:cNvCxnSpPr>
          <p:nvPr/>
        </p:nvCxnSpPr>
        <p:spPr>
          <a:xfrm flipV="1">
            <a:off x="9760912" y="966939"/>
            <a:ext cx="296238" cy="3249796"/>
          </a:xfrm>
          <a:prstGeom prst="bent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2DF5CA30-8EA4-1747-A3CF-D5E6718876D9}"/>
              </a:ext>
            </a:extLst>
          </p:cNvPr>
          <p:cNvCxnSpPr>
            <a:stCxn id="47" idx="2"/>
            <a:endCxn id="44" idx="0"/>
          </p:cNvCxnSpPr>
          <p:nvPr/>
        </p:nvCxnSpPr>
        <p:spPr>
          <a:xfrm>
            <a:off x="11008079" y="1242158"/>
            <a:ext cx="14288" cy="2916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36112394-1CCE-CC46-A935-E1AF56D43BA0}"/>
              </a:ext>
            </a:extLst>
          </p:cNvPr>
          <p:cNvCxnSpPr>
            <a:cxnSpLocks/>
            <a:stCxn id="44" idx="2"/>
          </p:cNvCxnSpPr>
          <p:nvPr/>
        </p:nvCxnSpPr>
        <p:spPr>
          <a:xfrm flipH="1">
            <a:off x="11021518" y="2084215"/>
            <a:ext cx="849" cy="3014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9C6351C-F013-5142-A2FF-1DE135AA6208}"/>
              </a:ext>
            </a:extLst>
          </p:cNvPr>
          <p:cNvCxnSpPr>
            <a:cxnSpLocks/>
          </p:cNvCxnSpPr>
          <p:nvPr/>
        </p:nvCxnSpPr>
        <p:spPr>
          <a:xfrm>
            <a:off x="11021518" y="3032043"/>
            <a:ext cx="1" cy="3939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Elbow Connector 94">
            <a:extLst>
              <a:ext uri="{FF2B5EF4-FFF2-40B4-BE49-F238E27FC236}">
                <a16:creationId xmlns:a16="http://schemas.microsoft.com/office/drawing/2014/main" id="{420DB439-4919-284A-9524-BE078B52665A}"/>
              </a:ext>
            </a:extLst>
          </p:cNvPr>
          <p:cNvCxnSpPr>
            <a:cxnSpLocks/>
            <a:stCxn id="11" idx="2"/>
            <a:endCxn id="56" idx="3"/>
          </p:cNvCxnSpPr>
          <p:nvPr/>
        </p:nvCxnSpPr>
        <p:spPr>
          <a:xfrm rot="5400000">
            <a:off x="9544686" y="4833953"/>
            <a:ext cx="410395" cy="254327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DE31EE61-9476-FA41-BC3D-6BED596B15BF}"/>
              </a:ext>
            </a:extLst>
          </p:cNvPr>
          <p:cNvCxnSpPr>
            <a:stCxn id="11" idx="1"/>
            <a:endCxn id="53" idx="3"/>
          </p:cNvCxnSpPr>
          <p:nvPr/>
        </p:nvCxnSpPr>
        <p:spPr>
          <a:xfrm flipH="1">
            <a:off x="9491371" y="5378899"/>
            <a:ext cx="630036" cy="2575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142A39FB-82E4-A848-8EED-1B3B82193A80}"/>
              </a:ext>
            </a:extLst>
          </p:cNvPr>
          <p:cNvCxnSpPr>
            <a:cxnSpLocks/>
            <a:stCxn id="53" idx="0"/>
            <a:endCxn id="9" idx="2"/>
          </p:cNvCxnSpPr>
          <p:nvPr/>
        </p:nvCxnSpPr>
        <p:spPr>
          <a:xfrm flipH="1" flipV="1">
            <a:off x="8798271" y="4738229"/>
            <a:ext cx="7300" cy="3941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Elbow Connector 102">
            <a:extLst>
              <a:ext uri="{FF2B5EF4-FFF2-40B4-BE49-F238E27FC236}">
                <a16:creationId xmlns:a16="http://schemas.microsoft.com/office/drawing/2014/main" id="{8BBE89C1-D38D-E947-A6F1-51D8F7990D75}"/>
              </a:ext>
            </a:extLst>
          </p:cNvPr>
          <p:cNvCxnSpPr>
            <a:cxnSpLocks/>
          </p:cNvCxnSpPr>
          <p:nvPr/>
        </p:nvCxnSpPr>
        <p:spPr>
          <a:xfrm rot="5400000" flipH="1" flipV="1">
            <a:off x="7712627" y="4914903"/>
            <a:ext cx="1059094" cy="1152597"/>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Elbow Connector 106">
            <a:extLst>
              <a:ext uri="{FF2B5EF4-FFF2-40B4-BE49-F238E27FC236}">
                <a16:creationId xmlns:a16="http://schemas.microsoft.com/office/drawing/2014/main" id="{B0BFF5CF-4E2E-FB43-ABA3-2B5F265E6A71}"/>
              </a:ext>
            </a:extLst>
          </p:cNvPr>
          <p:cNvCxnSpPr>
            <a:cxnSpLocks/>
            <a:stCxn id="9" idx="0"/>
            <a:endCxn id="4" idx="3"/>
          </p:cNvCxnSpPr>
          <p:nvPr/>
        </p:nvCxnSpPr>
        <p:spPr>
          <a:xfrm rot="16200000" flipV="1">
            <a:off x="4633922" y="-469109"/>
            <a:ext cx="2426036" cy="590266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50EA54B7-DDB6-474B-87FB-2ADC4BA1C94C}"/>
              </a:ext>
            </a:extLst>
          </p:cNvPr>
          <p:cNvCxnSpPr>
            <a:stCxn id="50" idx="0"/>
            <a:endCxn id="20" idx="2"/>
          </p:cNvCxnSpPr>
          <p:nvPr/>
        </p:nvCxnSpPr>
        <p:spPr>
          <a:xfrm flipH="1" flipV="1">
            <a:off x="4232964" y="2343002"/>
            <a:ext cx="12904" cy="2753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1" name="Elbow Connector 110">
            <a:extLst>
              <a:ext uri="{FF2B5EF4-FFF2-40B4-BE49-F238E27FC236}">
                <a16:creationId xmlns:a16="http://schemas.microsoft.com/office/drawing/2014/main" id="{D4D196FF-D949-5E49-ADCD-75BEDFFEF329}"/>
              </a:ext>
            </a:extLst>
          </p:cNvPr>
          <p:cNvCxnSpPr>
            <a:stCxn id="50" idx="3"/>
            <a:endCxn id="16" idx="2"/>
          </p:cNvCxnSpPr>
          <p:nvPr/>
        </p:nvCxnSpPr>
        <p:spPr>
          <a:xfrm flipV="1">
            <a:off x="5145980" y="2335320"/>
            <a:ext cx="993354" cy="804525"/>
          </a:xfrm>
          <a:prstGeom prst="bentConnector2">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62A15C90-6BE5-4246-AF6B-B105E4E29143}"/>
              </a:ext>
            </a:extLst>
          </p:cNvPr>
          <p:cNvCxnSpPr>
            <a:stCxn id="20" idx="0"/>
          </p:cNvCxnSpPr>
          <p:nvPr/>
        </p:nvCxnSpPr>
        <p:spPr>
          <a:xfrm flipV="1">
            <a:off x="4232964" y="1269204"/>
            <a:ext cx="0" cy="5214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C52742F8-9608-B749-9FA4-76B3F57E5F04}"/>
              </a:ext>
            </a:extLst>
          </p:cNvPr>
          <p:cNvCxnSpPr>
            <a:stCxn id="16" idx="0"/>
          </p:cNvCxnSpPr>
          <p:nvPr/>
        </p:nvCxnSpPr>
        <p:spPr>
          <a:xfrm flipV="1">
            <a:off x="6139334" y="1269204"/>
            <a:ext cx="0" cy="5214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Elbow Connector 118">
            <a:extLst>
              <a:ext uri="{FF2B5EF4-FFF2-40B4-BE49-F238E27FC236}">
                <a16:creationId xmlns:a16="http://schemas.microsoft.com/office/drawing/2014/main" id="{D03F84C0-FD09-3B46-8BC3-451A65D7CDC9}"/>
              </a:ext>
            </a:extLst>
          </p:cNvPr>
          <p:cNvCxnSpPr>
            <a:stCxn id="13" idx="3"/>
            <a:endCxn id="50" idx="1"/>
          </p:cNvCxnSpPr>
          <p:nvPr/>
        </p:nvCxnSpPr>
        <p:spPr>
          <a:xfrm flipV="1">
            <a:off x="2881312" y="3139845"/>
            <a:ext cx="464443" cy="1003531"/>
          </a:xfrm>
          <a:prstGeom prst="bentConnector3">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1184A306-16FA-CE4D-BA63-D09FC38C4F69}"/>
              </a:ext>
            </a:extLst>
          </p:cNvPr>
          <p:cNvCxnSpPr>
            <a:stCxn id="10" idx="1"/>
            <a:endCxn id="19" idx="3"/>
          </p:cNvCxnSpPr>
          <p:nvPr/>
        </p:nvCxnSpPr>
        <p:spPr>
          <a:xfrm flipH="1">
            <a:off x="4896628" y="4222810"/>
            <a:ext cx="494222" cy="44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7AE2DFC3-7632-EC4F-923B-F927683A603F}"/>
              </a:ext>
            </a:extLst>
          </p:cNvPr>
          <p:cNvSpPr txBox="1"/>
          <p:nvPr/>
        </p:nvSpPr>
        <p:spPr>
          <a:xfrm>
            <a:off x="4262624" y="2383531"/>
            <a:ext cx="485518" cy="369332"/>
          </a:xfrm>
          <a:prstGeom prst="rect">
            <a:avLst/>
          </a:prstGeom>
          <a:noFill/>
        </p:spPr>
        <p:txBody>
          <a:bodyPr wrap="none" rtlCol="0">
            <a:spAutoFit/>
          </a:bodyPr>
          <a:lstStyle/>
          <a:p>
            <a:r>
              <a:rPr lang="en-US" dirty="0"/>
              <a:t>Yes</a:t>
            </a:r>
          </a:p>
        </p:txBody>
      </p:sp>
      <p:sp>
        <p:nvSpPr>
          <p:cNvPr id="124" name="TextBox 123">
            <a:extLst>
              <a:ext uri="{FF2B5EF4-FFF2-40B4-BE49-F238E27FC236}">
                <a16:creationId xmlns:a16="http://schemas.microsoft.com/office/drawing/2014/main" id="{65C39086-E6E1-0D4C-A538-F99186AC1597}"/>
              </a:ext>
            </a:extLst>
          </p:cNvPr>
          <p:cNvSpPr txBox="1"/>
          <p:nvPr/>
        </p:nvSpPr>
        <p:spPr>
          <a:xfrm>
            <a:off x="9652931" y="5022948"/>
            <a:ext cx="455574" cy="369332"/>
          </a:xfrm>
          <a:prstGeom prst="rect">
            <a:avLst/>
          </a:prstGeom>
          <a:noFill/>
        </p:spPr>
        <p:txBody>
          <a:bodyPr wrap="none" rtlCol="0">
            <a:spAutoFit/>
          </a:bodyPr>
          <a:lstStyle/>
          <a:p>
            <a:r>
              <a:rPr lang="en-US" dirty="0"/>
              <a:t>No</a:t>
            </a:r>
          </a:p>
        </p:txBody>
      </p:sp>
      <p:sp>
        <p:nvSpPr>
          <p:cNvPr id="125" name="TextBox 124">
            <a:extLst>
              <a:ext uri="{FF2B5EF4-FFF2-40B4-BE49-F238E27FC236}">
                <a16:creationId xmlns:a16="http://schemas.microsoft.com/office/drawing/2014/main" id="{EADBB57B-4EA7-CE45-8766-EBC6C472057B}"/>
              </a:ext>
            </a:extLst>
          </p:cNvPr>
          <p:cNvSpPr txBox="1"/>
          <p:nvPr/>
        </p:nvSpPr>
        <p:spPr>
          <a:xfrm>
            <a:off x="9391649" y="3557258"/>
            <a:ext cx="455574" cy="369332"/>
          </a:xfrm>
          <a:prstGeom prst="rect">
            <a:avLst/>
          </a:prstGeom>
          <a:noFill/>
        </p:spPr>
        <p:txBody>
          <a:bodyPr wrap="none" rtlCol="0">
            <a:spAutoFit/>
          </a:bodyPr>
          <a:lstStyle/>
          <a:p>
            <a:r>
              <a:rPr lang="en-US" dirty="0"/>
              <a:t>No</a:t>
            </a:r>
          </a:p>
        </p:txBody>
      </p:sp>
      <p:sp>
        <p:nvSpPr>
          <p:cNvPr id="126" name="TextBox 125">
            <a:extLst>
              <a:ext uri="{FF2B5EF4-FFF2-40B4-BE49-F238E27FC236}">
                <a16:creationId xmlns:a16="http://schemas.microsoft.com/office/drawing/2014/main" id="{08E7E396-47B1-C140-808D-8C75B92DC26F}"/>
              </a:ext>
            </a:extLst>
          </p:cNvPr>
          <p:cNvSpPr txBox="1"/>
          <p:nvPr/>
        </p:nvSpPr>
        <p:spPr>
          <a:xfrm>
            <a:off x="7258982" y="3873797"/>
            <a:ext cx="455574" cy="369332"/>
          </a:xfrm>
          <a:prstGeom prst="rect">
            <a:avLst/>
          </a:prstGeom>
          <a:noFill/>
        </p:spPr>
        <p:txBody>
          <a:bodyPr wrap="none" rtlCol="0">
            <a:spAutoFit/>
          </a:bodyPr>
          <a:lstStyle/>
          <a:p>
            <a:r>
              <a:rPr lang="en-US" dirty="0"/>
              <a:t>No</a:t>
            </a:r>
          </a:p>
        </p:txBody>
      </p:sp>
      <p:sp>
        <p:nvSpPr>
          <p:cNvPr id="127" name="TextBox 126">
            <a:extLst>
              <a:ext uri="{FF2B5EF4-FFF2-40B4-BE49-F238E27FC236}">
                <a16:creationId xmlns:a16="http://schemas.microsoft.com/office/drawing/2014/main" id="{FA040F9C-7C24-A34B-B106-46A73F86C8A6}"/>
              </a:ext>
            </a:extLst>
          </p:cNvPr>
          <p:cNvSpPr txBox="1"/>
          <p:nvPr/>
        </p:nvSpPr>
        <p:spPr>
          <a:xfrm>
            <a:off x="4500294" y="5067468"/>
            <a:ext cx="455574" cy="369332"/>
          </a:xfrm>
          <a:prstGeom prst="rect">
            <a:avLst/>
          </a:prstGeom>
          <a:noFill/>
        </p:spPr>
        <p:txBody>
          <a:bodyPr wrap="none" rtlCol="0">
            <a:spAutoFit/>
          </a:bodyPr>
          <a:lstStyle/>
          <a:p>
            <a:r>
              <a:rPr lang="en-US" dirty="0"/>
              <a:t>No</a:t>
            </a:r>
          </a:p>
        </p:txBody>
      </p:sp>
      <p:sp>
        <p:nvSpPr>
          <p:cNvPr id="128" name="TextBox 127">
            <a:extLst>
              <a:ext uri="{FF2B5EF4-FFF2-40B4-BE49-F238E27FC236}">
                <a16:creationId xmlns:a16="http://schemas.microsoft.com/office/drawing/2014/main" id="{374E8406-80EF-1C49-970E-34E95A777A27}"/>
              </a:ext>
            </a:extLst>
          </p:cNvPr>
          <p:cNvSpPr txBox="1"/>
          <p:nvPr/>
        </p:nvSpPr>
        <p:spPr>
          <a:xfrm>
            <a:off x="5302869" y="2716674"/>
            <a:ext cx="455574" cy="369332"/>
          </a:xfrm>
          <a:prstGeom prst="rect">
            <a:avLst/>
          </a:prstGeom>
          <a:noFill/>
        </p:spPr>
        <p:txBody>
          <a:bodyPr wrap="none" rtlCol="0">
            <a:spAutoFit/>
          </a:bodyPr>
          <a:lstStyle/>
          <a:p>
            <a:r>
              <a:rPr lang="en-US" dirty="0"/>
              <a:t>No</a:t>
            </a:r>
          </a:p>
        </p:txBody>
      </p:sp>
      <p:sp>
        <p:nvSpPr>
          <p:cNvPr id="129" name="TextBox 128">
            <a:extLst>
              <a:ext uri="{FF2B5EF4-FFF2-40B4-BE49-F238E27FC236}">
                <a16:creationId xmlns:a16="http://schemas.microsoft.com/office/drawing/2014/main" id="{8BACFCFF-7138-AB4D-982A-A2CB95AD8202}"/>
              </a:ext>
            </a:extLst>
          </p:cNvPr>
          <p:cNvSpPr txBox="1"/>
          <p:nvPr/>
        </p:nvSpPr>
        <p:spPr>
          <a:xfrm>
            <a:off x="2570866" y="3557258"/>
            <a:ext cx="455574" cy="369332"/>
          </a:xfrm>
          <a:prstGeom prst="rect">
            <a:avLst/>
          </a:prstGeom>
          <a:noFill/>
        </p:spPr>
        <p:txBody>
          <a:bodyPr wrap="none" rtlCol="0">
            <a:spAutoFit/>
          </a:bodyPr>
          <a:lstStyle/>
          <a:p>
            <a:r>
              <a:rPr lang="en-US" dirty="0"/>
              <a:t>No</a:t>
            </a:r>
          </a:p>
        </p:txBody>
      </p:sp>
      <p:sp>
        <p:nvSpPr>
          <p:cNvPr id="130" name="TextBox 129">
            <a:extLst>
              <a:ext uri="{FF2B5EF4-FFF2-40B4-BE49-F238E27FC236}">
                <a16:creationId xmlns:a16="http://schemas.microsoft.com/office/drawing/2014/main" id="{5A3911CD-22F5-F244-83C6-AD79E7EB6146}"/>
              </a:ext>
            </a:extLst>
          </p:cNvPr>
          <p:cNvSpPr txBox="1"/>
          <p:nvPr/>
        </p:nvSpPr>
        <p:spPr>
          <a:xfrm>
            <a:off x="1964550" y="1811545"/>
            <a:ext cx="455574" cy="369332"/>
          </a:xfrm>
          <a:prstGeom prst="rect">
            <a:avLst/>
          </a:prstGeom>
          <a:noFill/>
        </p:spPr>
        <p:txBody>
          <a:bodyPr wrap="none" rtlCol="0">
            <a:spAutoFit/>
          </a:bodyPr>
          <a:lstStyle/>
          <a:p>
            <a:r>
              <a:rPr lang="en-US" dirty="0"/>
              <a:t>No</a:t>
            </a:r>
          </a:p>
        </p:txBody>
      </p:sp>
      <p:sp>
        <p:nvSpPr>
          <p:cNvPr id="131" name="TextBox 130">
            <a:extLst>
              <a:ext uri="{FF2B5EF4-FFF2-40B4-BE49-F238E27FC236}">
                <a16:creationId xmlns:a16="http://schemas.microsoft.com/office/drawing/2014/main" id="{21E23D4B-4E9F-334D-8714-BBD112992DDD}"/>
              </a:ext>
            </a:extLst>
          </p:cNvPr>
          <p:cNvSpPr txBox="1"/>
          <p:nvPr/>
        </p:nvSpPr>
        <p:spPr>
          <a:xfrm>
            <a:off x="8318129" y="3166794"/>
            <a:ext cx="485518" cy="369332"/>
          </a:xfrm>
          <a:prstGeom prst="rect">
            <a:avLst/>
          </a:prstGeom>
          <a:noFill/>
        </p:spPr>
        <p:txBody>
          <a:bodyPr wrap="none" rtlCol="0">
            <a:spAutoFit/>
          </a:bodyPr>
          <a:lstStyle/>
          <a:p>
            <a:r>
              <a:rPr lang="en-US" dirty="0"/>
              <a:t>Yes</a:t>
            </a:r>
          </a:p>
        </p:txBody>
      </p:sp>
      <p:sp>
        <p:nvSpPr>
          <p:cNvPr id="132" name="TextBox 131">
            <a:extLst>
              <a:ext uri="{FF2B5EF4-FFF2-40B4-BE49-F238E27FC236}">
                <a16:creationId xmlns:a16="http://schemas.microsoft.com/office/drawing/2014/main" id="{8FFB707B-C145-2A4F-BC65-2D4C665003CC}"/>
              </a:ext>
            </a:extLst>
          </p:cNvPr>
          <p:cNvSpPr txBox="1"/>
          <p:nvPr/>
        </p:nvSpPr>
        <p:spPr>
          <a:xfrm>
            <a:off x="4910738" y="3873797"/>
            <a:ext cx="485518" cy="369332"/>
          </a:xfrm>
          <a:prstGeom prst="rect">
            <a:avLst/>
          </a:prstGeom>
          <a:noFill/>
        </p:spPr>
        <p:txBody>
          <a:bodyPr wrap="none" rtlCol="0">
            <a:spAutoFit/>
          </a:bodyPr>
          <a:lstStyle/>
          <a:p>
            <a:r>
              <a:rPr lang="en-US" dirty="0"/>
              <a:t>Yes</a:t>
            </a:r>
          </a:p>
        </p:txBody>
      </p:sp>
      <p:sp>
        <p:nvSpPr>
          <p:cNvPr id="133" name="TextBox 132">
            <a:extLst>
              <a:ext uri="{FF2B5EF4-FFF2-40B4-BE49-F238E27FC236}">
                <a16:creationId xmlns:a16="http://schemas.microsoft.com/office/drawing/2014/main" id="{2D077125-16F5-1744-8CF7-FB651134D368}"/>
              </a:ext>
            </a:extLst>
          </p:cNvPr>
          <p:cNvSpPr txBox="1"/>
          <p:nvPr/>
        </p:nvSpPr>
        <p:spPr>
          <a:xfrm>
            <a:off x="10521340" y="5900393"/>
            <a:ext cx="485518" cy="369332"/>
          </a:xfrm>
          <a:prstGeom prst="rect">
            <a:avLst/>
          </a:prstGeom>
          <a:noFill/>
        </p:spPr>
        <p:txBody>
          <a:bodyPr wrap="none" rtlCol="0">
            <a:spAutoFit/>
          </a:bodyPr>
          <a:lstStyle/>
          <a:p>
            <a:r>
              <a:rPr lang="en-US" dirty="0"/>
              <a:t>Yes</a:t>
            </a:r>
          </a:p>
        </p:txBody>
      </p:sp>
      <p:sp>
        <p:nvSpPr>
          <p:cNvPr id="134" name="TextBox 133">
            <a:extLst>
              <a:ext uri="{FF2B5EF4-FFF2-40B4-BE49-F238E27FC236}">
                <a16:creationId xmlns:a16="http://schemas.microsoft.com/office/drawing/2014/main" id="{7C5FB936-7058-7845-8AC8-4C8F913ACF19}"/>
              </a:ext>
            </a:extLst>
          </p:cNvPr>
          <p:cNvSpPr txBox="1"/>
          <p:nvPr/>
        </p:nvSpPr>
        <p:spPr>
          <a:xfrm>
            <a:off x="3658370" y="4736212"/>
            <a:ext cx="485518" cy="369332"/>
          </a:xfrm>
          <a:prstGeom prst="rect">
            <a:avLst/>
          </a:prstGeom>
          <a:noFill/>
        </p:spPr>
        <p:txBody>
          <a:bodyPr wrap="none" rtlCol="0">
            <a:spAutoFit/>
          </a:bodyPr>
          <a:lstStyle/>
          <a:p>
            <a:r>
              <a:rPr lang="en-US" dirty="0"/>
              <a:t>Yes</a:t>
            </a:r>
          </a:p>
        </p:txBody>
      </p:sp>
      <p:sp>
        <p:nvSpPr>
          <p:cNvPr id="135" name="TextBox 134">
            <a:extLst>
              <a:ext uri="{FF2B5EF4-FFF2-40B4-BE49-F238E27FC236}">
                <a16:creationId xmlns:a16="http://schemas.microsoft.com/office/drawing/2014/main" id="{34097C83-CE40-0246-B37F-44204D91FF45}"/>
              </a:ext>
            </a:extLst>
          </p:cNvPr>
          <p:cNvSpPr txBox="1"/>
          <p:nvPr/>
        </p:nvSpPr>
        <p:spPr>
          <a:xfrm>
            <a:off x="1497723" y="4829086"/>
            <a:ext cx="485518" cy="369332"/>
          </a:xfrm>
          <a:prstGeom prst="rect">
            <a:avLst/>
          </a:prstGeom>
          <a:noFill/>
        </p:spPr>
        <p:txBody>
          <a:bodyPr wrap="none" rtlCol="0">
            <a:spAutoFit/>
          </a:bodyPr>
          <a:lstStyle/>
          <a:p>
            <a:r>
              <a:rPr lang="en-US" dirty="0"/>
              <a:t>Yes</a:t>
            </a:r>
          </a:p>
        </p:txBody>
      </p:sp>
      <p:sp>
        <p:nvSpPr>
          <p:cNvPr id="139" name="Terminator 138">
            <a:extLst>
              <a:ext uri="{FF2B5EF4-FFF2-40B4-BE49-F238E27FC236}">
                <a16:creationId xmlns:a16="http://schemas.microsoft.com/office/drawing/2014/main" id="{723D6359-A1C8-6A4F-8DF7-F9A628D79BB8}"/>
              </a:ext>
            </a:extLst>
          </p:cNvPr>
          <p:cNvSpPr/>
          <p:nvPr/>
        </p:nvSpPr>
        <p:spPr>
          <a:xfrm>
            <a:off x="68189" y="1643123"/>
            <a:ext cx="1368588" cy="55721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cxnSp>
        <p:nvCxnSpPr>
          <p:cNvPr id="141" name="Elbow Connector 140">
            <a:extLst>
              <a:ext uri="{FF2B5EF4-FFF2-40B4-BE49-F238E27FC236}">
                <a16:creationId xmlns:a16="http://schemas.microsoft.com/office/drawing/2014/main" id="{5139F2E1-3651-2049-A92E-07B72801FB07}"/>
              </a:ext>
            </a:extLst>
          </p:cNvPr>
          <p:cNvCxnSpPr>
            <a:stCxn id="4" idx="1"/>
            <a:endCxn id="139" idx="0"/>
          </p:cNvCxnSpPr>
          <p:nvPr/>
        </p:nvCxnSpPr>
        <p:spPr>
          <a:xfrm rot="10800000" flipV="1">
            <a:off x="752483" y="1269205"/>
            <a:ext cx="342900" cy="37391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35D7A5EA-1D60-C74C-A0F2-134CD7A5851B}"/>
              </a:ext>
            </a:extLst>
          </p:cNvPr>
          <p:cNvSpPr txBox="1"/>
          <p:nvPr/>
        </p:nvSpPr>
        <p:spPr>
          <a:xfrm>
            <a:off x="640354" y="867561"/>
            <a:ext cx="485518" cy="369332"/>
          </a:xfrm>
          <a:prstGeom prst="rect">
            <a:avLst/>
          </a:prstGeom>
          <a:noFill/>
        </p:spPr>
        <p:txBody>
          <a:bodyPr wrap="none" rtlCol="0">
            <a:spAutoFit/>
          </a:bodyPr>
          <a:lstStyle/>
          <a:p>
            <a:r>
              <a:rPr lang="en-US" dirty="0"/>
              <a:t>Yes</a:t>
            </a:r>
          </a:p>
        </p:txBody>
      </p:sp>
      <p:cxnSp>
        <p:nvCxnSpPr>
          <p:cNvPr id="146" name="Straight Arrow Connector 145">
            <a:extLst>
              <a:ext uri="{FF2B5EF4-FFF2-40B4-BE49-F238E27FC236}">
                <a16:creationId xmlns:a16="http://schemas.microsoft.com/office/drawing/2014/main" id="{992D3FDC-3479-C946-AA89-6FD23507E78A}"/>
              </a:ext>
            </a:extLst>
          </p:cNvPr>
          <p:cNvCxnSpPr/>
          <p:nvPr/>
        </p:nvCxnSpPr>
        <p:spPr>
          <a:xfrm>
            <a:off x="1995494" y="385763"/>
            <a:ext cx="0" cy="3619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8" name="Process 147">
            <a:extLst>
              <a:ext uri="{FF2B5EF4-FFF2-40B4-BE49-F238E27FC236}">
                <a16:creationId xmlns:a16="http://schemas.microsoft.com/office/drawing/2014/main" id="{6D8B291D-DB11-5E48-833F-ECE23E8130EB}"/>
              </a:ext>
            </a:extLst>
          </p:cNvPr>
          <p:cNvSpPr/>
          <p:nvPr/>
        </p:nvSpPr>
        <p:spPr>
          <a:xfrm>
            <a:off x="10052274" y="3435542"/>
            <a:ext cx="1901858" cy="550438"/>
          </a:xfrm>
          <a:prstGeom prst="flowChartProcess">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Remove variant keys from </a:t>
            </a:r>
            <a:r>
              <a:rPr lang="en-US" dirty="0" err="1">
                <a:solidFill>
                  <a:schemeClr val="tx1"/>
                </a:solidFill>
              </a:rPr>
              <a:t>keylist</a:t>
            </a:r>
            <a:endParaRPr lang="en-US" dirty="0">
              <a:solidFill>
                <a:schemeClr val="tx1"/>
              </a:solidFill>
            </a:endParaRPr>
          </a:p>
        </p:txBody>
      </p:sp>
      <p:cxnSp>
        <p:nvCxnSpPr>
          <p:cNvPr id="149" name="Straight Arrow Connector 148">
            <a:extLst>
              <a:ext uri="{FF2B5EF4-FFF2-40B4-BE49-F238E27FC236}">
                <a16:creationId xmlns:a16="http://schemas.microsoft.com/office/drawing/2014/main" id="{06C564AC-B3C1-E64A-A520-B8FD0ABFC686}"/>
              </a:ext>
            </a:extLst>
          </p:cNvPr>
          <p:cNvCxnSpPr>
            <a:cxnSpLocks/>
            <a:endCxn id="11" idx="0"/>
          </p:cNvCxnSpPr>
          <p:nvPr/>
        </p:nvCxnSpPr>
        <p:spPr>
          <a:xfrm>
            <a:off x="11000136" y="4010304"/>
            <a:ext cx="21384" cy="8471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D3BEE194-CECC-3B42-8AD4-65963BE11E65}"/>
              </a:ext>
            </a:extLst>
          </p:cNvPr>
          <p:cNvSpPr txBox="1"/>
          <p:nvPr/>
        </p:nvSpPr>
        <p:spPr>
          <a:xfrm>
            <a:off x="2372158" y="166603"/>
            <a:ext cx="1361463" cy="369332"/>
          </a:xfrm>
          <a:prstGeom prst="rect">
            <a:avLst/>
          </a:prstGeom>
          <a:noFill/>
        </p:spPr>
        <p:txBody>
          <a:bodyPr wrap="none" rtlCol="0">
            <a:spAutoFit/>
          </a:bodyPr>
          <a:lstStyle/>
          <a:p>
            <a:r>
              <a:rPr lang="en-US" dirty="0"/>
              <a:t>Update files </a:t>
            </a:r>
          </a:p>
        </p:txBody>
      </p:sp>
      <p:sp>
        <p:nvSpPr>
          <p:cNvPr id="60" name="TextBox 59">
            <a:extLst>
              <a:ext uri="{FF2B5EF4-FFF2-40B4-BE49-F238E27FC236}">
                <a16:creationId xmlns:a16="http://schemas.microsoft.com/office/drawing/2014/main" id="{F8B6C947-B462-464C-87FF-19B7872F2EA2}"/>
              </a:ext>
            </a:extLst>
          </p:cNvPr>
          <p:cNvSpPr txBox="1"/>
          <p:nvPr/>
        </p:nvSpPr>
        <p:spPr>
          <a:xfrm>
            <a:off x="-18155" y="38091"/>
            <a:ext cx="481222" cy="461665"/>
          </a:xfrm>
          <a:prstGeom prst="rect">
            <a:avLst/>
          </a:prstGeom>
          <a:noFill/>
        </p:spPr>
        <p:txBody>
          <a:bodyPr wrap="none" rtlCol="0">
            <a:spAutoFit/>
          </a:bodyPr>
          <a:lstStyle/>
          <a:p>
            <a:r>
              <a:rPr lang="en-US" sz="2400" dirty="0"/>
              <a:t>F4</a:t>
            </a:r>
          </a:p>
        </p:txBody>
      </p:sp>
      <p:sp>
        <p:nvSpPr>
          <p:cNvPr id="62" name="Rectangle 61">
            <a:extLst>
              <a:ext uri="{FF2B5EF4-FFF2-40B4-BE49-F238E27FC236}">
                <a16:creationId xmlns:a16="http://schemas.microsoft.com/office/drawing/2014/main" id="{31B612B7-B8B6-B749-AE99-AECA3691C815}"/>
              </a:ext>
            </a:extLst>
          </p:cNvPr>
          <p:cNvSpPr/>
          <p:nvPr/>
        </p:nvSpPr>
        <p:spPr>
          <a:xfrm>
            <a:off x="0" y="0"/>
            <a:ext cx="551795" cy="6048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9759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ChangeArrowheads="1"/>
          </p:cNvSpPr>
          <p:nvPr/>
        </p:nvSpPr>
        <p:spPr bwMode="auto">
          <a:xfrm>
            <a:off x="4800600" y="990600"/>
            <a:ext cx="1676400" cy="609600"/>
          </a:xfrm>
          <a:prstGeom prst="rect">
            <a:avLst/>
          </a:prstGeom>
          <a:solidFill>
            <a:schemeClr val="accent2"/>
          </a:solidFill>
          <a:ln w="9525">
            <a:solidFill>
              <a:schemeClr val="tx1"/>
            </a:solidFill>
            <a:miter lim="800000"/>
            <a:headEnd/>
            <a:tailEnd/>
          </a:ln>
        </p:spPr>
        <p:txBody>
          <a:bodyPr wrap="none" anchor="ctr"/>
          <a:lstStyle/>
          <a:p>
            <a:pPr algn="ctr"/>
            <a:r>
              <a:rPr lang="en-US" sz="2400" dirty="0"/>
              <a:t>Particles</a:t>
            </a:r>
          </a:p>
        </p:txBody>
      </p:sp>
      <p:sp>
        <p:nvSpPr>
          <p:cNvPr id="39941" name="Rectangle 4"/>
          <p:cNvSpPr>
            <a:spLocks noChangeArrowheads="1"/>
          </p:cNvSpPr>
          <p:nvPr/>
        </p:nvSpPr>
        <p:spPr bwMode="auto">
          <a:xfrm>
            <a:off x="8273713" y="2133600"/>
            <a:ext cx="2675021" cy="609600"/>
          </a:xfrm>
          <a:prstGeom prst="rect">
            <a:avLst/>
          </a:prstGeom>
          <a:solidFill>
            <a:schemeClr val="accent4"/>
          </a:solidFill>
          <a:ln w="9525">
            <a:solidFill>
              <a:schemeClr val="tx1"/>
            </a:solidFill>
            <a:miter lim="800000"/>
            <a:headEnd/>
            <a:tailEnd/>
          </a:ln>
        </p:spPr>
        <p:txBody>
          <a:bodyPr wrap="none" anchor="ctr"/>
          <a:lstStyle/>
          <a:p>
            <a:r>
              <a:rPr lang="en-US" sz="2400" dirty="0" err="1"/>
              <a:t>ParticlesInitialization</a:t>
            </a:r>
            <a:endParaRPr lang="en-US" sz="2400" dirty="0"/>
          </a:p>
        </p:txBody>
      </p:sp>
      <p:sp>
        <p:nvSpPr>
          <p:cNvPr id="39942" name="Rectangle 5"/>
          <p:cNvSpPr>
            <a:spLocks noChangeArrowheads="1"/>
          </p:cNvSpPr>
          <p:nvPr/>
        </p:nvSpPr>
        <p:spPr bwMode="auto">
          <a:xfrm>
            <a:off x="4724392" y="2057400"/>
            <a:ext cx="1828800" cy="609600"/>
          </a:xfrm>
          <a:prstGeom prst="rect">
            <a:avLst/>
          </a:prstGeom>
          <a:solidFill>
            <a:schemeClr val="accent4"/>
          </a:solidFill>
          <a:ln w="9525">
            <a:solidFill>
              <a:schemeClr val="tx1"/>
            </a:solidFill>
            <a:miter lim="800000"/>
            <a:headEnd/>
            <a:tailEnd/>
          </a:ln>
        </p:spPr>
        <p:txBody>
          <a:bodyPr wrap="none" anchor="ctr"/>
          <a:lstStyle/>
          <a:p>
            <a:r>
              <a:rPr lang="en-US" sz="2400" dirty="0" err="1"/>
              <a:t>ParticlesMain</a:t>
            </a:r>
            <a:endParaRPr lang="en-US" sz="2400" dirty="0"/>
          </a:p>
        </p:txBody>
      </p:sp>
      <p:sp>
        <p:nvSpPr>
          <p:cNvPr id="39943" name="Rectangle 6"/>
          <p:cNvSpPr>
            <a:spLocks noChangeArrowheads="1"/>
          </p:cNvSpPr>
          <p:nvPr/>
        </p:nvSpPr>
        <p:spPr bwMode="auto">
          <a:xfrm>
            <a:off x="950492" y="2057400"/>
            <a:ext cx="2450432" cy="609600"/>
          </a:xfrm>
          <a:prstGeom prst="rect">
            <a:avLst/>
          </a:prstGeom>
          <a:solidFill>
            <a:schemeClr val="accent4"/>
          </a:solidFill>
          <a:ln w="9525">
            <a:solidFill>
              <a:schemeClr val="tx1"/>
            </a:solidFill>
            <a:miter lim="800000"/>
            <a:headEnd/>
            <a:tailEnd/>
          </a:ln>
        </p:spPr>
        <p:txBody>
          <a:bodyPr wrap="none" anchor="ctr"/>
          <a:lstStyle/>
          <a:p>
            <a:r>
              <a:rPr lang="en-US" sz="2400" dirty="0" err="1"/>
              <a:t>ParticlesMapping</a:t>
            </a:r>
            <a:endParaRPr lang="en-US" sz="2400" dirty="0"/>
          </a:p>
        </p:txBody>
      </p:sp>
      <p:cxnSp>
        <p:nvCxnSpPr>
          <p:cNvPr id="39944" name="AutoShape 7"/>
          <p:cNvCxnSpPr>
            <a:cxnSpLocks noChangeShapeType="1"/>
            <a:stCxn id="39940" idx="2"/>
            <a:endCxn id="39942" idx="0"/>
          </p:cNvCxnSpPr>
          <p:nvPr/>
        </p:nvCxnSpPr>
        <p:spPr bwMode="auto">
          <a:xfrm flipH="1">
            <a:off x="5638792" y="1600200"/>
            <a:ext cx="8" cy="457200"/>
          </a:xfrm>
          <a:prstGeom prst="straightConnector1">
            <a:avLst/>
          </a:prstGeom>
          <a:noFill/>
          <a:ln w="3175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9945" name="AutoShape 8"/>
          <p:cNvCxnSpPr>
            <a:cxnSpLocks noChangeShapeType="1"/>
            <a:stCxn id="39940" idx="1"/>
            <a:endCxn id="39943" idx="0"/>
          </p:cNvCxnSpPr>
          <p:nvPr/>
        </p:nvCxnSpPr>
        <p:spPr bwMode="auto">
          <a:xfrm rot="10800000" flipV="1">
            <a:off x="2175708" y="1295400"/>
            <a:ext cx="2624892" cy="762000"/>
          </a:xfrm>
          <a:prstGeom prst="bentConnector2">
            <a:avLst/>
          </a:prstGeom>
          <a:noFill/>
          <a:ln w="31750">
            <a:solidFill>
              <a:schemeClr val="tx1"/>
            </a:solidFill>
            <a:miter lim="800000"/>
            <a:headEnd/>
            <a:tailEnd type="triangle" w="med" len="med"/>
          </a:ln>
          <a:extLst>
            <a:ext uri="{909E8E84-426E-40dd-AFC4-6F175D3DCCD1}">
              <a14:hiddenFill xmlns:a14="http://schemas.microsoft.com/office/drawing/2010/main" xmlns="">
                <a:noFill/>
              </a14:hiddenFill>
            </a:ext>
          </a:extLst>
        </p:spPr>
      </p:cxnSp>
      <p:cxnSp>
        <p:nvCxnSpPr>
          <p:cNvPr id="39946" name="AutoShape 9"/>
          <p:cNvCxnSpPr>
            <a:cxnSpLocks noChangeShapeType="1"/>
            <a:stCxn id="39940" idx="3"/>
            <a:endCxn id="39941" idx="0"/>
          </p:cNvCxnSpPr>
          <p:nvPr/>
        </p:nvCxnSpPr>
        <p:spPr bwMode="auto">
          <a:xfrm>
            <a:off x="6477000" y="1295400"/>
            <a:ext cx="3134224" cy="838200"/>
          </a:xfrm>
          <a:prstGeom prst="bentConnector2">
            <a:avLst/>
          </a:prstGeom>
          <a:noFill/>
          <a:ln w="31750">
            <a:solidFill>
              <a:schemeClr val="tx1"/>
            </a:solidFill>
            <a:miter lim="800000"/>
            <a:headEnd/>
            <a:tailEnd type="triangle" w="med" len="med"/>
          </a:ln>
          <a:extLst>
            <a:ext uri="{909E8E84-426E-40dd-AFC4-6F175D3DCCD1}">
              <a14:hiddenFill xmlns:a14="http://schemas.microsoft.com/office/drawing/2010/main" xmlns="">
                <a:noFill/>
              </a14:hiddenFill>
            </a:ext>
          </a:extLst>
        </p:spPr>
      </p:cxnSp>
      <p:sp>
        <p:nvSpPr>
          <p:cNvPr id="7" name="Oval 6">
            <a:extLst>
              <a:ext uri="{FF2B5EF4-FFF2-40B4-BE49-F238E27FC236}">
                <a16:creationId xmlns:a16="http://schemas.microsoft.com/office/drawing/2014/main" id="{08566705-2EBD-35BC-A474-CB19FF6A8072}"/>
              </a:ext>
            </a:extLst>
          </p:cNvPr>
          <p:cNvSpPr/>
          <p:nvPr/>
        </p:nvSpPr>
        <p:spPr>
          <a:xfrm>
            <a:off x="4463719" y="74194"/>
            <a:ext cx="2362200" cy="6858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a:t>
            </a:r>
          </a:p>
        </p:txBody>
      </p:sp>
      <p:sp>
        <p:nvSpPr>
          <p:cNvPr id="51" name="Oval 50">
            <a:extLst>
              <a:ext uri="{FF2B5EF4-FFF2-40B4-BE49-F238E27FC236}">
                <a16:creationId xmlns:a16="http://schemas.microsoft.com/office/drawing/2014/main" id="{EC0FAA66-1106-230C-BECE-6863F69D1FFF}"/>
              </a:ext>
            </a:extLst>
          </p:cNvPr>
          <p:cNvSpPr/>
          <p:nvPr/>
        </p:nvSpPr>
        <p:spPr>
          <a:xfrm>
            <a:off x="4728408" y="3392906"/>
            <a:ext cx="1828800" cy="6858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passive</a:t>
            </a:r>
          </a:p>
        </p:txBody>
      </p:sp>
      <p:sp>
        <p:nvSpPr>
          <p:cNvPr id="52" name="Rectangle 51">
            <a:extLst>
              <a:ext uri="{FF2B5EF4-FFF2-40B4-BE49-F238E27FC236}">
                <a16:creationId xmlns:a16="http://schemas.microsoft.com/office/drawing/2014/main" id="{0844A840-A500-5233-10B6-ADFC078601BB}"/>
              </a:ext>
            </a:extLst>
          </p:cNvPr>
          <p:cNvSpPr/>
          <p:nvPr/>
        </p:nvSpPr>
        <p:spPr>
          <a:xfrm>
            <a:off x="2352163" y="3108155"/>
            <a:ext cx="1720518" cy="45319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ParticlesOwned</a:t>
            </a:r>
            <a:endParaRPr lang="en-US" dirty="0">
              <a:solidFill>
                <a:schemeClr val="tx1"/>
              </a:solidFill>
            </a:endParaRPr>
          </a:p>
        </p:txBody>
      </p:sp>
      <p:sp>
        <p:nvSpPr>
          <p:cNvPr id="53" name="Rectangle 52">
            <a:extLst>
              <a:ext uri="{FF2B5EF4-FFF2-40B4-BE49-F238E27FC236}">
                <a16:creationId xmlns:a16="http://schemas.microsoft.com/office/drawing/2014/main" id="{DADE4AB9-00C0-15CF-7B2E-86D41C0D8C27}"/>
              </a:ext>
            </a:extLst>
          </p:cNvPr>
          <p:cNvSpPr/>
          <p:nvPr/>
        </p:nvSpPr>
        <p:spPr>
          <a:xfrm>
            <a:off x="669742" y="3108155"/>
            <a:ext cx="1483895" cy="45319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MeshOwned</a:t>
            </a:r>
            <a:endParaRPr lang="en-US" dirty="0">
              <a:solidFill>
                <a:schemeClr val="tx1"/>
              </a:solidFill>
            </a:endParaRPr>
          </a:p>
        </p:txBody>
      </p:sp>
      <p:sp>
        <p:nvSpPr>
          <p:cNvPr id="14" name="Rectangle 13">
            <a:extLst>
              <a:ext uri="{FF2B5EF4-FFF2-40B4-BE49-F238E27FC236}">
                <a16:creationId xmlns:a16="http://schemas.microsoft.com/office/drawing/2014/main" id="{60185D2B-8B5E-9975-3407-76A53C89A80A}"/>
              </a:ext>
            </a:extLst>
          </p:cNvPr>
          <p:cNvSpPr/>
          <p:nvPr/>
        </p:nvSpPr>
        <p:spPr>
          <a:xfrm>
            <a:off x="5078318" y="5763130"/>
            <a:ext cx="1145012" cy="58954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Euler</a:t>
            </a:r>
          </a:p>
        </p:txBody>
      </p:sp>
      <p:sp>
        <p:nvSpPr>
          <p:cNvPr id="57" name="Rectangle 56">
            <a:extLst>
              <a:ext uri="{FF2B5EF4-FFF2-40B4-BE49-F238E27FC236}">
                <a16:creationId xmlns:a16="http://schemas.microsoft.com/office/drawing/2014/main" id="{AF6EC2CB-ED10-5693-1A84-08C2DB467412}"/>
              </a:ext>
            </a:extLst>
          </p:cNvPr>
          <p:cNvSpPr/>
          <p:nvPr/>
        </p:nvSpPr>
        <p:spPr>
          <a:xfrm>
            <a:off x="6426309" y="5763130"/>
            <a:ext cx="1305433" cy="58954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RungeKutta</a:t>
            </a:r>
            <a:endParaRPr lang="en-US" dirty="0"/>
          </a:p>
        </p:txBody>
      </p:sp>
      <p:sp>
        <p:nvSpPr>
          <p:cNvPr id="58" name="Rectangle 57">
            <a:extLst>
              <a:ext uri="{FF2B5EF4-FFF2-40B4-BE49-F238E27FC236}">
                <a16:creationId xmlns:a16="http://schemas.microsoft.com/office/drawing/2014/main" id="{0581AD61-CD06-8D44-79F4-74737E145455}"/>
              </a:ext>
            </a:extLst>
          </p:cNvPr>
          <p:cNvSpPr/>
          <p:nvPr/>
        </p:nvSpPr>
        <p:spPr>
          <a:xfrm>
            <a:off x="7875670" y="5759116"/>
            <a:ext cx="1145012" cy="58954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Midpoint</a:t>
            </a:r>
          </a:p>
        </p:txBody>
      </p:sp>
      <p:sp>
        <p:nvSpPr>
          <p:cNvPr id="59" name="Rectangle 58">
            <a:extLst>
              <a:ext uri="{FF2B5EF4-FFF2-40B4-BE49-F238E27FC236}">
                <a16:creationId xmlns:a16="http://schemas.microsoft.com/office/drawing/2014/main" id="{85D14984-D08F-BC6E-03EE-4A8AA5B98F03}"/>
              </a:ext>
            </a:extLst>
          </p:cNvPr>
          <p:cNvSpPr/>
          <p:nvPr/>
        </p:nvSpPr>
        <p:spPr>
          <a:xfrm>
            <a:off x="10785304" y="3848098"/>
            <a:ext cx="1145012" cy="58954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Latttice</a:t>
            </a:r>
            <a:endParaRPr lang="en-US" dirty="0"/>
          </a:p>
        </p:txBody>
      </p:sp>
      <p:sp>
        <p:nvSpPr>
          <p:cNvPr id="60" name="Rectangle 59">
            <a:extLst>
              <a:ext uri="{FF2B5EF4-FFF2-40B4-BE49-F238E27FC236}">
                <a16:creationId xmlns:a16="http://schemas.microsoft.com/office/drawing/2014/main" id="{1A90959F-55B8-0804-86AC-E04F9DAF02BE}"/>
              </a:ext>
            </a:extLst>
          </p:cNvPr>
          <p:cNvSpPr/>
          <p:nvPr/>
        </p:nvSpPr>
        <p:spPr>
          <a:xfrm>
            <a:off x="9190123" y="3848098"/>
            <a:ext cx="1483894" cy="58954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WithDensity</a:t>
            </a:r>
            <a:endParaRPr lang="en-US" dirty="0"/>
          </a:p>
        </p:txBody>
      </p:sp>
      <p:sp>
        <p:nvSpPr>
          <p:cNvPr id="61" name="Rectangle 60">
            <a:extLst>
              <a:ext uri="{FF2B5EF4-FFF2-40B4-BE49-F238E27FC236}">
                <a16:creationId xmlns:a16="http://schemas.microsoft.com/office/drawing/2014/main" id="{AC71B326-3592-4E2D-89A1-29AB5AF83388}"/>
              </a:ext>
            </a:extLst>
          </p:cNvPr>
          <p:cNvSpPr/>
          <p:nvPr/>
        </p:nvSpPr>
        <p:spPr>
          <a:xfrm>
            <a:off x="7859627" y="3838070"/>
            <a:ext cx="1145012" cy="58954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Lattice</a:t>
            </a:r>
          </a:p>
        </p:txBody>
      </p:sp>
      <p:sp>
        <p:nvSpPr>
          <p:cNvPr id="64" name="Rectangle 63">
            <a:extLst>
              <a:ext uri="{FF2B5EF4-FFF2-40B4-BE49-F238E27FC236}">
                <a16:creationId xmlns:a16="http://schemas.microsoft.com/office/drawing/2014/main" id="{04D156E0-F93C-6678-78EF-364A9FDB0BC1}"/>
              </a:ext>
            </a:extLst>
          </p:cNvPr>
          <p:cNvSpPr/>
          <p:nvPr/>
        </p:nvSpPr>
        <p:spPr>
          <a:xfrm>
            <a:off x="3512200" y="5759115"/>
            <a:ext cx="1305433" cy="58954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RungeKutta</a:t>
            </a:r>
            <a:endParaRPr lang="en-US" dirty="0"/>
          </a:p>
        </p:txBody>
      </p:sp>
      <p:sp>
        <p:nvSpPr>
          <p:cNvPr id="65" name="Rectangle 64">
            <a:extLst>
              <a:ext uri="{FF2B5EF4-FFF2-40B4-BE49-F238E27FC236}">
                <a16:creationId xmlns:a16="http://schemas.microsoft.com/office/drawing/2014/main" id="{32B873C0-C4A7-E9AA-F141-20F317F373FC}"/>
              </a:ext>
            </a:extLst>
          </p:cNvPr>
          <p:cNvSpPr/>
          <p:nvPr/>
        </p:nvSpPr>
        <p:spPr>
          <a:xfrm>
            <a:off x="9682405" y="3117181"/>
            <a:ext cx="1720518" cy="45319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ParticlesOwned</a:t>
            </a:r>
            <a:endParaRPr lang="en-US" dirty="0">
              <a:solidFill>
                <a:schemeClr val="tx1"/>
              </a:solidFill>
            </a:endParaRPr>
          </a:p>
        </p:txBody>
      </p:sp>
      <p:sp>
        <p:nvSpPr>
          <p:cNvPr id="66" name="Rectangle 65">
            <a:extLst>
              <a:ext uri="{FF2B5EF4-FFF2-40B4-BE49-F238E27FC236}">
                <a16:creationId xmlns:a16="http://schemas.microsoft.com/office/drawing/2014/main" id="{78B12DCC-A072-23D5-D1F5-BFA632985098}"/>
              </a:ext>
            </a:extLst>
          </p:cNvPr>
          <p:cNvSpPr/>
          <p:nvPr/>
        </p:nvSpPr>
        <p:spPr>
          <a:xfrm>
            <a:off x="7679137" y="3108155"/>
            <a:ext cx="1483895" cy="45319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MeshOwned</a:t>
            </a:r>
            <a:endParaRPr lang="en-US" dirty="0">
              <a:solidFill>
                <a:schemeClr val="tx1"/>
              </a:solidFill>
            </a:endParaRPr>
          </a:p>
        </p:txBody>
      </p:sp>
      <p:sp>
        <p:nvSpPr>
          <p:cNvPr id="67" name="Rectangle 66">
            <a:extLst>
              <a:ext uri="{FF2B5EF4-FFF2-40B4-BE49-F238E27FC236}">
                <a16:creationId xmlns:a16="http://schemas.microsoft.com/office/drawing/2014/main" id="{94E54286-5078-A4FA-6CC9-F7B1CBCCB1DA}"/>
              </a:ext>
            </a:extLst>
          </p:cNvPr>
          <p:cNvSpPr/>
          <p:nvPr/>
        </p:nvSpPr>
        <p:spPr>
          <a:xfrm>
            <a:off x="6223330" y="4800600"/>
            <a:ext cx="1720518" cy="45319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ParticlesOwned</a:t>
            </a:r>
            <a:endParaRPr lang="en-US" dirty="0">
              <a:solidFill>
                <a:schemeClr val="tx1"/>
              </a:solidFill>
            </a:endParaRPr>
          </a:p>
        </p:txBody>
      </p:sp>
      <p:sp>
        <p:nvSpPr>
          <p:cNvPr id="68" name="Rectangle 67">
            <a:extLst>
              <a:ext uri="{FF2B5EF4-FFF2-40B4-BE49-F238E27FC236}">
                <a16:creationId xmlns:a16="http://schemas.microsoft.com/office/drawing/2014/main" id="{126123DD-D531-8874-B8B1-D06559390CF4}"/>
              </a:ext>
            </a:extLst>
          </p:cNvPr>
          <p:cNvSpPr/>
          <p:nvPr/>
        </p:nvSpPr>
        <p:spPr>
          <a:xfrm>
            <a:off x="3421963" y="4800600"/>
            <a:ext cx="1483895" cy="45319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MeshOwned</a:t>
            </a:r>
            <a:endParaRPr lang="en-US" dirty="0">
              <a:solidFill>
                <a:schemeClr val="tx1"/>
              </a:solidFill>
            </a:endParaRPr>
          </a:p>
        </p:txBody>
      </p:sp>
      <p:cxnSp>
        <p:nvCxnSpPr>
          <p:cNvPr id="16" name="Straight Arrow Connector 15">
            <a:extLst>
              <a:ext uri="{FF2B5EF4-FFF2-40B4-BE49-F238E27FC236}">
                <a16:creationId xmlns:a16="http://schemas.microsoft.com/office/drawing/2014/main" id="{B8D4E2D1-794C-71D8-4BCE-6D788772E409}"/>
              </a:ext>
            </a:extLst>
          </p:cNvPr>
          <p:cNvCxnSpPr>
            <a:stCxn id="39942" idx="2"/>
            <a:endCxn id="51" idx="0"/>
          </p:cNvCxnSpPr>
          <p:nvPr/>
        </p:nvCxnSpPr>
        <p:spPr>
          <a:xfrm>
            <a:off x="5638792" y="2667000"/>
            <a:ext cx="4016" cy="72590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82D0270F-851B-649F-B3BD-9DD7E81BBAAD}"/>
              </a:ext>
            </a:extLst>
          </p:cNvPr>
          <p:cNvCxnSpPr>
            <a:stCxn id="39943" idx="2"/>
            <a:endCxn id="52" idx="0"/>
          </p:cNvCxnSpPr>
          <p:nvPr/>
        </p:nvCxnSpPr>
        <p:spPr>
          <a:xfrm rot="16200000" flipH="1">
            <a:off x="2473488" y="2369220"/>
            <a:ext cx="441155" cy="1036714"/>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0CEB1B69-6E6E-1063-7EB7-3AC321EC3CB1}"/>
              </a:ext>
            </a:extLst>
          </p:cNvPr>
          <p:cNvCxnSpPr>
            <a:stCxn id="39943" idx="2"/>
            <a:endCxn id="53" idx="0"/>
          </p:cNvCxnSpPr>
          <p:nvPr/>
        </p:nvCxnSpPr>
        <p:spPr>
          <a:xfrm rot="5400000">
            <a:off x="1573122" y="2505568"/>
            <a:ext cx="441155" cy="764018"/>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D3BB852F-E195-D641-E937-F39E10F9C6A9}"/>
              </a:ext>
            </a:extLst>
          </p:cNvPr>
          <p:cNvCxnSpPr>
            <a:stCxn id="39941" idx="2"/>
            <a:endCxn id="65" idx="0"/>
          </p:cNvCxnSpPr>
          <p:nvPr/>
        </p:nvCxnSpPr>
        <p:spPr>
          <a:xfrm rot="16200000" flipH="1">
            <a:off x="9889954" y="2464470"/>
            <a:ext cx="373981" cy="931440"/>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B3702AFD-08C5-92EB-04F7-E1A1DB029537}"/>
              </a:ext>
            </a:extLst>
          </p:cNvPr>
          <p:cNvCxnSpPr>
            <a:stCxn id="39941" idx="2"/>
            <a:endCxn id="66" idx="0"/>
          </p:cNvCxnSpPr>
          <p:nvPr/>
        </p:nvCxnSpPr>
        <p:spPr>
          <a:xfrm rot="5400000">
            <a:off x="8833678" y="2330608"/>
            <a:ext cx="364955" cy="1190139"/>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A726B4F1-B762-7070-6D0B-D6DFEA50D0C9}"/>
              </a:ext>
            </a:extLst>
          </p:cNvPr>
          <p:cNvCxnSpPr>
            <a:stCxn id="65" idx="2"/>
            <a:endCxn id="59" idx="0"/>
          </p:cNvCxnSpPr>
          <p:nvPr/>
        </p:nvCxnSpPr>
        <p:spPr>
          <a:xfrm rot="16200000" flipH="1">
            <a:off x="10811374" y="3301662"/>
            <a:ext cx="277726" cy="815146"/>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A6A9CA0F-A35A-417C-FE85-C9FB244A591F}"/>
              </a:ext>
            </a:extLst>
          </p:cNvPr>
          <p:cNvCxnSpPr>
            <a:stCxn id="65" idx="2"/>
            <a:endCxn id="60" idx="0"/>
          </p:cNvCxnSpPr>
          <p:nvPr/>
        </p:nvCxnSpPr>
        <p:spPr>
          <a:xfrm rot="5400000">
            <a:off x="10098504" y="3403938"/>
            <a:ext cx="277726" cy="610594"/>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A43E58B3-1196-CE63-B37A-3AA5BF08B229}"/>
              </a:ext>
            </a:extLst>
          </p:cNvPr>
          <p:cNvCxnSpPr>
            <a:stCxn id="51" idx="4"/>
            <a:endCxn id="67" idx="0"/>
          </p:cNvCxnSpPr>
          <p:nvPr/>
        </p:nvCxnSpPr>
        <p:spPr>
          <a:xfrm rot="16200000" flipH="1">
            <a:off x="6002251" y="3719262"/>
            <a:ext cx="721894" cy="1440781"/>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79C51A9C-20F6-25A9-3E85-CEABA77854AD}"/>
              </a:ext>
            </a:extLst>
          </p:cNvPr>
          <p:cNvCxnSpPr>
            <a:stCxn id="51" idx="4"/>
            <a:endCxn id="68" idx="0"/>
          </p:cNvCxnSpPr>
          <p:nvPr/>
        </p:nvCxnSpPr>
        <p:spPr>
          <a:xfrm rot="5400000">
            <a:off x="4542413" y="3700205"/>
            <a:ext cx="721894" cy="1478897"/>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7748C8CF-D0DB-ADBD-4405-3309140F55E0}"/>
              </a:ext>
            </a:extLst>
          </p:cNvPr>
          <p:cNvCxnSpPr>
            <a:stCxn id="67" idx="2"/>
            <a:endCxn id="58" idx="0"/>
          </p:cNvCxnSpPr>
          <p:nvPr/>
        </p:nvCxnSpPr>
        <p:spPr>
          <a:xfrm rot="16200000" flipH="1">
            <a:off x="7513220" y="4824159"/>
            <a:ext cx="505325" cy="1364587"/>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BD7297B-B557-4F5A-3988-69B591002218}"/>
              </a:ext>
            </a:extLst>
          </p:cNvPr>
          <p:cNvCxnSpPr>
            <a:stCxn id="67" idx="2"/>
            <a:endCxn id="57" idx="0"/>
          </p:cNvCxnSpPr>
          <p:nvPr/>
        </p:nvCxnSpPr>
        <p:spPr>
          <a:xfrm flipH="1">
            <a:off x="7079026" y="5253791"/>
            <a:ext cx="4563" cy="50933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76F1A9C0-5137-E411-0CC7-FAAF8788FABD}"/>
              </a:ext>
            </a:extLst>
          </p:cNvPr>
          <p:cNvCxnSpPr>
            <a:stCxn id="67" idx="2"/>
            <a:endCxn id="14" idx="0"/>
          </p:cNvCxnSpPr>
          <p:nvPr/>
        </p:nvCxnSpPr>
        <p:spPr>
          <a:xfrm rot="5400000">
            <a:off x="6112538" y="4792078"/>
            <a:ext cx="509339" cy="1432765"/>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3318961-C682-F929-669E-01B21EA24D24}"/>
              </a:ext>
            </a:extLst>
          </p:cNvPr>
          <p:cNvCxnSpPr>
            <a:stCxn id="7" idx="4"/>
            <a:endCxn id="39940" idx="0"/>
          </p:cNvCxnSpPr>
          <p:nvPr/>
        </p:nvCxnSpPr>
        <p:spPr>
          <a:xfrm flipH="1">
            <a:off x="5638800" y="759994"/>
            <a:ext cx="6019" cy="230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CB4D265-CA09-89A8-2DFC-827FA70BCAE7}"/>
              </a:ext>
            </a:extLst>
          </p:cNvPr>
          <p:cNvCxnSpPr>
            <a:stCxn id="68" idx="2"/>
            <a:endCxn id="64" idx="0"/>
          </p:cNvCxnSpPr>
          <p:nvPr/>
        </p:nvCxnSpPr>
        <p:spPr>
          <a:xfrm>
            <a:off x="4163911" y="5253791"/>
            <a:ext cx="1006" cy="5053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84CE82F-1407-91C3-CBD4-87598242C707}"/>
              </a:ext>
            </a:extLst>
          </p:cNvPr>
          <p:cNvCxnSpPr>
            <a:stCxn id="66" idx="2"/>
            <a:endCxn id="61" idx="0"/>
          </p:cNvCxnSpPr>
          <p:nvPr/>
        </p:nvCxnSpPr>
        <p:spPr>
          <a:xfrm>
            <a:off x="8421085" y="3561346"/>
            <a:ext cx="11048" cy="2767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3B2A892-B1B9-A2C0-B0D4-CA0B3F68DA04}"/>
              </a:ext>
            </a:extLst>
          </p:cNvPr>
          <p:cNvCxnSpPr>
            <a:cxnSpLocks/>
            <a:endCxn id="7" idx="6"/>
          </p:cNvCxnSpPr>
          <p:nvPr/>
        </p:nvCxnSpPr>
        <p:spPr>
          <a:xfrm flipH="1" flipV="1">
            <a:off x="6825919" y="417094"/>
            <a:ext cx="1828732" cy="207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936" name="Straight Arrow Connector 39935">
            <a:extLst>
              <a:ext uri="{FF2B5EF4-FFF2-40B4-BE49-F238E27FC236}">
                <a16:creationId xmlns:a16="http://schemas.microsoft.com/office/drawing/2014/main" id="{80CDE6CD-1FF5-8E7F-270E-A4C68CE99BE6}"/>
              </a:ext>
            </a:extLst>
          </p:cNvPr>
          <p:cNvCxnSpPr>
            <a:cxnSpLocks/>
            <a:stCxn id="39937" idx="1"/>
            <a:endCxn id="51" idx="7"/>
          </p:cNvCxnSpPr>
          <p:nvPr/>
        </p:nvCxnSpPr>
        <p:spPr>
          <a:xfrm flipH="1">
            <a:off x="6289386" y="781280"/>
            <a:ext cx="2365265" cy="2712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937" name="TextBox 39936">
            <a:extLst>
              <a:ext uri="{FF2B5EF4-FFF2-40B4-BE49-F238E27FC236}">
                <a16:creationId xmlns:a16="http://schemas.microsoft.com/office/drawing/2014/main" id="{8C48C167-22C7-7673-9E3B-75EAD4A7FA62}"/>
              </a:ext>
            </a:extLst>
          </p:cNvPr>
          <p:cNvSpPr txBox="1"/>
          <p:nvPr/>
        </p:nvSpPr>
        <p:spPr>
          <a:xfrm>
            <a:off x="8654651" y="458114"/>
            <a:ext cx="1589922" cy="646331"/>
          </a:xfrm>
          <a:prstGeom prst="rect">
            <a:avLst/>
          </a:prstGeom>
          <a:noFill/>
        </p:spPr>
        <p:txBody>
          <a:bodyPr wrap="none" rtlCol="0">
            <a:spAutoFit/>
          </a:bodyPr>
          <a:lstStyle/>
          <a:p>
            <a:r>
              <a:rPr lang="en-US" dirty="0"/>
              <a:t>Organizational </a:t>
            </a:r>
          </a:p>
          <a:p>
            <a:r>
              <a:rPr lang="en-US" dirty="0"/>
              <a:t>Directories</a:t>
            </a:r>
          </a:p>
        </p:txBody>
      </p:sp>
    </p:spTree>
    <p:extLst>
      <p:ext uri="{BB962C8B-B14F-4D97-AF65-F5344CB8AC3E}">
        <p14:creationId xmlns:p14="http://schemas.microsoft.com/office/powerpoint/2010/main" val="4237897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TotalTime>
  <Words>321</Words>
  <Application>Microsoft Macintosh PowerPoint</Application>
  <PresentationFormat>Widescreen</PresentationFormat>
  <Paragraphs>130</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Dubey, Anshu</dc:creator>
  <cp:lastModifiedBy>Microsoft Office User</cp:lastModifiedBy>
  <cp:revision>8</cp:revision>
  <dcterms:created xsi:type="dcterms:W3CDTF">2022-01-20T16:44:17Z</dcterms:created>
  <dcterms:modified xsi:type="dcterms:W3CDTF">2022-07-06T15:40:18Z</dcterms:modified>
</cp:coreProperties>
</file>