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Arial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xraaT4uZ/gbAWJ3D8/GZmcN4Y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57694" y="2194560"/>
            <a:ext cx="5411586" cy="9684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 Black"/>
              <a:buNone/>
            </a:pPr>
            <a:r>
              <a:rPr lang="ru-RU" sz="28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Название проекта</a:t>
            </a:r>
            <a:endParaRPr sz="28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349134" y="5411585"/>
            <a:ext cx="4289368" cy="802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r>
              <a:rPr lang="ru-RU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ФИО членов команды (полностью), группа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r>
              <a:rPr lang="ru-RU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ФИО наставника (полностью), уч. степень, звание, должность </a:t>
            </a:r>
            <a:endParaRPr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Заказчик. Проблема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Анализ аналогов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Пользователи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Описание выбранного решения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Информация об эксплуатации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000"/>
              <a:buFont typeface="Arial"/>
              <a:buNone/>
            </a:pPr>
            <a:r>
              <a:rPr lang="ru-RU" sz="4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Команда:</a:t>
            </a:r>
            <a:endParaRPr sz="4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5183188" y="1943100"/>
            <a:ext cx="4488350" cy="3147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3" marL="160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508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508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ru-RU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QR-код</a:t>
            </a:r>
            <a:endParaRPr sz="28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600"/>
              <a:buNone/>
            </a:pPr>
            <a:r>
              <a:rPr lang="ru-RU" sz="26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ФИО, роль</a:t>
            </a:r>
            <a:br>
              <a:rPr lang="ru-RU" sz="26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6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ФИО, роль</a:t>
            </a:r>
            <a:br>
              <a:rPr lang="ru-RU" sz="26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6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ФИО, роль</a:t>
            </a:r>
            <a:br>
              <a:rPr lang="ru-RU" sz="26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6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ФИО, роль</a:t>
            </a:r>
            <a:br>
              <a:rPr lang="ru-RU" sz="26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6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ФИО, роль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2021-11-29T10:22:08Z</dcterms:created>
  <dc:creator>Print</dc:creator>
</cp:coreProperties>
</file>