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20116800" cy="11315700"/>
  <p:notesSz cx="20116800" cy="11315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1315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1315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1315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1315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1315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1315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mrtur</dc:creator>
  <cp:lastModifiedBy>mrtur</cp:lastModifiedBy>
  <cp:revision>1</cp:revision>
  <dcterms:modified xsi:type="dcterms:W3CDTF">2024-10-11T11:55:24+03:00</dcterms:modified>
</cp:coreProperties>
</file>