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61" r:id="rId5"/>
    <p:sldId id="273" r:id="rId6"/>
    <p:sldId id="262" r:id="rId7"/>
    <p:sldId id="274" r:id="rId8"/>
    <p:sldId id="263" r:id="rId9"/>
    <p:sldId id="275" r:id="rId10"/>
    <p:sldId id="259" r:id="rId11"/>
    <p:sldId id="276" r:id="rId12"/>
    <p:sldId id="266" r:id="rId13"/>
    <p:sldId id="267" r:id="rId14"/>
    <p:sldId id="268" r:id="rId15"/>
    <p:sldId id="269" r:id="rId16"/>
    <p:sldId id="26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FFFF00"/>
    <a:srgbClr val="0ED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0" autoAdjust="0"/>
    <p:restoredTop sz="87484" autoAdjust="0"/>
  </p:normalViewPr>
  <p:slideViewPr>
    <p:cSldViewPr>
      <p:cViewPr>
        <p:scale>
          <a:sx n="75" d="100"/>
          <a:sy n="75" d="100"/>
        </p:scale>
        <p:origin x="-13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Layout &amp; </a:t>
            </a:r>
            <a:r>
              <a:rPr lang="zh-CN" altLang="en-US" dirty="0" smtClean="0"/>
              <a:t>机器编号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057275"/>
            <a:ext cx="42957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码头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071563"/>
            <a:ext cx="42862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95525"/>
            <a:ext cx="77247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6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货位编号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100138"/>
            <a:ext cx="4162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7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、母车间通道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081088"/>
            <a:ext cx="40290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5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 smtClean="0"/>
              <a:t>、入库动线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047750"/>
            <a:ext cx="58102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6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/>
              <a:t>出</a:t>
            </a:r>
            <a:r>
              <a:rPr lang="zh-CN" altLang="en-US" dirty="0" smtClean="0"/>
              <a:t>库动线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137433" y="6254268"/>
            <a:ext cx="60486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8073" y="6309320"/>
            <a:ext cx="3890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dirty="0" smtClean="0"/>
              <a:t>001</a:t>
            </a:r>
            <a:endParaRPr lang="zh-CN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2851" y="6309320"/>
            <a:ext cx="3890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dirty="0" smtClean="0"/>
              <a:t>009</a:t>
            </a:r>
            <a:endParaRPr lang="zh-CN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2775" y="6309320"/>
            <a:ext cx="3890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dirty="0" smtClean="0"/>
              <a:t>008</a:t>
            </a:r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3871" y="6309320"/>
            <a:ext cx="3890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dirty="0" smtClean="0"/>
              <a:t>028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13253" y="6309320"/>
            <a:ext cx="3890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dirty="0" smtClean="0"/>
              <a:t>029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9266" y="6206007"/>
            <a:ext cx="3890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dirty="0"/>
              <a:t>BANK</a:t>
            </a:r>
            <a:endParaRPr lang="zh-CN" altLang="en-US" sz="10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071563"/>
            <a:ext cx="49053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2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60648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zh-CN" altLang="en-US" dirty="0"/>
              <a:t>子车换层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620688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⑴  </a:t>
            </a:r>
            <a:r>
              <a:rPr lang="zh-CN" altLang="en-US" dirty="0"/>
              <a:t>换层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当某层子车故障推出系统后，其它层的子车可以换层作业。</a:t>
            </a:r>
            <a:endParaRPr lang="en-US" altLang="zh-CN" dirty="0"/>
          </a:p>
          <a:p>
            <a:r>
              <a:rPr lang="zh-CN" altLang="en-US" dirty="0" smtClean="0"/>
              <a:t>⑵  换层方法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WCS</a:t>
            </a:r>
            <a:r>
              <a:rPr lang="zh-CN" altLang="en-US" dirty="0" smtClean="0"/>
              <a:t>画面人工设定子车换层，一旦换层完成后，该子车一直在该层作业。</a:t>
            </a:r>
            <a:endParaRPr lang="en-US" altLang="zh-CN" dirty="0"/>
          </a:p>
          <a:p>
            <a:r>
              <a:rPr lang="zh-CN" altLang="en-US" dirty="0" smtClean="0"/>
              <a:t>⑶  换层时子车的位置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换层前后子车都在母车上。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559680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、子车充电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952087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共计规划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个充电站，其中充电站</a:t>
            </a: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为手动充电站，充电站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为自动充电站。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27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2" name="组合 2061"/>
          <p:cNvGrpSpPr/>
          <p:nvPr/>
        </p:nvGrpSpPr>
        <p:grpSpPr>
          <a:xfrm>
            <a:off x="476250" y="2026196"/>
            <a:ext cx="8191500" cy="3435609"/>
            <a:chOff x="476250" y="2026196"/>
            <a:chExt cx="8191500" cy="343560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0" y="2266950"/>
              <a:ext cx="8191500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椭圆 2"/>
            <p:cNvSpPr/>
            <p:nvPr/>
          </p:nvSpPr>
          <p:spPr>
            <a:xfrm>
              <a:off x="3899383" y="3047504"/>
              <a:ext cx="384585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656555" y="2607196"/>
              <a:ext cx="308691" cy="494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203848" y="2234580"/>
              <a:ext cx="644999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B016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15607" y="3429000"/>
              <a:ext cx="384585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516216" y="3419872"/>
              <a:ext cx="384585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6186459" y="2759596"/>
              <a:ext cx="329757" cy="646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298715" y="4503812"/>
              <a:ext cx="644999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B025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308304" y="3401814"/>
              <a:ext cx="384585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endCxn id="36" idx="0"/>
            </p:cNvCxnSpPr>
            <p:nvPr/>
          </p:nvCxnSpPr>
          <p:spPr>
            <a:xfrm flipH="1">
              <a:off x="6663305" y="3774430"/>
              <a:ext cx="45203" cy="21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985804" y="4131196"/>
              <a:ext cx="644999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024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/>
            <p:cNvCxnSpPr>
              <a:stCxn id="28" idx="4"/>
              <a:endCxn id="30" idx="0"/>
            </p:cNvCxnSpPr>
            <p:nvPr/>
          </p:nvCxnSpPr>
          <p:spPr>
            <a:xfrm flipH="1">
              <a:off x="7308304" y="3774430"/>
              <a:ext cx="192293" cy="356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6234470" y="2420888"/>
              <a:ext cx="644999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B022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920316" y="3047504"/>
              <a:ext cx="384585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4"/>
              <a:endCxn id="27" idx="7"/>
            </p:cNvCxnSpPr>
            <p:nvPr/>
          </p:nvCxnSpPr>
          <p:spPr>
            <a:xfrm flipH="1">
              <a:off x="7849256" y="3420120"/>
              <a:ext cx="263353" cy="1138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6340805" y="3987366"/>
              <a:ext cx="644999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B023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112609" y="3657104"/>
              <a:ext cx="555141" cy="6605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endCxn id="37" idx="4"/>
            </p:cNvCxnSpPr>
            <p:nvPr/>
          </p:nvCxnSpPr>
          <p:spPr>
            <a:xfrm flipV="1">
              <a:off x="8304901" y="4317628"/>
              <a:ext cx="85279" cy="44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7812360" y="4762214"/>
              <a:ext cx="720080" cy="68300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B026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B027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B028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457019" y="3673686"/>
              <a:ext cx="555141" cy="6605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endCxn id="53" idx="4"/>
            </p:cNvCxnSpPr>
            <p:nvPr/>
          </p:nvCxnSpPr>
          <p:spPr>
            <a:xfrm flipV="1">
              <a:off x="5649311" y="4334210"/>
              <a:ext cx="85279" cy="44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5156770" y="4778796"/>
              <a:ext cx="720080" cy="68300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B019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B020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B021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466536" y="3034308"/>
              <a:ext cx="384585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>
            <a:xfrm flipV="1">
              <a:off x="5737388" y="2364904"/>
              <a:ext cx="329757" cy="646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>
            <a:xfrm>
              <a:off x="5785399" y="2026196"/>
              <a:ext cx="644999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B018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37554" y="3508282"/>
              <a:ext cx="384585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4"/>
              <a:endCxn id="2050" idx="2"/>
            </p:cNvCxnSpPr>
            <p:nvPr/>
          </p:nvCxnSpPr>
          <p:spPr>
            <a:xfrm flipH="1">
              <a:off x="4572000" y="3880898"/>
              <a:ext cx="357847" cy="71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4237552" y="4560962"/>
              <a:ext cx="644999" cy="37261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B017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4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062038"/>
            <a:ext cx="51149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4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、数据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062038"/>
            <a:ext cx="42100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0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219325"/>
            <a:ext cx="81724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8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、运行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114425"/>
            <a:ext cx="42481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1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919288"/>
            <a:ext cx="72104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9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、站台号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100138"/>
            <a:ext cx="45053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109788"/>
            <a:ext cx="75152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2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161</Words>
  <Application>Microsoft Office PowerPoint</Application>
  <PresentationFormat>全屏显示(4:3)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 伯天</dc:creator>
  <cp:lastModifiedBy>唐杰</cp:lastModifiedBy>
  <cp:revision>101</cp:revision>
  <dcterms:created xsi:type="dcterms:W3CDTF">2016-11-07T07:22:15Z</dcterms:created>
  <dcterms:modified xsi:type="dcterms:W3CDTF">2017-06-16T05:38:00Z</dcterms:modified>
</cp:coreProperties>
</file>