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7" r:id="rId3"/>
    <p:sldId id="271" r:id="rId4"/>
    <p:sldId id="278" r:id="rId5"/>
    <p:sldId id="280" r:id="rId6"/>
    <p:sldId id="281" r:id="rId7"/>
    <p:sldId id="282" r:id="rId8"/>
    <p:sldId id="261" r:id="rId9"/>
    <p:sldId id="279" r:id="rId10"/>
    <p:sldId id="273" r:id="rId11"/>
    <p:sldId id="263" r:id="rId12"/>
    <p:sldId id="283" r:id="rId13"/>
    <p:sldId id="284" r:id="rId14"/>
    <p:sldId id="259" r:id="rId15"/>
    <p:sldId id="285" r:id="rId16"/>
    <p:sldId id="286" r:id="rId17"/>
    <p:sldId id="266" r:id="rId18"/>
    <p:sldId id="268" r:id="rId19"/>
    <p:sldId id="269" r:id="rId20"/>
    <p:sldId id="26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B5"/>
    <a:srgbClr val="FFFF00"/>
    <a:srgbClr val="0ED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0" autoAdjust="0"/>
    <p:restoredTop sz="95768" autoAdjust="0"/>
  </p:normalViewPr>
  <p:slideViewPr>
    <p:cSldViewPr>
      <p:cViewPr>
        <p:scale>
          <a:sx n="90" d="100"/>
          <a:sy n="90" d="100"/>
        </p:scale>
        <p:origin x="1872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E757E-0B82-4715-AD08-90AC830034C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6EBEF-4EE9-4FCF-9CB5-927D7517E8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0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6EBEF-4EE9-4FCF-9CB5-927D7517E8A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93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Layout &amp; </a:t>
            </a:r>
            <a:r>
              <a:rPr lang="zh-CN" altLang="en-US" dirty="0" smtClean="0"/>
              <a:t>机器编号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52000"/>
          </a:blip>
          <a:srcRect l="23325" t="22501" r="32379" b="10852"/>
          <a:stretch>
            <a:fillRect/>
          </a:stretch>
        </p:blipFill>
        <p:spPr bwMode="auto">
          <a:xfrm>
            <a:off x="1403648" y="764704"/>
            <a:ext cx="6336704" cy="56607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1619672" y="2132856"/>
            <a:ext cx="2160240" cy="28803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940152" y="980728"/>
            <a:ext cx="1656184" cy="43924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5736" y="1952252"/>
            <a:ext cx="7920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PLC01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1772816"/>
            <a:ext cx="7920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PLC02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47540" t="27474" r="39266" b="37091"/>
          <a:stretch>
            <a:fillRect/>
          </a:stretch>
        </p:blipFill>
        <p:spPr bwMode="auto">
          <a:xfrm rot="5400000">
            <a:off x="2417861" y="38524"/>
            <a:ext cx="4380287" cy="698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439280" y="2952654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343770" y="2949935"/>
            <a:ext cx="1057524" cy="596347"/>
          </a:xfrm>
          <a:custGeom>
            <a:avLst/>
            <a:gdLst>
              <a:gd name="connsiteX0" fmla="*/ 0 w 1057524"/>
              <a:gd name="connsiteY0" fmla="*/ 7951 h 596347"/>
              <a:gd name="connsiteX1" fmla="*/ 1057524 w 1057524"/>
              <a:gd name="connsiteY1" fmla="*/ 0 h 596347"/>
              <a:gd name="connsiteX2" fmla="*/ 1057524 w 1057524"/>
              <a:gd name="connsiteY2" fmla="*/ 302149 h 596347"/>
              <a:gd name="connsiteX3" fmla="*/ 326004 w 1057524"/>
              <a:gd name="connsiteY3" fmla="*/ 294198 h 596347"/>
              <a:gd name="connsiteX4" fmla="*/ 326004 w 1057524"/>
              <a:gd name="connsiteY4" fmla="*/ 596347 h 596347"/>
              <a:gd name="connsiteX5" fmla="*/ 0 w 1057524"/>
              <a:gd name="connsiteY5" fmla="*/ 596347 h 596347"/>
              <a:gd name="connsiteX6" fmla="*/ 0 w 1057524"/>
              <a:gd name="connsiteY6" fmla="*/ 7951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7524" h="596347">
                <a:moveTo>
                  <a:pt x="0" y="7951"/>
                </a:moveTo>
                <a:lnTo>
                  <a:pt x="1057524" y="0"/>
                </a:lnTo>
                <a:lnTo>
                  <a:pt x="1057524" y="302149"/>
                </a:lnTo>
                <a:lnTo>
                  <a:pt x="326004" y="294198"/>
                </a:lnTo>
                <a:lnTo>
                  <a:pt x="326004" y="596347"/>
                </a:lnTo>
                <a:lnTo>
                  <a:pt x="0" y="596347"/>
                </a:lnTo>
                <a:lnTo>
                  <a:pt x="0" y="795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39591" y="3573016"/>
            <a:ext cx="2016224" cy="3310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-900000">
            <a:off x="3087724" y="3961502"/>
            <a:ext cx="360040" cy="10651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-900000">
            <a:off x="7031813" y="3961501"/>
            <a:ext cx="360040" cy="10651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87618" y="3573016"/>
            <a:ext cx="3920685" cy="3310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准备 9"/>
          <p:cNvSpPr/>
          <p:nvPr/>
        </p:nvSpPr>
        <p:spPr>
          <a:xfrm>
            <a:off x="5436096" y="486916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0021</a:t>
            </a:r>
          </a:p>
        </p:txBody>
      </p:sp>
      <p:cxnSp>
        <p:nvCxnSpPr>
          <p:cNvPr id="11" name="直接连接符 10"/>
          <p:cNvCxnSpPr>
            <a:endCxn id="13" idx="3"/>
          </p:cNvCxnSpPr>
          <p:nvPr/>
        </p:nvCxnSpPr>
        <p:spPr>
          <a:xfrm>
            <a:off x="5868144" y="3717032"/>
            <a:ext cx="288032" cy="79208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0" idx="3"/>
          </p:cNvCxnSpPr>
          <p:nvPr/>
        </p:nvCxnSpPr>
        <p:spPr>
          <a:xfrm flipH="1">
            <a:off x="6156176" y="4581128"/>
            <a:ext cx="1080120" cy="43204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准备 12"/>
          <p:cNvSpPr/>
          <p:nvPr/>
        </p:nvSpPr>
        <p:spPr>
          <a:xfrm>
            <a:off x="5436096" y="436510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0020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1475656" y="486916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0019</a:t>
            </a:r>
          </a:p>
          <a:p>
            <a:pPr algn="ctr"/>
            <a:endParaRPr lang="en-US" altLang="zh-CN" sz="900" dirty="0" smtClean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endCxn id="19" idx="3"/>
          </p:cNvCxnSpPr>
          <p:nvPr/>
        </p:nvCxnSpPr>
        <p:spPr>
          <a:xfrm>
            <a:off x="1907704" y="3717032"/>
            <a:ext cx="288032" cy="79208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6" idx="3"/>
          </p:cNvCxnSpPr>
          <p:nvPr/>
        </p:nvCxnSpPr>
        <p:spPr>
          <a:xfrm flipH="1">
            <a:off x="2195736" y="4581128"/>
            <a:ext cx="1080120" cy="43204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准备 18"/>
          <p:cNvSpPr/>
          <p:nvPr/>
        </p:nvSpPr>
        <p:spPr>
          <a:xfrm>
            <a:off x="1475656" y="436510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0018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1475656" y="213285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0017</a:t>
            </a:r>
          </a:p>
        </p:txBody>
      </p:sp>
      <p:cxnSp>
        <p:nvCxnSpPr>
          <p:cNvPr id="21" name="直接连接符 20"/>
          <p:cNvCxnSpPr>
            <a:endCxn id="23" idx="3"/>
          </p:cNvCxnSpPr>
          <p:nvPr/>
        </p:nvCxnSpPr>
        <p:spPr>
          <a:xfrm flipH="1" flipV="1">
            <a:off x="2195736" y="1772816"/>
            <a:ext cx="504056" cy="129614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20" idx="3"/>
          </p:cNvCxnSpPr>
          <p:nvPr/>
        </p:nvCxnSpPr>
        <p:spPr>
          <a:xfrm flipV="1">
            <a:off x="1907704" y="2276872"/>
            <a:ext cx="288032" cy="79208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准备 22"/>
          <p:cNvSpPr/>
          <p:nvPr/>
        </p:nvSpPr>
        <p:spPr>
          <a:xfrm>
            <a:off x="1475656" y="162880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0016</a:t>
            </a:r>
          </a:p>
        </p:txBody>
      </p:sp>
    </p:spTree>
    <p:extLst>
      <p:ext uri="{BB962C8B-B14F-4D97-AF65-F5344CB8AC3E}">
        <p14:creationId xmlns:p14="http://schemas.microsoft.com/office/powerpoint/2010/main" val="16468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、站台号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2144" t="22732" r="41238" b="7106"/>
          <a:stretch>
            <a:fillRect/>
          </a:stretch>
        </p:blipFill>
        <p:spPr bwMode="auto">
          <a:xfrm rot="5400000">
            <a:off x="1588364" y="363964"/>
            <a:ext cx="5823256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流程图: 准备 5"/>
          <p:cNvSpPr/>
          <p:nvPr/>
        </p:nvSpPr>
        <p:spPr>
          <a:xfrm>
            <a:off x="6444208" y="191683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1101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1691680" y="155679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1102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300192" y="5805264"/>
            <a:ext cx="288032" cy="43204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>
            <a:off x="5080958" y="2441275"/>
            <a:ext cx="888521" cy="3001993"/>
          </a:xfrm>
          <a:custGeom>
            <a:avLst/>
            <a:gdLst>
              <a:gd name="connsiteX0" fmla="*/ 586597 w 888521"/>
              <a:gd name="connsiteY0" fmla="*/ 0 h 3001993"/>
              <a:gd name="connsiteX1" fmla="*/ 888521 w 888521"/>
              <a:gd name="connsiteY1" fmla="*/ 86265 h 3001993"/>
              <a:gd name="connsiteX2" fmla="*/ 293299 w 888521"/>
              <a:gd name="connsiteY2" fmla="*/ 2355012 h 3001993"/>
              <a:gd name="connsiteX3" fmla="*/ 301925 w 888521"/>
              <a:gd name="connsiteY3" fmla="*/ 3001993 h 3001993"/>
              <a:gd name="connsiteX4" fmla="*/ 25880 w 888521"/>
              <a:gd name="connsiteY4" fmla="*/ 2993367 h 3001993"/>
              <a:gd name="connsiteX5" fmla="*/ 0 w 888521"/>
              <a:gd name="connsiteY5" fmla="*/ 2286000 h 3001993"/>
              <a:gd name="connsiteX6" fmla="*/ 586597 w 888521"/>
              <a:gd name="connsiteY6" fmla="*/ 0 h 300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521" h="3001993">
                <a:moveTo>
                  <a:pt x="586597" y="0"/>
                </a:moveTo>
                <a:lnTo>
                  <a:pt x="888521" y="86265"/>
                </a:lnTo>
                <a:lnTo>
                  <a:pt x="293299" y="2355012"/>
                </a:lnTo>
                <a:lnTo>
                  <a:pt x="301925" y="3001993"/>
                </a:lnTo>
                <a:lnTo>
                  <a:pt x="25880" y="2993367"/>
                </a:lnTo>
                <a:lnTo>
                  <a:pt x="0" y="2286000"/>
                </a:lnTo>
                <a:lnTo>
                  <a:pt x="5865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960000">
            <a:off x="5725902" y="2093470"/>
            <a:ext cx="300906" cy="3814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960000">
            <a:off x="3034565" y="1374851"/>
            <a:ext cx="300906" cy="3814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004048" y="5462476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427984" y="5462476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580112" y="5462476"/>
            <a:ext cx="1224136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50378" y="5462476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23728" y="5462476"/>
            <a:ext cx="22322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19672" y="5462476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endCxn id="6" idx="1"/>
          </p:cNvCxnSpPr>
          <p:nvPr/>
        </p:nvCxnSpPr>
        <p:spPr>
          <a:xfrm flipV="1">
            <a:off x="5868144" y="2060848"/>
            <a:ext cx="576064" cy="21602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7" idx="3"/>
          </p:cNvCxnSpPr>
          <p:nvPr/>
        </p:nvCxnSpPr>
        <p:spPr>
          <a:xfrm flipH="1">
            <a:off x="2411760" y="1556792"/>
            <a:ext cx="792088" cy="14401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 27"/>
          <p:cNvSpPr/>
          <p:nvPr/>
        </p:nvSpPr>
        <p:spPr>
          <a:xfrm>
            <a:off x="2751826" y="1751162"/>
            <a:ext cx="2587925" cy="3683480"/>
          </a:xfrm>
          <a:custGeom>
            <a:avLst/>
            <a:gdLst>
              <a:gd name="connsiteX0" fmla="*/ 207034 w 2587925"/>
              <a:gd name="connsiteY0" fmla="*/ 0 h 3683480"/>
              <a:gd name="connsiteX1" fmla="*/ 526212 w 2587925"/>
              <a:gd name="connsiteY1" fmla="*/ 94891 h 3683480"/>
              <a:gd name="connsiteX2" fmla="*/ 396816 w 2587925"/>
              <a:gd name="connsiteY2" fmla="*/ 569344 h 3683480"/>
              <a:gd name="connsiteX3" fmla="*/ 2587925 w 2587925"/>
              <a:gd name="connsiteY3" fmla="*/ 1130061 h 3683480"/>
              <a:gd name="connsiteX4" fmla="*/ 2087593 w 2587925"/>
              <a:gd name="connsiteY4" fmla="*/ 2967487 h 3683480"/>
              <a:gd name="connsiteX5" fmla="*/ 2087593 w 2587925"/>
              <a:gd name="connsiteY5" fmla="*/ 3683480 h 3683480"/>
              <a:gd name="connsiteX6" fmla="*/ 1811548 w 2587925"/>
              <a:gd name="connsiteY6" fmla="*/ 3683480 h 3683480"/>
              <a:gd name="connsiteX7" fmla="*/ 1811548 w 2587925"/>
              <a:gd name="connsiteY7" fmla="*/ 2941608 h 3683480"/>
              <a:gd name="connsiteX8" fmla="*/ 2234242 w 2587925"/>
              <a:gd name="connsiteY8" fmla="*/ 1319842 h 3683480"/>
              <a:gd name="connsiteX9" fmla="*/ 0 w 2587925"/>
              <a:gd name="connsiteY9" fmla="*/ 750498 h 3683480"/>
              <a:gd name="connsiteX10" fmla="*/ 207034 w 2587925"/>
              <a:gd name="connsiteY10" fmla="*/ 0 h 368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7925" h="3683480">
                <a:moveTo>
                  <a:pt x="207034" y="0"/>
                </a:moveTo>
                <a:lnTo>
                  <a:pt x="526212" y="94891"/>
                </a:lnTo>
                <a:lnTo>
                  <a:pt x="396816" y="569344"/>
                </a:lnTo>
                <a:lnTo>
                  <a:pt x="2587925" y="1130061"/>
                </a:lnTo>
                <a:lnTo>
                  <a:pt x="2087593" y="2967487"/>
                </a:lnTo>
                <a:lnTo>
                  <a:pt x="2087593" y="3683480"/>
                </a:lnTo>
                <a:lnTo>
                  <a:pt x="1811548" y="3683480"/>
                </a:lnTo>
                <a:lnTo>
                  <a:pt x="1811548" y="2941608"/>
                </a:lnTo>
                <a:lnTo>
                  <a:pt x="2234242" y="1319842"/>
                </a:lnTo>
                <a:lnTo>
                  <a:pt x="0" y="750498"/>
                </a:lnTo>
                <a:lnTo>
                  <a:pt x="2070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准备 31"/>
          <p:cNvSpPr/>
          <p:nvPr/>
        </p:nvSpPr>
        <p:spPr>
          <a:xfrm>
            <a:off x="3707904" y="422108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1302</a:t>
            </a:r>
          </a:p>
        </p:txBody>
      </p:sp>
      <p:cxnSp>
        <p:nvCxnSpPr>
          <p:cNvPr id="33" name="直接连接符 32"/>
          <p:cNvCxnSpPr>
            <a:endCxn id="32" idx="1"/>
          </p:cNvCxnSpPr>
          <p:nvPr/>
        </p:nvCxnSpPr>
        <p:spPr>
          <a:xfrm flipH="1" flipV="1">
            <a:off x="3707904" y="4365104"/>
            <a:ext cx="936104" cy="122413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准备 34"/>
          <p:cNvSpPr/>
          <p:nvPr/>
        </p:nvSpPr>
        <p:spPr>
          <a:xfrm>
            <a:off x="5940152" y="422108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1301</a:t>
            </a:r>
          </a:p>
        </p:txBody>
      </p:sp>
      <p:cxnSp>
        <p:nvCxnSpPr>
          <p:cNvPr id="40" name="直接连接符 39"/>
          <p:cNvCxnSpPr>
            <a:endCxn id="35" idx="1"/>
          </p:cNvCxnSpPr>
          <p:nvPr/>
        </p:nvCxnSpPr>
        <p:spPr>
          <a:xfrm flipV="1">
            <a:off x="5292080" y="4365104"/>
            <a:ext cx="648072" cy="122413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7540" t="61707" r="40336" b="8864"/>
          <a:stretch>
            <a:fillRect/>
          </a:stretch>
        </p:blipFill>
        <p:spPr bwMode="auto">
          <a:xfrm rot="5400000">
            <a:off x="2473482" y="486958"/>
            <a:ext cx="4197038" cy="604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771800" y="3068960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-900000">
            <a:off x="5189111" y="4189460"/>
            <a:ext cx="360040" cy="3645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52120" y="3781724"/>
            <a:ext cx="1728192" cy="3330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endCxn id="10" idx="3"/>
          </p:cNvCxnSpPr>
          <p:nvPr/>
        </p:nvCxnSpPr>
        <p:spPr>
          <a:xfrm>
            <a:off x="6516216" y="3933056"/>
            <a:ext cx="216024" cy="93610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准备 9"/>
          <p:cNvSpPr/>
          <p:nvPr/>
        </p:nvSpPr>
        <p:spPr>
          <a:xfrm>
            <a:off x="6012160" y="472514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1303</a:t>
            </a:r>
          </a:p>
        </p:txBody>
      </p:sp>
      <p:sp>
        <p:nvSpPr>
          <p:cNvPr id="17" name="矩形 16"/>
          <p:cNvSpPr/>
          <p:nvPr/>
        </p:nvSpPr>
        <p:spPr>
          <a:xfrm>
            <a:off x="5076056" y="3789040"/>
            <a:ext cx="504056" cy="3257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-900000">
            <a:off x="5387886" y="4940792"/>
            <a:ext cx="360040" cy="3172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255264" y="3079699"/>
            <a:ext cx="1784909" cy="1031444"/>
          </a:xfrm>
          <a:custGeom>
            <a:avLst/>
            <a:gdLst>
              <a:gd name="connsiteX0" fmla="*/ 0 w 1784909"/>
              <a:gd name="connsiteY0" fmla="*/ 0 h 1031444"/>
              <a:gd name="connsiteX1" fmla="*/ 1089965 w 1784909"/>
              <a:gd name="connsiteY1" fmla="*/ 0 h 1031444"/>
              <a:gd name="connsiteX2" fmla="*/ 1089965 w 1784909"/>
              <a:gd name="connsiteY2" fmla="*/ 716890 h 1031444"/>
              <a:gd name="connsiteX3" fmla="*/ 1784909 w 1784909"/>
              <a:gd name="connsiteY3" fmla="*/ 716890 h 1031444"/>
              <a:gd name="connsiteX4" fmla="*/ 1777594 w 1784909"/>
              <a:gd name="connsiteY4" fmla="*/ 1031444 h 1031444"/>
              <a:gd name="connsiteX5" fmla="*/ 716890 w 1784909"/>
              <a:gd name="connsiteY5" fmla="*/ 1016813 h 1031444"/>
              <a:gd name="connsiteX6" fmla="*/ 716890 w 1784909"/>
              <a:gd name="connsiteY6" fmla="*/ 277978 h 1031444"/>
              <a:gd name="connsiteX7" fmla="*/ 0 w 1784909"/>
              <a:gd name="connsiteY7" fmla="*/ 277978 h 1031444"/>
              <a:gd name="connsiteX8" fmla="*/ 0 w 1784909"/>
              <a:gd name="connsiteY8" fmla="*/ 0 h 103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4909" h="1031444">
                <a:moveTo>
                  <a:pt x="0" y="0"/>
                </a:moveTo>
                <a:lnTo>
                  <a:pt x="1089965" y="0"/>
                </a:lnTo>
                <a:lnTo>
                  <a:pt x="1089965" y="716890"/>
                </a:lnTo>
                <a:lnTo>
                  <a:pt x="1784909" y="716890"/>
                </a:lnTo>
                <a:lnTo>
                  <a:pt x="1777594" y="1031444"/>
                </a:lnTo>
                <a:lnTo>
                  <a:pt x="716890" y="1016813"/>
                </a:lnTo>
                <a:lnTo>
                  <a:pt x="716890" y="277978"/>
                </a:lnTo>
                <a:lnTo>
                  <a:pt x="0" y="27797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准备 23"/>
          <p:cNvSpPr/>
          <p:nvPr/>
        </p:nvSpPr>
        <p:spPr>
          <a:xfrm>
            <a:off x="3275856" y="469743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1201</a:t>
            </a:r>
          </a:p>
        </p:txBody>
      </p:sp>
      <p:sp>
        <p:nvSpPr>
          <p:cNvPr id="25" name="流程图: 准备 24"/>
          <p:cNvSpPr/>
          <p:nvPr/>
        </p:nvSpPr>
        <p:spPr>
          <a:xfrm>
            <a:off x="3275856" y="508518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1202</a:t>
            </a:r>
          </a:p>
        </p:txBody>
      </p:sp>
      <p:cxnSp>
        <p:nvCxnSpPr>
          <p:cNvPr id="26" name="直接连接符 25"/>
          <p:cNvCxnSpPr>
            <a:endCxn id="25" idx="3"/>
          </p:cNvCxnSpPr>
          <p:nvPr/>
        </p:nvCxnSpPr>
        <p:spPr>
          <a:xfrm flipH="1">
            <a:off x="3995936" y="5085184"/>
            <a:ext cx="1512168" cy="14401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-900000">
            <a:off x="5291107" y="4546236"/>
            <a:ext cx="360040" cy="3946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endCxn id="24" idx="3"/>
          </p:cNvCxnSpPr>
          <p:nvPr/>
        </p:nvCxnSpPr>
        <p:spPr>
          <a:xfrm flipH="1">
            <a:off x="3995936" y="4725144"/>
            <a:ext cx="1440160" cy="11630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47540" t="27474" r="39266" b="37091"/>
          <a:stretch>
            <a:fillRect/>
          </a:stretch>
        </p:blipFill>
        <p:spPr bwMode="auto">
          <a:xfrm rot="5400000">
            <a:off x="2417861" y="38524"/>
            <a:ext cx="4380287" cy="698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439280" y="2952654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343770" y="2949935"/>
            <a:ext cx="1057524" cy="596347"/>
          </a:xfrm>
          <a:custGeom>
            <a:avLst/>
            <a:gdLst>
              <a:gd name="connsiteX0" fmla="*/ 0 w 1057524"/>
              <a:gd name="connsiteY0" fmla="*/ 7951 h 596347"/>
              <a:gd name="connsiteX1" fmla="*/ 1057524 w 1057524"/>
              <a:gd name="connsiteY1" fmla="*/ 0 h 596347"/>
              <a:gd name="connsiteX2" fmla="*/ 1057524 w 1057524"/>
              <a:gd name="connsiteY2" fmla="*/ 302149 h 596347"/>
              <a:gd name="connsiteX3" fmla="*/ 326004 w 1057524"/>
              <a:gd name="connsiteY3" fmla="*/ 294198 h 596347"/>
              <a:gd name="connsiteX4" fmla="*/ 326004 w 1057524"/>
              <a:gd name="connsiteY4" fmla="*/ 596347 h 596347"/>
              <a:gd name="connsiteX5" fmla="*/ 0 w 1057524"/>
              <a:gd name="connsiteY5" fmla="*/ 596347 h 596347"/>
              <a:gd name="connsiteX6" fmla="*/ 0 w 1057524"/>
              <a:gd name="connsiteY6" fmla="*/ 7951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7524" h="596347">
                <a:moveTo>
                  <a:pt x="0" y="7951"/>
                </a:moveTo>
                <a:lnTo>
                  <a:pt x="1057524" y="0"/>
                </a:lnTo>
                <a:lnTo>
                  <a:pt x="1057524" y="302149"/>
                </a:lnTo>
                <a:lnTo>
                  <a:pt x="326004" y="294198"/>
                </a:lnTo>
                <a:lnTo>
                  <a:pt x="326004" y="596347"/>
                </a:lnTo>
                <a:lnTo>
                  <a:pt x="0" y="596347"/>
                </a:lnTo>
                <a:lnTo>
                  <a:pt x="0" y="795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39591" y="3573016"/>
            <a:ext cx="457404" cy="3549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87618" y="3573016"/>
            <a:ext cx="3920685" cy="3310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195736" y="4581128"/>
            <a:ext cx="1080120" cy="43204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35696" y="3573016"/>
            <a:ext cx="1512168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-900000">
            <a:off x="7129367" y="4724769"/>
            <a:ext cx="360040" cy="3172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准备 26"/>
          <p:cNvSpPr/>
          <p:nvPr/>
        </p:nvSpPr>
        <p:spPr>
          <a:xfrm>
            <a:off x="5017337" y="4481411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1205</a:t>
            </a:r>
          </a:p>
        </p:txBody>
      </p:sp>
      <p:sp>
        <p:nvSpPr>
          <p:cNvPr id="28" name="流程图: 准备 27"/>
          <p:cNvSpPr/>
          <p:nvPr/>
        </p:nvSpPr>
        <p:spPr>
          <a:xfrm>
            <a:off x="5017337" y="4869161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1206</a:t>
            </a:r>
          </a:p>
        </p:txBody>
      </p:sp>
      <p:cxnSp>
        <p:nvCxnSpPr>
          <p:cNvPr id="29" name="直接连接符 28"/>
          <p:cNvCxnSpPr>
            <a:endCxn id="28" idx="3"/>
          </p:cNvCxnSpPr>
          <p:nvPr/>
        </p:nvCxnSpPr>
        <p:spPr>
          <a:xfrm flipH="1">
            <a:off x="5737417" y="4869161"/>
            <a:ext cx="1512168" cy="14401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 rot="-900000">
            <a:off x="2961687" y="3972803"/>
            <a:ext cx="360040" cy="4018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-900000">
            <a:off x="3155639" y="4724770"/>
            <a:ext cx="360040" cy="3172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准备 32"/>
          <p:cNvSpPr/>
          <p:nvPr/>
        </p:nvSpPr>
        <p:spPr>
          <a:xfrm>
            <a:off x="2051720" y="448141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1203</a:t>
            </a:r>
          </a:p>
        </p:txBody>
      </p:sp>
      <p:sp>
        <p:nvSpPr>
          <p:cNvPr id="34" name="流程图: 准备 33"/>
          <p:cNvSpPr/>
          <p:nvPr/>
        </p:nvSpPr>
        <p:spPr>
          <a:xfrm>
            <a:off x="2051720" y="486916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1204</a:t>
            </a:r>
          </a:p>
        </p:txBody>
      </p:sp>
      <p:cxnSp>
        <p:nvCxnSpPr>
          <p:cNvPr id="36" name="直接连接符 35"/>
          <p:cNvCxnSpPr>
            <a:endCxn id="34" idx="3"/>
          </p:cNvCxnSpPr>
          <p:nvPr/>
        </p:nvCxnSpPr>
        <p:spPr>
          <a:xfrm flipH="1">
            <a:off x="2771800" y="4869160"/>
            <a:ext cx="504056" cy="14401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 rot="-900000">
            <a:off x="3062116" y="4332842"/>
            <a:ext cx="360040" cy="4018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endCxn id="33" idx="3"/>
          </p:cNvCxnSpPr>
          <p:nvPr/>
        </p:nvCxnSpPr>
        <p:spPr>
          <a:xfrm flipH="1">
            <a:off x="2771800" y="4509120"/>
            <a:ext cx="432048" cy="11630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 rot="-900000">
            <a:off x="6933461" y="3972803"/>
            <a:ext cx="360040" cy="4018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-900000">
            <a:off x="7033890" y="4332842"/>
            <a:ext cx="360040" cy="4018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endCxn id="27" idx="3"/>
          </p:cNvCxnSpPr>
          <p:nvPr/>
        </p:nvCxnSpPr>
        <p:spPr>
          <a:xfrm flipH="1">
            <a:off x="5737417" y="4509120"/>
            <a:ext cx="1426871" cy="116307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码头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2144" t="22732" r="41238" b="7106"/>
          <a:stretch>
            <a:fillRect/>
          </a:stretch>
        </p:blipFill>
        <p:spPr bwMode="auto">
          <a:xfrm rot="5400000">
            <a:off x="1588364" y="363964"/>
            <a:ext cx="5823256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 flipH="1">
            <a:off x="6300192" y="5805264"/>
            <a:ext cx="288032" cy="43204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5080958" y="2441275"/>
            <a:ext cx="888521" cy="3001993"/>
          </a:xfrm>
          <a:custGeom>
            <a:avLst/>
            <a:gdLst>
              <a:gd name="connsiteX0" fmla="*/ 586597 w 888521"/>
              <a:gd name="connsiteY0" fmla="*/ 0 h 3001993"/>
              <a:gd name="connsiteX1" fmla="*/ 888521 w 888521"/>
              <a:gd name="connsiteY1" fmla="*/ 86265 h 3001993"/>
              <a:gd name="connsiteX2" fmla="*/ 293299 w 888521"/>
              <a:gd name="connsiteY2" fmla="*/ 2355012 h 3001993"/>
              <a:gd name="connsiteX3" fmla="*/ 301925 w 888521"/>
              <a:gd name="connsiteY3" fmla="*/ 3001993 h 3001993"/>
              <a:gd name="connsiteX4" fmla="*/ 25880 w 888521"/>
              <a:gd name="connsiteY4" fmla="*/ 2993367 h 3001993"/>
              <a:gd name="connsiteX5" fmla="*/ 0 w 888521"/>
              <a:gd name="connsiteY5" fmla="*/ 2286000 h 3001993"/>
              <a:gd name="connsiteX6" fmla="*/ 586597 w 888521"/>
              <a:gd name="connsiteY6" fmla="*/ 0 h 300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521" h="3001993">
                <a:moveTo>
                  <a:pt x="586597" y="0"/>
                </a:moveTo>
                <a:lnTo>
                  <a:pt x="888521" y="86265"/>
                </a:lnTo>
                <a:lnTo>
                  <a:pt x="293299" y="2355012"/>
                </a:lnTo>
                <a:lnTo>
                  <a:pt x="301925" y="3001993"/>
                </a:lnTo>
                <a:lnTo>
                  <a:pt x="25880" y="2993367"/>
                </a:lnTo>
                <a:lnTo>
                  <a:pt x="0" y="2286000"/>
                </a:lnTo>
                <a:lnTo>
                  <a:pt x="5865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960000">
            <a:off x="5725902" y="2093470"/>
            <a:ext cx="300906" cy="3814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960000">
            <a:off x="3034565" y="1374851"/>
            <a:ext cx="300906" cy="3814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04048" y="5462476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27984" y="5462476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80112" y="5462476"/>
            <a:ext cx="1224136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850378" y="5462476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23728" y="5462476"/>
            <a:ext cx="22322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19672" y="5462476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2751826" y="1751162"/>
            <a:ext cx="2587925" cy="3683480"/>
          </a:xfrm>
          <a:custGeom>
            <a:avLst/>
            <a:gdLst>
              <a:gd name="connsiteX0" fmla="*/ 207034 w 2587925"/>
              <a:gd name="connsiteY0" fmla="*/ 0 h 3683480"/>
              <a:gd name="connsiteX1" fmla="*/ 526212 w 2587925"/>
              <a:gd name="connsiteY1" fmla="*/ 94891 h 3683480"/>
              <a:gd name="connsiteX2" fmla="*/ 396816 w 2587925"/>
              <a:gd name="connsiteY2" fmla="*/ 569344 h 3683480"/>
              <a:gd name="connsiteX3" fmla="*/ 2587925 w 2587925"/>
              <a:gd name="connsiteY3" fmla="*/ 1130061 h 3683480"/>
              <a:gd name="connsiteX4" fmla="*/ 2087593 w 2587925"/>
              <a:gd name="connsiteY4" fmla="*/ 2967487 h 3683480"/>
              <a:gd name="connsiteX5" fmla="*/ 2087593 w 2587925"/>
              <a:gd name="connsiteY5" fmla="*/ 3683480 h 3683480"/>
              <a:gd name="connsiteX6" fmla="*/ 1811548 w 2587925"/>
              <a:gd name="connsiteY6" fmla="*/ 3683480 h 3683480"/>
              <a:gd name="connsiteX7" fmla="*/ 1811548 w 2587925"/>
              <a:gd name="connsiteY7" fmla="*/ 2941608 h 3683480"/>
              <a:gd name="connsiteX8" fmla="*/ 2234242 w 2587925"/>
              <a:gd name="connsiteY8" fmla="*/ 1319842 h 3683480"/>
              <a:gd name="connsiteX9" fmla="*/ 0 w 2587925"/>
              <a:gd name="connsiteY9" fmla="*/ 750498 h 3683480"/>
              <a:gd name="connsiteX10" fmla="*/ 207034 w 2587925"/>
              <a:gd name="connsiteY10" fmla="*/ 0 h 368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7925" h="3683480">
                <a:moveTo>
                  <a:pt x="207034" y="0"/>
                </a:moveTo>
                <a:lnTo>
                  <a:pt x="526212" y="94891"/>
                </a:lnTo>
                <a:lnTo>
                  <a:pt x="396816" y="569344"/>
                </a:lnTo>
                <a:lnTo>
                  <a:pt x="2587925" y="1130061"/>
                </a:lnTo>
                <a:lnTo>
                  <a:pt x="2087593" y="2967487"/>
                </a:lnTo>
                <a:lnTo>
                  <a:pt x="2087593" y="3683480"/>
                </a:lnTo>
                <a:lnTo>
                  <a:pt x="1811548" y="3683480"/>
                </a:lnTo>
                <a:lnTo>
                  <a:pt x="1811548" y="2941608"/>
                </a:lnTo>
                <a:lnTo>
                  <a:pt x="2234242" y="1319842"/>
                </a:lnTo>
                <a:lnTo>
                  <a:pt x="0" y="750498"/>
                </a:lnTo>
                <a:lnTo>
                  <a:pt x="2070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准备 22"/>
          <p:cNvSpPr/>
          <p:nvPr/>
        </p:nvSpPr>
        <p:spPr>
          <a:xfrm>
            <a:off x="6732240" y="580526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AL05</a:t>
            </a:r>
          </a:p>
        </p:txBody>
      </p:sp>
      <p:sp>
        <p:nvSpPr>
          <p:cNvPr id="25" name="流程图: 准备 24"/>
          <p:cNvSpPr/>
          <p:nvPr/>
        </p:nvSpPr>
        <p:spPr>
          <a:xfrm>
            <a:off x="6156176" y="515719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0501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7236296" y="515719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0502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7236296" y="486916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0503</a:t>
            </a:r>
          </a:p>
        </p:txBody>
      </p:sp>
      <p:sp>
        <p:nvSpPr>
          <p:cNvPr id="28" name="流程图: 准备 27"/>
          <p:cNvSpPr/>
          <p:nvPr/>
        </p:nvSpPr>
        <p:spPr>
          <a:xfrm>
            <a:off x="7236296" y="458112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0504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7236296" y="429309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0505</a:t>
            </a:r>
          </a:p>
        </p:txBody>
      </p:sp>
      <p:sp>
        <p:nvSpPr>
          <p:cNvPr id="30" name="流程图: 准备 29"/>
          <p:cNvSpPr/>
          <p:nvPr/>
        </p:nvSpPr>
        <p:spPr>
          <a:xfrm>
            <a:off x="2051720" y="515719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0601</a:t>
            </a:r>
          </a:p>
        </p:txBody>
      </p:sp>
      <p:sp>
        <p:nvSpPr>
          <p:cNvPr id="31" name="流程图: 准备 30"/>
          <p:cNvSpPr/>
          <p:nvPr/>
        </p:nvSpPr>
        <p:spPr>
          <a:xfrm>
            <a:off x="1475656" y="580526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AL06</a:t>
            </a:r>
          </a:p>
        </p:txBody>
      </p:sp>
      <p:sp>
        <p:nvSpPr>
          <p:cNvPr id="32" name="流程图: 准备 31"/>
          <p:cNvSpPr/>
          <p:nvPr/>
        </p:nvSpPr>
        <p:spPr>
          <a:xfrm>
            <a:off x="899592" y="515719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0602</a:t>
            </a:r>
          </a:p>
        </p:txBody>
      </p:sp>
      <p:sp>
        <p:nvSpPr>
          <p:cNvPr id="33" name="流程图: 准备 32"/>
          <p:cNvSpPr/>
          <p:nvPr/>
        </p:nvSpPr>
        <p:spPr>
          <a:xfrm>
            <a:off x="899592" y="486916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0603</a:t>
            </a:r>
          </a:p>
        </p:txBody>
      </p:sp>
      <p:sp>
        <p:nvSpPr>
          <p:cNvPr id="34" name="流程图: 准备 33"/>
          <p:cNvSpPr/>
          <p:nvPr/>
        </p:nvSpPr>
        <p:spPr>
          <a:xfrm>
            <a:off x="899592" y="458112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0604</a:t>
            </a:r>
          </a:p>
        </p:txBody>
      </p:sp>
      <p:sp>
        <p:nvSpPr>
          <p:cNvPr id="35" name="流程图: 准备 34"/>
          <p:cNvSpPr/>
          <p:nvPr/>
        </p:nvSpPr>
        <p:spPr>
          <a:xfrm>
            <a:off x="899592" y="429309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0605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7540" t="61707" r="40336" b="8864"/>
          <a:stretch>
            <a:fillRect/>
          </a:stretch>
        </p:blipFill>
        <p:spPr bwMode="auto">
          <a:xfrm rot="5400000">
            <a:off x="2473482" y="486958"/>
            <a:ext cx="4197038" cy="604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771800" y="3068960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-900000">
            <a:off x="5189111" y="4189460"/>
            <a:ext cx="360040" cy="3645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52120" y="3781724"/>
            <a:ext cx="1728192" cy="3330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76056" y="3789040"/>
            <a:ext cx="504056" cy="3257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-900000">
            <a:off x="5387886" y="4940792"/>
            <a:ext cx="360040" cy="3172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255264" y="3079699"/>
            <a:ext cx="1784909" cy="1031444"/>
          </a:xfrm>
          <a:custGeom>
            <a:avLst/>
            <a:gdLst>
              <a:gd name="connsiteX0" fmla="*/ 0 w 1784909"/>
              <a:gd name="connsiteY0" fmla="*/ 0 h 1031444"/>
              <a:gd name="connsiteX1" fmla="*/ 1089965 w 1784909"/>
              <a:gd name="connsiteY1" fmla="*/ 0 h 1031444"/>
              <a:gd name="connsiteX2" fmla="*/ 1089965 w 1784909"/>
              <a:gd name="connsiteY2" fmla="*/ 716890 h 1031444"/>
              <a:gd name="connsiteX3" fmla="*/ 1784909 w 1784909"/>
              <a:gd name="connsiteY3" fmla="*/ 716890 h 1031444"/>
              <a:gd name="connsiteX4" fmla="*/ 1777594 w 1784909"/>
              <a:gd name="connsiteY4" fmla="*/ 1031444 h 1031444"/>
              <a:gd name="connsiteX5" fmla="*/ 716890 w 1784909"/>
              <a:gd name="connsiteY5" fmla="*/ 1016813 h 1031444"/>
              <a:gd name="connsiteX6" fmla="*/ 716890 w 1784909"/>
              <a:gd name="connsiteY6" fmla="*/ 277978 h 1031444"/>
              <a:gd name="connsiteX7" fmla="*/ 0 w 1784909"/>
              <a:gd name="connsiteY7" fmla="*/ 277978 h 1031444"/>
              <a:gd name="connsiteX8" fmla="*/ 0 w 1784909"/>
              <a:gd name="connsiteY8" fmla="*/ 0 h 103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4909" h="1031444">
                <a:moveTo>
                  <a:pt x="0" y="0"/>
                </a:moveTo>
                <a:lnTo>
                  <a:pt x="1089965" y="0"/>
                </a:lnTo>
                <a:lnTo>
                  <a:pt x="1089965" y="716890"/>
                </a:lnTo>
                <a:lnTo>
                  <a:pt x="1784909" y="716890"/>
                </a:lnTo>
                <a:lnTo>
                  <a:pt x="1777594" y="1031444"/>
                </a:lnTo>
                <a:lnTo>
                  <a:pt x="716890" y="1016813"/>
                </a:lnTo>
                <a:lnTo>
                  <a:pt x="716890" y="277978"/>
                </a:lnTo>
                <a:lnTo>
                  <a:pt x="0" y="27797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-900000">
            <a:off x="5291107" y="4546236"/>
            <a:ext cx="360040" cy="3946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准备 15"/>
          <p:cNvSpPr/>
          <p:nvPr/>
        </p:nvSpPr>
        <p:spPr>
          <a:xfrm>
            <a:off x="3203848" y="2737495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0201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2627784" y="338556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BL02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2051720" y="2737495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0202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2051720" y="2449463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0203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2051720" y="2161431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0204</a:t>
            </a:r>
          </a:p>
        </p:txBody>
      </p:sp>
      <p:sp>
        <p:nvSpPr>
          <p:cNvPr id="28" name="流程图: 准备 27"/>
          <p:cNvSpPr/>
          <p:nvPr/>
        </p:nvSpPr>
        <p:spPr>
          <a:xfrm>
            <a:off x="2051720" y="1873399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0205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47540" t="27474" r="39266" b="37091"/>
          <a:stretch>
            <a:fillRect/>
          </a:stretch>
        </p:blipFill>
        <p:spPr bwMode="auto">
          <a:xfrm rot="5400000">
            <a:off x="2417861" y="38524"/>
            <a:ext cx="4380287" cy="698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439280" y="2952654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343770" y="2949935"/>
            <a:ext cx="1057524" cy="596347"/>
          </a:xfrm>
          <a:custGeom>
            <a:avLst/>
            <a:gdLst>
              <a:gd name="connsiteX0" fmla="*/ 0 w 1057524"/>
              <a:gd name="connsiteY0" fmla="*/ 7951 h 596347"/>
              <a:gd name="connsiteX1" fmla="*/ 1057524 w 1057524"/>
              <a:gd name="connsiteY1" fmla="*/ 0 h 596347"/>
              <a:gd name="connsiteX2" fmla="*/ 1057524 w 1057524"/>
              <a:gd name="connsiteY2" fmla="*/ 302149 h 596347"/>
              <a:gd name="connsiteX3" fmla="*/ 326004 w 1057524"/>
              <a:gd name="connsiteY3" fmla="*/ 294198 h 596347"/>
              <a:gd name="connsiteX4" fmla="*/ 326004 w 1057524"/>
              <a:gd name="connsiteY4" fmla="*/ 596347 h 596347"/>
              <a:gd name="connsiteX5" fmla="*/ 0 w 1057524"/>
              <a:gd name="connsiteY5" fmla="*/ 596347 h 596347"/>
              <a:gd name="connsiteX6" fmla="*/ 0 w 1057524"/>
              <a:gd name="connsiteY6" fmla="*/ 7951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7524" h="596347">
                <a:moveTo>
                  <a:pt x="0" y="7951"/>
                </a:moveTo>
                <a:lnTo>
                  <a:pt x="1057524" y="0"/>
                </a:lnTo>
                <a:lnTo>
                  <a:pt x="1057524" y="302149"/>
                </a:lnTo>
                <a:lnTo>
                  <a:pt x="326004" y="294198"/>
                </a:lnTo>
                <a:lnTo>
                  <a:pt x="326004" y="596347"/>
                </a:lnTo>
                <a:lnTo>
                  <a:pt x="0" y="596347"/>
                </a:lnTo>
                <a:lnTo>
                  <a:pt x="0" y="795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39591" y="3573016"/>
            <a:ext cx="457404" cy="3549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87618" y="3573016"/>
            <a:ext cx="3920685" cy="3310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195736" y="4581128"/>
            <a:ext cx="1080120" cy="43204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35696" y="3573016"/>
            <a:ext cx="1512168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-900000">
            <a:off x="7129367" y="4724769"/>
            <a:ext cx="360040" cy="3172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-900000">
            <a:off x="2961687" y="3972803"/>
            <a:ext cx="360040" cy="4018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-900000">
            <a:off x="3155639" y="4724770"/>
            <a:ext cx="360040" cy="3172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-900000">
            <a:off x="3062116" y="4332842"/>
            <a:ext cx="360040" cy="4018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-900000">
            <a:off x="6933461" y="3972803"/>
            <a:ext cx="360040" cy="4018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-900000">
            <a:off x="7033890" y="4332842"/>
            <a:ext cx="360040" cy="4018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准备 22"/>
          <p:cNvSpPr/>
          <p:nvPr/>
        </p:nvSpPr>
        <p:spPr>
          <a:xfrm>
            <a:off x="2301652" y="3275459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BL01</a:t>
            </a:r>
          </a:p>
        </p:txBody>
      </p:sp>
      <p:sp>
        <p:nvSpPr>
          <p:cNvPr id="25" name="流程图: 准备 24"/>
          <p:cNvSpPr/>
          <p:nvPr/>
        </p:nvSpPr>
        <p:spPr>
          <a:xfrm>
            <a:off x="1725588" y="262738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0101</a:t>
            </a:r>
          </a:p>
        </p:txBody>
      </p:sp>
      <p:sp>
        <p:nvSpPr>
          <p:cNvPr id="37" name="流程图: 准备 36"/>
          <p:cNvSpPr/>
          <p:nvPr/>
        </p:nvSpPr>
        <p:spPr>
          <a:xfrm>
            <a:off x="2805708" y="262738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0102</a:t>
            </a:r>
          </a:p>
        </p:txBody>
      </p:sp>
      <p:sp>
        <p:nvSpPr>
          <p:cNvPr id="38" name="流程图: 准备 37"/>
          <p:cNvSpPr/>
          <p:nvPr/>
        </p:nvSpPr>
        <p:spPr>
          <a:xfrm>
            <a:off x="2805708" y="2339355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0103</a:t>
            </a:r>
          </a:p>
        </p:txBody>
      </p:sp>
      <p:sp>
        <p:nvSpPr>
          <p:cNvPr id="40" name="流程图: 准备 39"/>
          <p:cNvSpPr/>
          <p:nvPr/>
        </p:nvSpPr>
        <p:spPr>
          <a:xfrm>
            <a:off x="2805708" y="2051323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0104</a:t>
            </a:r>
          </a:p>
        </p:txBody>
      </p:sp>
      <p:sp>
        <p:nvSpPr>
          <p:cNvPr id="41" name="流程图: 准备 40"/>
          <p:cNvSpPr/>
          <p:nvPr/>
        </p:nvSpPr>
        <p:spPr>
          <a:xfrm>
            <a:off x="2805708" y="1763291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0105</a:t>
            </a:r>
          </a:p>
        </p:txBody>
      </p:sp>
    </p:spTree>
    <p:extLst>
      <p:ext uri="{BB962C8B-B14F-4D97-AF65-F5344CB8AC3E}">
        <p14:creationId xmlns:p14="http://schemas.microsoft.com/office/powerpoint/2010/main" val="16468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/>
              <a:t>货位编号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100138"/>
            <a:ext cx="41624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7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、入库动线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620688"/>
            <a:ext cx="58102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七边形 4"/>
          <p:cNvSpPr/>
          <p:nvPr/>
        </p:nvSpPr>
        <p:spPr>
          <a:xfrm>
            <a:off x="1547664" y="1926804"/>
            <a:ext cx="504056" cy="50405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七边形 5"/>
          <p:cNvSpPr/>
          <p:nvPr/>
        </p:nvSpPr>
        <p:spPr>
          <a:xfrm>
            <a:off x="1187624" y="3294956"/>
            <a:ext cx="504056" cy="50405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551723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备注：当①号线故障时，在</a:t>
            </a:r>
            <a:r>
              <a:rPr lang="en-US" altLang="zh-CN" dirty="0" smtClean="0"/>
              <a:t>WMS</a:t>
            </a:r>
            <a:r>
              <a:rPr lang="zh-CN" altLang="en-US" dirty="0" smtClean="0"/>
              <a:t>切换红色区域站台的搬送方向，切换成功后所有托盘可以通过②号线入库；反之相同。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3851920" y="2492896"/>
            <a:ext cx="144016" cy="5040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zh-CN" altLang="en-US" dirty="0"/>
              <a:t>出</a:t>
            </a:r>
            <a:r>
              <a:rPr lang="zh-CN" altLang="en-US" dirty="0" smtClean="0"/>
              <a:t>库动线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908720"/>
            <a:ext cx="6125096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6228184" y="2852936"/>
            <a:ext cx="144016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5576" y="5734997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备注：在</a:t>
            </a:r>
            <a:r>
              <a:rPr lang="en-US" altLang="zh-CN" dirty="0" smtClean="0"/>
              <a:t>WMS</a:t>
            </a:r>
            <a:r>
              <a:rPr lang="zh-CN" altLang="en-US" dirty="0" smtClean="0"/>
              <a:t>切换红色区域站台的搬送方向，切换成功后下方的托盘可以往上搬送；反之相同。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12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A</a:t>
            </a:r>
            <a:r>
              <a:rPr lang="zh-CN" altLang="en-US" u="sng" dirty="0" smtClean="0"/>
              <a:t>区 </a:t>
            </a:r>
            <a:r>
              <a:rPr lang="en-US" altLang="zh-CN" u="sng" dirty="0" smtClean="0"/>
              <a:t>PLC01</a:t>
            </a:r>
            <a:endParaRPr lang="zh-CN" altLang="en-US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2144" t="22732" r="41238" b="7106"/>
          <a:stretch>
            <a:fillRect/>
          </a:stretch>
        </p:blipFill>
        <p:spPr bwMode="auto">
          <a:xfrm rot="5400000">
            <a:off x="1588364" y="363964"/>
            <a:ext cx="5823256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900000">
            <a:off x="5622853" y="2452995"/>
            <a:ext cx="29672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 rot="900000">
            <a:off x="5720738" y="2067077"/>
            <a:ext cx="29672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 rot="900000">
            <a:off x="5485257" y="2894389"/>
            <a:ext cx="324756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 rot="900000">
            <a:off x="5326583" y="3462439"/>
            <a:ext cx="324756" cy="50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 rot="900000">
            <a:off x="5216682" y="3973788"/>
            <a:ext cx="29672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 rot="900000">
            <a:off x="5124663" y="4346226"/>
            <a:ext cx="296721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 rot="900000">
            <a:off x="5032296" y="4686014"/>
            <a:ext cx="296721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84682" y="5085184"/>
            <a:ext cx="28803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4048" y="5471102"/>
            <a:ext cx="540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80112" y="5462476"/>
            <a:ext cx="75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72200" y="5471102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76256" y="5471102"/>
            <a:ext cx="39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27984" y="5471102"/>
            <a:ext cx="540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89766" y="5462476"/>
            <a:ext cx="75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27784" y="5462476"/>
            <a:ext cx="75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51720" y="5471102"/>
            <a:ext cx="540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19672" y="5471102"/>
            <a:ext cx="39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72000" y="4987298"/>
            <a:ext cx="288032" cy="46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900000">
            <a:off x="4608873" y="4259966"/>
            <a:ext cx="296721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 rot="900000">
            <a:off x="4516506" y="4599754"/>
            <a:ext cx="296721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 rot="900000">
            <a:off x="4712626" y="3853024"/>
            <a:ext cx="29672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 rot="900000">
            <a:off x="4908755" y="2802766"/>
            <a:ext cx="296721" cy="972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 rot="900000">
            <a:off x="4111551" y="2671811"/>
            <a:ext cx="864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 rot="900000">
            <a:off x="3153164" y="2430597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 rot="900000">
            <a:off x="2831791" y="2182215"/>
            <a:ext cx="29672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 rot="900000">
            <a:off x="2941304" y="1787671"/>
            <a:ext cx="29672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 rot="900000">
            <a:off x="3047816" y="1390126"/>
            <a:ext cx="29672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236296" y="5229200"/>
            <a:ext cx="39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60390" y="5229200"/>
            <a:ext cx="39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流程图: 准备 40"/>
          <p:cNvSpPr/>
          <p:nvPr/>
        </p:nvSpPr>
        <p:spPr>
          <a:xfrm>
            <a:off x="6444208" y="191683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A001</a:t>
            </a:r>
          </a:p>
        </p:txBody>
      </p:sp>
      <p:sp>
        <p:nvSpPr>
          <p:cNvPr id="42" name="流程图: 准备 41"/>
          <p:cNvSpPr/>
          <p:nvPr/>
        </p:nvSpPr>
        <p:spPr>
          <a:xfrm>
            <a:off x="6444208" y="227687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AL01</a:t>
            </a:r>
          </a:p>
        </p:txBody>
      </p:sp>
      <p:sp>
        <p:nvSpPr>
          <p:cNvPr id="43" name="流程图: 准备 42"/>
          <p:cNvSpPr/>
          <p:nvPr/>
        </p:nvSpPr>
        <p:spPr>
          <a:xfrm>
            <a:off x="6444208" y="263691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A002</a:t>
            </a:r>
          </a:p>
        </p:txBody>
      </p:sp>
      <p:sp>
        <p:nvSpPr>
          <p:cNvPr id="44" name="流程图: 准备 43"/>
          <p:cNvSpPr/>
          <p:nvPr/>
        </p:nvSpPr>
        <p:spPr>
          <a:xfrm>
            <a:off x="6444208" y="299695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A003</a:t>
            </a:r>
          </a:p>
        </p:txBody>
      </p:sp>
      <p:sp>
        <p:nvSpPr>
          <p:cNvPr id="45" name="流程图: 准备 44"/>
          <p:cNvSpPr/>
          <p:nvPr/>
        </p:nvSpPr>
        <p:spPr>
          <a:xfrm>
            <a:off x="6444208" y="334967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AL02</a:t>
            </a:r>
          </a:p>
        </p:txBody>
      </p:sp>
      <p:sp>
        <p:nvSpPr>
          <p:cNvPr id="46" name="流程图: 准备 45"/>
          <p:cNvSpPr/>
          <p:nvPr/>
        </p:nvSpPr>
        <p:spPr>
          <a:xfrm>
            <a:off x="6444208" y="370971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A004</a:t>
            </a:r>
          </a:p>
        </p:txBody>
      </p:sp>
      <p:sp>
        <p:nvSpPr>
          <p:cNvPr id="47" name="流程图: 准备 46"/>
          <p:cNvSpPr/>
          <p:nvPr/>
        </p:nvSpPr>
        <p:spPr>
          <a:xfrm>
            <a:off x="6444208" y="406975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A005</a:t>
            </a:r>
          </a:p>
        </p:txBody>
      </p:sp>
      <p:sp>
        <p:nvSpPr>
          <p:cNvPr id="48" name="流程图: 准备 47"/>
          <p:cNvSpPr/>
          <p:nvPr/>
        </p:nvSpPr>
        <p:spPr>
          <a:xfrm>
            <a:off x="6444208" y="442979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A006</a:t>
            </a:r>
          </a:p>
        </p:txBody>
      </p:sp>
      <p:cxnSp>
        <p:nvCxnSpPr>
          <p:cNvPr id="50" name="直接连接符 49"/>
          <p:cNvCxnSpPr>
            <a:endCxn id="41" idx="1"/>
          </p:cNvCxnSpPr>
          <p:nvPr/>
        </p:nvCxnSpPr>
        <p:spPr>
          <a:xfrm flipV="1">
            <a:off x="5868144" y="2060848"/>
            <a:ext cx="576064" cy="21602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42" idx="1"/>
          </p:cNvCxnSpPr>
          <p:nvPr/>
        </p:nvCxnSpPr>
        <p:spPr>
          <a:xfrm flipV="1">
            <a:off x="5796136" y="2420888"/>
            <a:ext cx="648072" cy="21602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5652120" y="2780928"/>
            <a:ext cx="792088" cy="360040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4" idx="1"/>
          </p:cNvCxnSpPr>
          <p:nvPr/>
        </p:nvCxnSpPr>
        <p:spPr>
          <a:xfrm flipV="1">
            <a:off x="5508104" y="3140968"/>
            <a:ext cx="936104" cy="57606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45" idx="1"/>
          </p:cNvCxnSpPr>
          <p:nvPr/>
        </p:nvCxnSpPr>
        <p:spPr>
          <a:xfrm flipV="1">
            <a:off x="5364088" y="3493693"/>
            <a:ext cx="1080120" cy="655387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46" idx="1"/>
          </p:cNvCxnSpPr>
          <p:nvPr/>
        </p:nvCxnSpPr>
        <p:spPr>
          <a:xfrm flipV="1">
            <a:off x="5292080" y="3853733"/>
            <a:ext cx="1152128" cy="662703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47" idx="1"/>
          </p:cNvCxnSpPr>
          <p:nvPr/>
        </p:nvCxnSpPr>
        <p:spPr>
          <a:xfrm flipV="1">
            <a:off x="5212757" y="4213773"/>
            <a:ext cx="1231451" cy="633443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8" idx="1"/>
          </p:cNvCxnSpPr>
          <p:nvPr/>
        </p:nvCxnSpPr>
        <p:spPr>
          <a:xfrm flipV="1">
            <a:off x="5220072" y="4573813"/>
            <a:ext cx="1224136" cy="712767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准备 66"/>
          <p:cNvSpPr/>
          <p:nvPr/>
        </p:nvSpPr>
        <p:spPr>
          <a:xfrm>
            <a:off x="1691680" y="155679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A007</a:t>
            </a:r>
          </a:p>
        </p:txBody>
      </p:sp>
      <p:sp>
        <p:nvSpPr>
          <p:cNvPr id="68" name="流程图: 准备 67"/>
          <p:cNvSpPr/>
          <p:nvPr/>
        </p:nvSpPr>
        <p:spPr>
          <a:xfrm>
            <a:off x="1691680" y="191683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AL03</a:t>
            </a:r>
          </a:p>
        </p:txBody>
      </p:sp>
      <p:sp>
        <p:nvSpPr>
          <p:cNvPr id="69" name="流程图: 准备 68"/>
          <p:cNvSpPr/>
          <p:nvPr/>
        </p:nvSpPr>
        <p:spPr>
          <a:xfrm>
            <a:off x="1691680" y="227687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A008</a:t>
            </a:r>
          </a:p>
        </p:txBody>
      </p:sp>
      <p:sp>
        <p:nvSpPr>
          <p:cNvPr id="70" name="流程图: 准备 69"/>
          <p:cNvSpPr/>
          <p:nvPr/>
        </p:nvSpPr>
        <p:spPr>
          <a:xfrm>
            <a:off x="1691680" y="263691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A009</a:t>
            </a:r>
          </a:p>
        </p:txBody>
      </p:sp>
      <p:sp>
        <p:nvSpPr>
          <p:cNvPr id="71" name="流程图: 准备 70"/>
          <p:cNvSpPr/>
          <p:nvPr/>
        </p:nvSpPr>
        <p:spPr>
          <a:xfrm>
            <a:off x="1691680" y="298963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A010</a:t>
            </a:r>
          </a:p>
        </p:txBody>
      </p:sp>
      <p:sp>
        <p:nvSpPr>
          <p:cNvPr id="72" name="流程图: 准备 71"/>
          <p:cNvSpPr/>
          <p:nvPr/>
        </p:nvSpPr>
        <p:spPr>
          <a:xfrm>
            <a:off x="1691680" y="334967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A011</a:t>
            </a:r>
          </a:p>
        </p:txBody>
      </p:sp>
      <p:sp>
        <p:nvSpPr>
          <p:cNvPr id="73" name="流程图: 准备 72"/>
          <p:cNvSpPr/>
          <p:nvPr/>
        </p:nvSpPr>
        <p:spPr>
          <a:xfrm>
            <a:off x="1691680" y="370971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AL04</a:t>
            </a:r>
          </a:p>
        </p:txBody>
      </p:sp>
      <p:sp>
        <p:nvSpPr>
          <p:cNvPr id="74" name="流程图: 准备 73"/>
          <p:cNvSpPr/>
          <p:nvPr/>
        </p:nvSpPr>
        <p:spPr>
          <a:xfrm>
            <a:off x="1691680" y="406975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A012</a:t>
            </a:r>
          </a:p>
        </p:txBody>
      </p:sp>
      <p:cxnSp>
        <p:nvCxnSpPr>
          <p:cNvPr id="75" name="直接连接符 74"/>
          <p:cNvCxnSpPr>
            <a:endCxn id="67" idx="3"/>
          </p:cNvCxnSpPr>
          <p:nvPr/>
        </p:nvCxnSpPr>
        <p:spPr>
          <a:xfrm flipH="1">
            <a:off x="2411760" y="1556792"/>
            <a:ext cx="792088" cy="14401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68" idx="3"/>
          </p:cNvCxnSpPr>
          <p:nvPr/>
        </p:nvCxnSpPr>
        <p:spPr>
          <a:xfrm flipH="1">
            <a:off x="2411760" y="1916832"/>
            <a:ext cx="648072" cy="14401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69" idx="3"/>
          </p:cNvCxnSpPr>
          <p:nvPr/>
        </p:nvCxnSpPr>
        <p:spPr>
          <a:xfrm flipH="1">
            <a:off x="2411760" y="2348880"/>
            <a:ext cx="576064" cy="7200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0" idx="3"/>
          </p:cNvCxnSpPr>
          <p:nvPr/>
        </p:nvCxnSpPr>
        <p:spPr>
          <a:xfrm flipH="1">
            <a:off x="2411760" y="2636912"/>
            <a:ext cx="1224136" cy="14401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endCxn id="71" idx="3"/>
          </p:cNvCxnSpPr>
          <p:nvPr/>
        </p:nvCxnSpPr>
        <p:spPr>
          <a:xfrm flipH="1">
            <a:off x="2411760" y="2852936"/>
            <a:ext cx="2088232" cy="280717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endCxn id="72" idx="3"/>
          </p:cNvCxnSpPr>
          <p:nvPr/>
        </p:nvCxnSpPr>
        <p:spPr>
          <a:xfrm flipH="1">
            <a:off x="2411760" y="3284984"/>
            <a:ext cx="2664296" cy="208709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endCxn id="73" idx="3"/>
          </p:cNvCxnSpPr>
          <p:nvPr/>
        </p:nvCxnSpPr>
        <p:spPr>
          <a:xfrm flipH="1" flipV="1">
            <a:off x="2411760" y="3853733"/>
            <a:ext cx="2448272" cy="151331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endCxn id="74" idx="3"/>
          </p:cNvCxnSpPr>
          <p:nvPr/>
        </p:nvCxnSpPr>
        <p:spPr>
          <a:xfrm flipH="1" flipV="1">
            <a:off x="2411760" y="4213773"/>
            <a:ext cx="2338760" cy="193151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准备 90"/>
          <p:cNvSpPr/>
          <p:nvPr/>
        </p:nvSpPr>
        <p:spPr>
          <a:xfrm>
            <a:off x="1691680" y="443711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A013</a:t>
            </a:r>
          </a:p>
        </p:txBody>
      </p:sp>
      <p:sp>
        <p:nvSpPr>
          <p:cNvPr id="92" name="流程图: 准备 91"/>
          <p:cNvSpPr/>
          <p:nvPr/>
        </p:nvSpPr>
        <p:spPr>
          <a:xfrm>
            <a:off x="1691680" y="479715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A014</a:t>
            </a:r>
          </a:p>
        </p:txBody>
      </p:sp>
      <p:cxnSp>
        <p:nvCxnSpPr>
          <p:cNvPr id="93" name="直接连接符 92"/>
          <p:cNvCxnSpPr>
            <a:endCxn id="91" idx="3"/>
          </p:cNvCxnSpPr>
          <p:nvPr/>
        </p:nvCxnSpPr>
        <p:spPr>
          <a:xfrm flipH="1" flipV="1">
            <a:off x="2411760" y="4581128"/>
            <a:ext cx="2266752" cy="19315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endCxn id="92" idx="3"/>
          </p:cNvCxnSpPr>
          <p:nvPr/>
        </p:nvCxnSpPr>
        <p:spPr>
          <a:xfrm flipH="1" flipV="1">
            <a:off x="2411760" y="4941168"/>
            <a:ext cx="2266752" cy="265160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流程图: 准备 96"/>
          <p:cNvSpPr/>
          <p:nvPr/>
        </p:nvSpPr>
        <p:spPr>
          <a:xfrm>
            <a:off x="7236296" y="334967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MC04</a:t>
            </a:r>
          </a:p>
        </p:txBody>
      </p:sp>
      <p:sp>
        <p:nvSpPr>
          <p:cNvPr id="98" name="流程图: 准备 97"/>
          <p:cNvSpPr/>
          <p:nvPr/>
        </p:nvSpPr>
        <p:spPr>
          <a:xfrm>
            <a:off x="7236296" y="370971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MC03</a:t>
            </a:r>
          </a:p>
        </p:txBody>
      </p:sp>
      <p:sp>
        <p:nvSpPr>
          <p:cNvPr id="99" name="流程图: 准备 98"/>
          <p:cNvSpPr/>
          <p:nvPr/>
        </p:nvSpPr>
        <p:spPr>
          <a:xfrm>
            <a:off x="7236296" y="406975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MC02</a:t>
            </a:r>
          </a:p>
        </p:txBody>
      </p:sp>
      <p:sp>
        <p:nvSpPr>
          <p:cNvPr id="100" name="流程图: 准备 99"/>
          <p:cNvSpPr/>
          <p:nvPr/>
        </p:nvSpPr>
        <p:spPr>
          <a:xfrm>
            <a:off x="7236296" y="442979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MC01</a:t>
            </a:r>
          </a:p>
        </p:txBody>
      </p:sp>
      <p:sp>
        <p:nvSpPr>
          <p:cNvPr id="102" name="任意多边形 101"/>
          <p:cNvSpPr/>
          <p:nvPr/>
        </p:nvSpPr>
        <p:spPr>
          <a:xfrm>
            <a:off x="7228936" y="3502325"/>
            <a:ext cx="224287" cy="1880558"/>
          </a:xfrm>
          <a:custGeom>
            <a:avLst/>
            <a:gdLst>
              <a:gd name="connsiteX0" fmla="*/ 0 w 224287"/>
              <a:gd name="connsiteY0" fmla="*/ 0 h 1880558"/>
              <a:gd name="connsiteX1" fmla="*/ 0 w 224287"/>
              <a:gd name="connsiteY1" fmla="*/ 1362973 h 1880558"/>
              <a:gd name="connsiteX2" fmla="*/ 224287 w 224287"/>
              <a:gd name="connsiteY2" fmla="*/ 1880558 h 188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287" h="1880558">
                <a:moveTo>
                  <a:pt x="0" y="0"/>
                </a:moveTo>
                <a:lnTo>
                  <a:pt x="0" y="1362973"/>
                </a:lnTo>
                <a:lnTo>
                  <a:pt x="224287" y="1880558"/>
                </a:lnTo>
              </a:path>
            </a:pathLst>
          </a:custGeom>
          <a:ln>
            <a:solidFill>
              <a:srgbClr val="FFFF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准备 104"/>
          <p:cNvSpPr/>
          <p:nvPr/>
        </p:nvSpPr>
        <p:spPr>
          <a:xfrm>
            <a:off x="834944" y="334967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MC08</a:t>
            </a:r>
          </a:p>
        </p:txBody>
      </p:sp>
      <p:sp>
        <p:nvSpPr>
          <p:cNvPr id="106" name="流程图: 准备 105"/>
          <p:cNvSpPr/>
          <p:nvPr/>
        </p:nvSpPr>
        <p:spPr>
          <a:xfrm>
            <a:off x="834944" y="370971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MC07</a:t>
            </a:r>
          </a:p>
        </p:txBody>
      </p:sp>
      <p:sp>
        <p:nvSpPr>
          <p:cNvPr id="107" name="流程图: 准备 106"/>
          <p:cNvSpPr/>
          <p:nvPr/>
        </p:nvSpPr>
        <p:spPr>
          <a:xfrm>
            <a:off x="834944" y="406975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MC06</a:t>
            </a:r>
          </a:p>
        </p:txBody>
      </p:sp>
      <p:sp>
        <p:nvSpPr>
          <p:cNvPr id="108" name="流程图: 准备 107"/>
          <p:cNvSpPr/>
          <p:nvPr/>
        </p:nvSpPr>
        <p:spPr>
          <a:xfrm>
            <a:off x="834944" y="4429797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MC05</a:t>
            </a:r>
          </a:p>
        </p:txBody>
      </p:sp>
      <p:sp>
        <p:nvSpPr>
          <p:cNvPr id="110" name="任意多边形 109"/>
          <p:cNvSpPr/>
          <p:nvPr/>
        </p:nvSpPr>
        <p:spPr>
          <a:xfrm>
            <a:off x="836763" y="3502325"/>
            <a:ext cx="629728" cy="1915064"/>
          </a:xfrm>
          <a:custGeom>
            <a:avLst/>
            <a:gdLst>
              <a:gd name="connsiteX0" fmla="*/ 0 w 629728"/>
              <a:gd name="connsiteY0" fmla="*/ 0 h 1915064"/>
              <a:gd name="connsiteX1" fmla="*/ 8626 w 629728"/>
              <a:gd name="connsiteY1" fmla="*/ 1406105 h 1915064"/>
              <a:gd name="connsiteX2" fmla="*/ 629728 w 629728"/>
              <a:gd name="connsiteY2" fmla="*/ 1915064 h 19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728" h="1915064">
                <a:moveTo>
                  <a:pt x="0" y="0"/>
                </a:moveTo>
                <a:cubicBezTo>
                  <a:pt x="2875" y="468702"/>
                  <a:pt x="5751" y="937403"/>
                  <a:pt x="8626" y="1406105"/>
                </a:cubicBezTo>
                <a:lnTo>
                  <a:pt x="629728" y="1915064"/>
                </a:lnTo>
              </a:path>
            </a:pathLst>
          </a:custGeom>
          <a:ln>
            <a:solidFill>
              <a:srgbClr val="FFFF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流程图: 准备 110"/>
          <p:cNvSpPr/>
          <p:nvPr/>
        </p:nvSpPr>
        <p:spPr>
          <a:xfrm>
            <a:off x="7524328" y="587727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AL05</a:t>
            </a:r>
          </a:p>
        </p:txBody>
      </p:sp>
      <p:sp>
        <p:nvSpPr>
          <p:cNvPr id="113" name="流程图: 准备 112"/>
          <p:cNvSpPr/>
          <p:nvPr/>
        </p:nvSpPr>
        <p:spPr>
          <a:xfrm>
            <a:off x="6444208" y="479715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A015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7092280" y="5653936"/>
            <a:ext cx="432048" cy="36735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endCxn id="113" idx="1"/>
          </p:cNvCxnSpPr>
          <p:nvPr/>
        </p:nvCxnSpPr>
        <p:spPr>
          <a:xfrm flipH="1" flipV="1">
            <a:off x="6444208" y="4941168"/>
            <a:ext cx="144016" cy="64807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6300192" y="6021288"/>
            <a:ext cx="288032" cy="57606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>
            <a:off x="6300192" y="5805264"/>
            <a:ext cx="288032" cy="43204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图: 准备 125"/>
          <p:cNvSpPr/>
          <p:nvPr/>
        </p:nvSpPr>
        <p:spPr>
          <a:xfrm>
            <a:off x="4716016" y="609329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A017</a:t>
            </a:r>
          </a:p>
        </p:txBody>
      </p:sp>
      <p:sp>
        <p:nvSpPr>
          <p:cNvPr id="127" name="流程图: 准备 126"/>
          <p:cNvSpPr/>
          <p:nvPr/>
        </p:nvSpPr>
        <p:spPr>
          <a:xfrm>
            <a:off x="4716016" y="645333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A016</a:t>
            </a:r>
          </a:p>
        </p:txBody>
      </p:sp>
      <p:cxnSp>
        <p:nvCxnSpPr>
          <p:cNvPr id="128" name="直接连接符 127"/>
          <p:cNvCxnSpPr>
            <a:endCxn id="127" idx="3"/>
          </p:cNvCxnSpPr>
          <p:nvPr/>
        </p:nvCxnSpPr>
        <p:spPr>
          <a:xfrm flipH="1">
            <a:off x="5436096" y="5589240"/>
            <a:ext cx="432048" cy="100811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126" idx="3"/>
          </p:cNvCxnSpPr>
          <p:nvPr/>
        </p:nvCxnSpPr>
        <p:spPr>
          <a:xfrm>
            <a:off x="5220072" y="5589240"/>
            <a:ext cx="216024" cy="64807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图: 准备 131"/>
          <p:cNvSpPr/>
          <p:nvPr/>
        </p:nvSpPr>
        <p:spPr>
          <a:xfrm>
            <a:off x="3779912" y="609329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A019</a:t>
            </a:r>
          </a:p>
        </p:txBody>
      </p:sp>
      <p:sp>
        <p:nvSpPr>
          <p:cNvPr id="133" name="流程图: 准备 132"/>
          <p:cNvSpPr/>
          <p:nvPr/>
        </p:nvSpPr>
        <p:spPr>
          <a:xfrm>
            <a:off x="3779912" y="645333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A018</a:t>
            </a:r>
          </a:p>
        </p:txBody>
      </p:sp>
      <p:cxnSp>
        <p:nvCxnSpPr>
          <p:cNvPr id="134" name="直接连接符 133"/>
          <p:cNvCxnSpPr>
            <a:endCxn id="133" idx="3"/>
          </p:cNvCxnSpPr>
          <p:nvPr/>
        </p:nvCxnSpPr>
        <p:spPr>
          <a:xfrm flipH="1">
            <a:off x="4499992" y="5589240"/>
            <a:ext cx="144016" cy="100811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32" idx="1"/>
          </p:cNvCxnSpPr>
          <p:nvPr/>
        </p:nvCxnSpPr>
        <p:spPr>
          <a:xfrm flipH="1">
            <a:off x="3779912" y="5589240"/>
            <a:ext cx="216024" cy="64807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流程图: 准备 138"/>
          <p:cNvSpPr/>
          <p:nvPr/>
        </p:nvSpPr>
        <p:spPr>
          <a:xfrm>
            <a:off x="2843808" y="609329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A020</a:t>
            </a:r>
          </a:p>
        </p:txBody>
      </p:sp>
      <p:cxnSp>
        <p:nvCxnSpPr>
          <p:cNvPr id="141" name="直接连接符 140"/>
          <p:cNvCxnSpPr>
            <a:endCxn id="139" idx="1"/>
          </p:cNvCxnSpPr>
          <p:nvPr/>
        </p:nvCxnSpPr>
        <p:spPr>
          <a:xfrm flipH="1">
            <a:off x="2843808" y="5589240"/>
            <a:ext cx="216024" cy="64807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流程图: 准备 144"/>
          <p:cNvSpPr/>
          <p:nvPr/>
        </p:nvSpPr>
        <p:spPr>
          <a:xfrm>
            <a:off x="1691680" y="512831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A021</a:t>
            </a:r>
          </a:p>
        </p:txBody>
      </p:sp>
      <p:cxnSp>
        <p:nvCxnSpPr>
          <p:cNvPr id="146" name="直接连接符 145"/>
          <p:cNvCxnSpPr>
            <a:endCxn id="145" idx="3"/>
          </p:cNvCxnSpPr>
          <p:nvPr/>
        </p:nvCxnSpPr>
        <p:spPr>
          <a:xfrm flipV="1">
            <a:off x="2267744" y="5272330"/>
            <a:ext cx="144016" cy="316910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准备 148"/>
          <p:cNvSpPr/>
          <p:nvPr/>
        </p:nvSpPr>
        <p:spPr>
          <a:xfrm>
            <a:off x="611560" y="587727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AL06</a:t>
            </a:r>
          </a:p>
        </p:txBody>
      </p:sp>
      <p:cxnSp>
        <p:nvCxnSpPr>
          <p:cNvPr id="151" name="直接连接符 150"/>
          <p:cNvCxnSpPr>
            <a:endCxn id="149" idx="3"/>
          </p:cNvCxnSpPr>
          <p:nvPr/>
        </p:nvCxnSpPr>
        <p:spPr>
          <a:xfrm flipH="1">
            <a:off x="1331640" y="5661248"/>
            <a:ext cx="504056" cy="360040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60648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en-US" dirty="0"/>
              <a:t>子车换层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62068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子</a:t>
            </a:r>
            <a:r>
              <a:rPr lang="zh-CN" altLang="en-US" dirty="0" smtClean="0"/>
              <a:t>车</a:t>
            </a:r>
            <a:r>
              <a:rPr lang="zh-CN" altLang="en-US" dirty="0" smtClean="0"/>
              <a:t>依据任务分配自动换层。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1556792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、子车充电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本系统中充电位置设置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个，地址分别如下：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充电位置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001-003-025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充电位置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001-003-026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、子车工作范围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/>
              <a:t>请</a:t>
            </a:r>
            <a:r>
              <a:rPr lang="zh-CN" altLang="en-US" dirty="0" smtClean="0"/>
              <a:t>参见</a:t>
            </a:r>
            <a:r>
              <a:rPr lang="zh-CN" altLang="en-US" dirty="0" smtClean="0"/>
              <a:t>文件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货位编号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7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47540" t="27474" r="39266" b="37091"/>
          <a:stretch>
            <a:fillRect/>
          </a:stretch>
        </p:blipFill>
        <p:spPr bwMode="auto">
          <a:xfrm rot="5400000">
            <a:off x="2417861" y="38524"/>
            <a:ext cx="4380287" cy="698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3568" y="4766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B</a:t>
            </a:r>
            <a:r>
              <a:rPr lang="zh-CN" altLang="en-US" u="sng" dirty="0" smtClean="0"/>
              <a:t>区 </a:t>
            </a:r>
            <a:r>
              <a:rPr lang="en-US" altLang="zh-CN" u="sng" dirty="0" smtClean="0"/>
              <a:t>PLC02</a:t>
            </a:r>
            <a:endParaRPr lang="zh-CN" altLang="en-US" u="sng" dirty="0"/>
          </a:p>
        </p:txBody>
      </p:sp>
      <p:sp>
        <p:nvSpPr>
          <p:cNvPr id="5" name="矩形 4"/>
          <p:cNvSpPr/>
          <p:nvPr/>
        </p:nvSpPr>
        <p:spPr>
          <a:xfrm>
            <a:off x="2411760" y="2924944"/>
            <a:ext cx="504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2924944"/>
            <a:ext cx="1008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640" y="3284984"/>
            <a:ext cx="396000" cy="252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9632" y="3573016"/>
            <a:ext cx="504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696" y="3573016"/>
            <a:ext cx="1008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816" y="3573016"/>
            <a:ext cx="504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3573016"/>
            <a:ext cx="1008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4008" y="3573016"/>
            <a:ext cx="1008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6136" y="3573016"/>
            <a:ext cx="1008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48546" y="3573016"/>
            <a:ext cx="504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-1020000">
            <a:off x="6940922" y="3891783"/>
            <a:ext cx="324000" cy="39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 rot="-1020000">
            <a:off x="7121779" y="4326301"/>
            <a:ext cx="324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 rot="-1020000">
            <a:off x="2966625" y="3891785"/>
            <a:ext cx="324000" cy="39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 rot="-1020000">
            <a:off x="3147482" y="4326303"/>
            <a:ext cx="324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流程图: 准备 18"/>
          <p:cNvSpPr/>
          <p:nvPr/>
        </p:nvSpPr>
        <p:spPr>
          <a:xfrm>
            <a:off x="1259632" y="155679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BL01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1259632" y="191683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B001</a:t>
            </a:r>
          </a:p>
        </p:txBody>
      </p:sp>
      <p:cxnSp>
        <p:nvCxnSpPr>
          <p:cNvPr id="21" name="直接连接符 20"/>
          <p:cNvCxnSpPr>
            <a:endCxn id="19" idx="3"/>
          </p:cNvCxnSpPr>
          <p:nvPr/>
        </p:nvCxnSpPr>
        <p:spPr>
          <a:xfrm flipH="1" flipV="1">
            <a:off x="1979712" y="1700808"/>
            <a:ext cx="720080" cy="136815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20" idx="3"/>
          </p:cNvCxnSpPr>
          <p:nvPr/>
        </p:nvCxnSpPr>
        <p:spPr>
          <a:xfrm flipV="1">
            <a:off x="1907704" y="2060848"/>
            <a:ext cx="72008" cy="1080120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准备 25"/>
          <p:cNvSpPr/>
          <p:nvPr/>
        </p:nvSpPr>
        <p:spPr>
          <a:xfrm>
            <a:off x="323528" y="263691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B002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323528" y="299695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B003</a:t>
            </a:r>
          </a:p>
        </p:txBody>
      </p:sp>
      <p:cxnSp>
        <p:nvCxnSpPr>
          <p:cNvPr id="28" name="直接连接符 27"/>
          <p:cNvCxnSpPr>
            <a:endCxn id="26" idx="3"/>
          </p:cNvCxnSpPr>
          <p:nvPr/>
        </p:nvCxnSpPr>
        <p:spPr>
          <a:xfrm flipH="1" flipV="1">
            <a:off x="1043608" y="2780928"/>
            <a:ext cx="432048" cy="64807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7" idx="3"/>
          </p:cNvCxnSpPr>
          <p:nvPr/>
        </p:nvCxnSpPr>
        <p:spPr>
          <a:xfrm flipH="1" flipV="1">
            <a:off x="1043608" y="3140968"/>
            <a:ext cx="432048" cy="64807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准备 31"/>
          <p:cNvSpPr/>
          <p:nvPr/>
        </p:nvSpPr>
        <p:spPr>
          <a:xfrm>
            <a:off x="1691680" y="429309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B004</a:t>
            </a:r>
          </a:p>
        </p:txBody>
      </p:sp>
      <p:sp>
        <p:nvSpPr>
          <p:cNvPr id="33" name="流程图: 准备 32"/>
          <p:cNvSpPr/>
          <p:nvPr/>
        </p:nvSpPr>
        <p:spPr>
          <a:xfrm>
            <a:off x="1691680" y="465313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B010</a:t>
            </a:r>
          </a:p>
        </p:txBody>
      </p:sp>
      <p:sp>
        <p:nvSpPr>
          <p:cNvPr id="34" name="流程图: 准备 33"/>
          <p:cNvSpPr/>
          <p:nvPr/>
        </p:nvSpPr>
        <p:spPr>
          <a:xfrm>
            <a:off x="1691680" y="501317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B011</a:t>
            </a:r>
          </a:p>
        </p:txBody>
      </p:sp>
      <p:cxnSp>
        <p:nvCxnSpPr>
          <p:cNvPr id="35" name="直接连接符 34"/>
          <p:cNvCxnSpPr>
            <a:endCxn id="32" idx="3"/>
          </p:cNvCxnSpPr>
          <p:nvPr/>
        </p:nvCxnSpPr>
        <p:spPr>
          <a:xfrm>
            <a:off x="2267744" y="3789040"/>
            <a:ext cx="144016" cy="64807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33" idx="3"/>
          </p:cNvCxnSpPr>
          <p:nvPr/>
        </p:nvCxnSpPr>
        <p:spPr>
          <a:xfrm flipH="1">
            <a:off x="2411760" y="4077072"/>
            <a:ext cx="720080" cy="720080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34" idx="3"/>
          </p:cNvCxnSpPr>
          <p:nvPr/>
        </p:nvCxnSpPr>
        <p:spPr>
          <a:xfrm flipH="1">
            <a:off x="2411760" y="4653136"/>
            <a:ext cx="864096" cy="50405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准备 40"/>
          <p:cNvSpPr/>
          <p:nvPr/>
        </p:nvSpPr>
        <p:spPr>
          <a:xfrm>
            <a:off x="3347864" y="278092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B005</a:t>
            </a:r>
          </a:p>
        </p:txBody>
      </p:sp>
      <p:sp>
        <p:nvSpPr>
          <p:cNvPr id="42" name="流程图: 准备 41"/>
          <p:cNvSpPr/>
          <p:nvPr/>
        </p:nvSpPr>
        <p:spPr>
          <a:xfrm>
            <a:off x="4283968" y="278092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B006</a:t>
            </a:r>
          </a:p>
        </p:txBody>
      </p:sp>
      <p:sp>
        <p:nvSpPr>
          <p:cNvPr id="43" name="流程图: 准备 42"/>
          <p:cNvSpPr/>
          <p:nvPr/>
        </p:nvSpPr>
        <p:spPr>
          <a:xfrm>
            <a:off x="5148064" y="278092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B007</a:t>
            </a:r>
          </a:p>
        </p:txBody>
      </p:sp>
      <p:sp>
        <p:nvSpPr>
          <p:cNvPr id="44" name="流程图: 准备 43"/>
          <p:cNvSpPr/>
          <p:nvPr/>
        </p:nvSpPr>
        <p:spPr>
          <a:xfrm>
            <a:off x="6012160" y="278092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B008</a:t>
            </a:r>
          </a:p>
        </p:txBody>
      </p:sp>
      <p:sp>
        <p:nvSpPr>
          <p:cNvPr id="45" name="流程图: 准备 44"/>
          <p:cNvSpPr/>
          <p:nvPr/>
        </p:nvSpPr>
        <p:spPr>
          <a:xfrm>
            <a:off x="6948264" y="278092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B009</a:t>
            </a:r>
          </a:p>
        </p:txBody>
      </p:sp>
      <p:cxnSp>
        <p:nvCxnSpPr>
          <p:cNvPr id="46" name="直接连接符 45"/>
          <p:cNvCxnSpPr>
            <a:endCxn id="41" idx="1"/>
          </p:cNvCxnSpPr>
          <p:nvPr/>
        </p:nvCxnSpPr>
        <p:spPr>
          <a:xfrm flipV="1">
            <a:off x="3203848" y="2924944"/>
            <a:ext cx="144016" cy="86409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42" idx="1"/>
          </p:cNvCxnSpPr>
          <p:nvPr/>
        </p:nvCxnSpPr>
        <p:spPr>
          <a:xfrm flipV="1">
            <a:off x="3995936" y="2924944"/>
            <a:ext cx="288032" cy="86409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3" idx="1"/>
          </p:cNvCxnSpPr>
          <p:nvPr/>
        </p:nvCxnSpPr>
        <p:spPr>
          <a:xfrm flipV="1">
            <a:off x="5148064" y="2924944"/>
            <a:ext cx="0" cy="86409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4" idx="1"/>
          </p:cNvCxnSpPr>
          <p:nvPr/>
        </p:nvCxnSpPr>
        <p:spPr>
          <a:xfrm flipH="1" flipV="1">
            <a:off x="6012160" y="2924944"/>
            <a:ext cx="216024" cy="86409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5" idx="1"/>
          </p:cNvCxnSpPr>
          <p:nvPr/>
        </p:nvCxnSpPr>
        <p:spPr>
          <a:xfrm flipH="1" flipV="1">
            <a:off x="6948264" y="2924944"/>
            <a:ext cx="144016" cy="86409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准备 57"/>
          <p:cNvSpPr/>
          <p:nvPr/>
        </p:nvSpPr>
        <p:spPr>
          <a:xfrm>
            <a:off x="5652120" y="465313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B012</a:t>
            </a:r>
          </a:p>
        </p:txBody>
      </p:sp>
      <p:sp>
        <p:nvSpPr>
          <p:cNvPr id="59" name="流程图: 准备 58"/>
          <p:cNvSpPr/>
          <p:nvPr/>
        </p:nvSpPr>
        <p:spPr>
          <a:xfrm>
            <a:off x="5652120" y="501317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B013</a:t>
            </a:r>
          </a:p>
        </p:txBody>
      </p:sp>
      <p:cxnSp>
        <p:nvCxnSpPr>
          <p:cNvPr id="60" name="直接连接符 59"/>
          <p:cNvCxnSpPr>
            <a:endCxn id="58" idx="3"/>
          </p:cNvCxnSpPr>
          <p:nvPr/>
        </p:nvCxnSpPr>
        <p:spPr>
          <a:xfrm flipH="1">
            <a:off x="6372200" y="4077072"/>
            <a:ext cx="720080" cy="720080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59" idx="3"/>
          </p:cNvCxnSpPr>
          <p:nvPr/>
        </p:nvCxnSpPr>
        <p:spPr>
          <a:xfrm flipH="1">
            <a:off x="6372200" y="4653136"/>
            <a:ext cx="864096" cy="50405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准备 61"/>
          <p:cNvSpPr/>
          <p:nvPr/>
        </p:nvSpPr>
        <p:spPr>
          <a:xfrm>
            <a:off x="4912990" y="162880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SC03</a:t>
            </a:r>
          </a:p>
        </p:txBody>
      </p:sp>
      <p:sp>
        <p:nvSpPr>
          <p:cNvPr id="63" name="流程图: 准备 62"/>
          <p:cNvSpPr/>
          <p:nvPr/>
        </p:nvSpPr>
        <p:spPr>
          <a:xfrm>
            <a:off x="4716016" y="184482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SC02</a:t>
            </a:r>
          </a:p>
        </p:txBody>
      </p:sp>
      <p:sp>
        <p:nvSpPr>
          <p:cNvPr id="64" name="流程图: 准备 63"/>
          <p:cNvSpPr/>
          <p:nvPr/>
        </p:nvSpPr>
        <p:spPr>
          <a:xfrm>
            <a:off x="4562475" y="2070373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SC01</a:t>
            </a:r>
          </a:p>
        </p:txBody>
      </p:sp>
    </p:spTree>
    <p:extLst>
      <p:ext uri="{BB962C8B-B14F-4D97-AF65-F5344CB8AC3E}">
        <p14:creationId xmlns:p14="http://schemas.microsoft.com/office/powerpoint/2010/main" val="30644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47540" t="61707" r="40336" b="8864"/>
          <a:stretch>
            <a:fillRect/>
          </a:stretch>
        </p:blipFill>
        <p:spPr bwMode="auto">
          <a:xfrm rot="5400000">
            <a:off x="2473482" y="486958"/>
            <a:ext cx="4197038" cy="604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5076056" y="3775185"/>
            <a:ext cx="504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72200" y="3758597"/>
            <a:ext cx="1008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-1020000">
            <a:off x="5171163" y="4107808"/>
            <a:ext cx="324000" cy="39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 rot="-1020000">
            <a:off x="5352020" y="4542326"/>
            <a:ext cx="324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52120" y="3758597"/>
            <a:ext cx="684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3928" y="3758597"/>
            <a:ext cx="1080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3928" y="3429000"/>
            <a:ext cx="432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1558" y="3082815"/>
            <a:ext cx="1080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71800" y="3082815"/>
            <a:ext cx="432000" cy="3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2771800" y="155679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B014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2771800" y="191683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BL02</a:t>
            </a:r>
          </a:p>
        </p:txBody>
      </p:sp>
      <p:cxnSp>
        <p:nvCxnSpPr>
          <p:cNvPr id="14" name="直接连接符 13"/>
          <p:cNvCxnSpPr>
            <a:endCxn id="12" idx="3"/>
          </p:cNvCxnSpPr>
          <p:nvPr/>
        </p:nvCxnSpPr>
        <p:spPr>
          <a:xfrm flipH="1" flipV="1">
            <a:off x="3491880" y="1700808"/>
            <a:ext cx="288032" cy="151216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3" idx="3"/>
          </p:cNvCxnSpPr>
          <p:nvPr/>
        </p:nvCxnSpPr>
        <p:spPr>
          <a:xfrm flipV="1">
            <a:off x="2987824" y="2060848"/>
            <a:ext cx="504056" cy="122413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准备 17"/>
          <p:cNvSpPr/>
          <p:nvPr/>
        </p:nvSpPr>
        <p:spPr>
          <a:xfrm>
            <a:off x="2771800" y="400506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B015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2771800" y="436510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B016</a:t>
            </a:r>
          </a:p>
        </p:txBody>
      </p:sp>
      <p:cxnSp>
        <p:nvCxnSpPr>
          <p:cNvPr id="20" name="直接连接符 19"/>
          <p:cNvCxnSpPr>
            <a:endCxn id="18" idx="3"/>
          </p:cNvCxnSpPr>
          <p:nvPr/>
        </p:nvCxnSpPr>
        <p:spPr>
          <a:xfrm flipH="1">
            <a:off x="3491880" y="3573016"/>
            <a:ext cx="648072" cy="57606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9" idx="3"/>
          </p:cNvCxnSpPr>
          <p:nvPr/>
        </p:nvCxnSpPr>
        <p:spPr>
          <a:xfrm flipH="1">
            <a:off x="3491880" y="3933056"/>
            <a:ext cx="792088" cy="57606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准备 23"/>
          <p:cNvSpPr/>
          <p:nvPr/>
        </p:nvSpPr>
        <p:spPr>
          <a:xfrm>
            <a:off x="4860032" y="270892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B017</a:t>
            </a:r>
          </a:p>
        </p:txBody>
      </p:sp>
      <p:sp>
        <p:nvSpPr>
          <p:cNvPr id="25" name="流程图: 准备 24"/>
          <p:cNvSpPr/>
          <p:nvPr/>
        </p:nvSpPr>
        <p:spPr>
          <a:xfrm>
            <a:off x="5796136" y="270892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B018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6660232" y="270892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B019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6660232" y="2852936"/>
            <a:ext cx="144016" cy="1080120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准备 29"/>
          <p:cNvSpPr/>
          <p:nvPr/>
        </p:nvSpPr>
        <p:spPr>
          <a:xfrm>
            <a:off x="3851920" y="486916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B020</a:t>
            </a:r>
          </a:p>
        </p:txBody>
      </p:sp>
      <p:sp>
        <p:nvSpPr>
          <p:cNvPr id="31" name="流程图: 准备 30"/>
          <p:cNvSpPr/>
          <p:nvPr/>
        </p:nvSpPr>
        <p:spPr>
          <a:xfrm>
            <a:off x="3851920" y="522920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B021</a:t>
            </a:r>
          </a:p>
        </p:txBody>
      </p:sp>
      <p:cxnSp>
        <p:nvCxnSpPr>
          <p:cNvPr id="32" name="直接连接符 31"/>
          <p:cNvCxnSpPr>
            <a:endCxn id="30" idx="3"/>
          </p:cNvCxnSpPr>
          <p:nvPr/>
        </p:nvCxnSpPr>
        <p:spPr>
          <a:xfrm flipH="1">
            <a:off x="4572000" y="4293096"/>
            <a:ext cx="720080" cy="720080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31" idx="3"/>
          </p:cNvCxnSpPr>
          <p:nvPr/>
        </p:nvCxnSpPr>
        <p:spPr>
          <a:xfrm flipH="1">
            <a:off x="4572000" y="4869160"/>
            <a:ext cx="864096" cy="50405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25" idx="1"/>
          </p:cNvCxnSpPr>
          <p:nvPr/>
        </p:nvCxnSpPr>
        <p:spPr>
          <a:xfrm flipH="1" flipV="1">
            <a:off x="5796136" y="2852936"/>
            <a:ext cx="288032" cy="1080120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24" idx="1"/>
          </p:cNvCxnSpPr>
          <p:nvPr/>
        </p:nvCxnSpPr>
        <p:spPr>
          <a:xfrm flipH="1" flipV="1">
            <a:off x="4860032" y="2852936"/>
            <a:ext cx="504056" cy="1080120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准备 39"/>
          <p:cNvSpPr/>
          <p:nvPr/>
        </p:nvSpPr>
        <p:spPr>
          <a:xfrm>
            <a:off x="4005461" y="184482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SC05</a:t>
            </a:r>
          </a:p>
        </p:txBody>
      </p:sp>
      <p:sp>
        <p:nvSpPr>
          <p:cNvPr id="41" name="流程图: 准备 40"/>
          <p:cNvSpPr/>
          <p:nvPr/>
        </p:nvSpPr>
        <p:spPr>
          <a:xfrm>
            <a:off x="3851920" y="2070373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SC04</a:t>
            </a:r>
          </a:p>
        </p:txBody>
      </p:sp>
    </p:spTree>
    <p:extLst>
      <p:ext uri="{BB962C8B-B14F-4D97-AF65-F5344CB8AC3E}">
        <p14:creationId xmlns:p14="http://schemas.microsoft.com/office/powerpoint/2010/main" val="30644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、数据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2144" t="22732" r="41238" b="7106"/>
          <a:stretch>
            <a:fillRect/>
          </a:stretch>
        </p:blipFill>
        <p:spPr bwMode="auto">
          <a:xfrm rot="5400000">
            <a:off x="1588364" y="363964"/>
            <a:ext cx="5823256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流程图: 准备 35"/>
          <p:cNvSpPr/>
          <p:nvPr/>
        </p:nvSpPr>
        <p:spPr>
          <a:xfrm>
            <a:off x="6444208" y="191683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0001</a:t>
            </a:r>
          </a:p>
        </p:txBody>
      </p:sp>
      <p:sp>
        <p:nvSpPr>
          <p:cNvPr id="52" name="流程图: 准备 51"/>
          <p:cNvSpPr/>
          <p:nvPr/>
        </p:nvSpPr>
        <p:spPr>
          <a:xfrm>
            <a:off x="1691680" y="155679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0006</a:t>
            </a:r>
          </a:p>
        </p:txBody>
      </p:sp>
      <p:sp>
        <p:nvSpPr>
          <p:cNvPr id="69" name="流程图: 准备 68"/>
          <p:cNvSpPr/>
          <p:nvPr/>
        </p:nvSpPr>
        <p:spPr>
          <a:xfrm>
            <a:off x="1907704" y="342900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0007</a:t>
            </a:r>
          </a:p>
        </p:txBody>
      </p:sp>
      <p:cxnSp>
        <p:nvCxnSpPr>
          <p:cNvPr id="87" name="直接连接符 86"/>
          <p:cNvCxnSpPr/>
          <p:nvPr/>
        </p:nvCxnSpPr>
        <p:spPr>
          <a:xfrm flipH="1">
            <a:off x="6300192" y="5805264"/>
            <a:ext cx="288032" cy="43204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流程图: 准备 99"/>
          <p:cNvSpPr/>
          <p:nvPr/>
        </p:nvSpPr>
        <p:spPr>
          <a:xfrm>
            <a:off x="1907704" y="422108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0010</a:t>
            </a:r>
          </a:p>
        </p:txBody>
      </p:sp>
      <p:sp>
        <p:nvSpPr>
          <p:cNvPr id="102" name="任意多边形 101"/>
          <p:cNvSpPr/>
          <p:nvPr/>
        </p:nvSpPr>
        <p:spPr>
          <a:xfrm>
            <a:off x="5080958" y="2441275"/>
            <a:ext cx="888521" cy="3001993"/>
          </a:xfrm>
          <a:custGeom>
            <a:avLst/>
            <a:gdLst>
              <a:gd name="connsiteX0" fmla="*/ 586597 w 888521"/>
              <a:gd name="connsiteY0" fmla="*/ 0 h 3001993"/>
              <a:gd name="connsiteX1" fmla="*/ 888521 w 888521"/>
              <a:gd name="connsiteY1" fmla="*/ 86265 h 3001993"/>
              <a:gd name="connsiteX2" fmla="*/ 293299 w 888521"/>
              <a:gd name="connsiteY2" fmla="*/ 2355012 h 3001993"/>
              <a:gd name="connsiteX3" fmla="*/ 301925 w 888521"/>
              <a:gd name="connsiteY3" fmla="*/ 3001993 h 3001993"/>
              <a:gd name="connsiteX4" fmla="*/ 25880 w 888521"/>
              <a:gd name="connsiteY4" fmla="*/ 2993367 h 3001993"/>
              <a:gd name="connsiteX5" fmla="*/ 0 w 888521"/>
              <a:gd name="connsiteY5" fmla="*/ 2286000 h 3001993"/>
              <a:gd name="connsiteX6" fmla="*/ 586597 w 888521"/>
              <a:gd name="connsiteY6" fmla="*/ 0 h 300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521" h="3001993">
                <a:moveTo>
                  <a:pt x="586597" y="0"/>
                </a:moveTo>
                <a:lnTo>
                  <a:pt x="888521" y="86265"/>
                </a:lnTo>
                <a:lnTo>
                  <a:pt x="293299" y="2355012"/>
                </a:lnTo>
                <a:lnTo>
                  <a:pt x="301925" y="3001993"/>
                </a:lnTo>
                <a:lnTo>
                  <a:pt x="25880" y="2993367"/>
                </a:lnTo>
                <a:lnTo>
                  <a:pt x="0" y="2286000"/>
                </a:lnTo>
                <a:lnTo>
                  <a:pt x="5865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 rot="960000">
            <a:off x="5725902" y="2093470"/>
            <a:ext cx="300906" cy="3814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 rot="960000">
            <a:off x="3034565" y="1374851"/>
            <a:ext cx="300906" cy="3814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5004048" y="5462476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4427984" y="5462476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5580112" y="5462476"/>
            <a:ext cx="1224136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6850378" y="5462476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123728" y="5462476"/>
            <a:ext cx="22322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619672" y="5462476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endCxn id="36" idx="1"/>
          </p:cNvCxnSpPr>
          <p:nvPr/>
        </p:nvCxnSpPr>
        <p:spPr>
          <a:xfrm flipV="1">
            <a:off x="5868144" y="2060848"/>
            <a:ext cx="576064" cy="21602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52" idx="3"/>
          </p:cNvCxnSpPr>
          <p:nvPr/>
        </p:nvCxnSpPr>
        <p:spPr>
          <a:xfrm flipH="1">
            <a:off x="2411760" y="1556792"/>
            <a:ext cx="792088" cy="14401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任意多边形 104"/>
          <p:cNvSpPr/>
          <p:nvPr/>
        </p:nvSpPr>
        <p:spPr>
          <a:xfrm>
            <a:off x="2751826" y="1751162"/>
            <a:ext cx="2587925" cy="3683480"/>
          </a:xfrm>
          <a:custGeom>
            <a:avLst/>
            <a:gdLst>
              <a:gd name="connsiteX0" fmla="*/ 207034 w 2587925"/>
              <a:gd name="connsiteY0" fmla="*/ 0 h 3683480"/>
              <a:gd name="connsiteX1" fmla="*/ 526212 w 2587925"/>
              <a:gd name="connsiteY1" fmla="*/ 94891 h 3683480"/>
              <a:gd name="connsiteX2" fmla="*/ 396816 w 2587925"/>
              <a:gd name="connsiteY2" fmla="*/ 569344 h 3683480"/>
              <a:gd name="connsiteX3" fmla="*/ 2587925 w 2587925"/>
              <a:gd name="connsiteY3" fmla="*/ 1130061 h 3683480"/>
              <a:gd name="connsiteX4" fmla="*/ 2087593 w 2587925"/>
              <a:gd name="connsiteY4" fmla="*/ 2967487 h 3683480"/>
              <a:gd name="connsiteX5" fmla="*/ 2087593 w 2587925"/>
              <a:gd name="connsiteY5" fmla="*/ 3683480 h 3683480"/>
              <a:gd name="connsiteX6" fmla="*/ 1811548 w 2587925"/>
              <a:gd name="connsiteY6" fmla="*/ 3683480 h 3683480"/>
              <a:gd name="connsiteX7" fmla="*/ 1811548 w 2587925"/>
              <a:gd name="connsiteY7" fmla="*/ 2941608 h 3683480"/>
              <a:gd name="connsiteX8" fmla="*/ 2234242 w 2587925"/>
              <a:gd name="connsiteY8" fmla="*/ 1319842 h 3683480"/>
              <a:gd name="connsiteX9" fmla="*/ 0 w 2587925"/>
              <a:gd name="connsiteY9" fmla="*/ 750498 h 3683480"/>
              <a:gd name="connsiteX10" fmla="*/ 207034 w 2587925"/>
              <a:gd name="connsiteY10" fmla="*/ 0 h 368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7925" h="3683480">
                <a:moveTo>
                  <a:pt x="207034" y="0"/>
                </a:moveTo>
                <a:lnTo>
                  <a:pt x="526212" y="94891"/>
                </a:lnTo>
                <a:lnTo>
                  <a:pt x="396816" y="569344"/>
                </a:lnTo>
                <a:lnTo>
                  <a:pt x="2587925" y="1130061"/>
                </a:lnTo>
                <a:lnTo>
                  <a:pt x="2087593" y="2967487"/>
                </a:lnTo>
                <a:lnTo>
                  <a:pt x="2087593" y="3683480"/>
                </a:lnTo>
                <a:lnTo>
                  <a:pt x="1811548" y="3683480"/>
                </a:lnTo>
                <a:lnTo>
                  <a:pt x="1811548" y="2941608"/>
                </a:lnTo>
                <a:lnTo>
                  <a:pt x="2234242" y="1319842"/>
                </a:lnTo>
                <a:lnTo>
                  <a:pt x="0" y="750498"/>
                </a:lnTo>
                <a:lnTo>
                  <a:pt x="2070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>
            <a:endCxn id="69" idx="3"/>
          </p:cNvCxnSpPr>
          <p:nvPr/>
        </p:nvCxnSpPr>
        <p:spPr>
          <a:xfrm flipH="1" flipV="1">
            <a:off x="2627784" y="3573016"/>
            <a:ext cx="2266752" cy="19315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流程图: 准备 113"/>
          <p:cNvSpPr/>
          <p:nvPr/>
        </p:nvSpPr>
        <p:spPr>
          <a:xfrm>
            <a:off x="2843808" y="422108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0009</a:t>
            </a:r>
          </a:p>
        </p:txBody>
      </p:sp>
      <p:cxnSp>
        <p:nvCxnSpPr>
          <p:cNvPr id="115" name="直接连接符 114"/>
          <p:cNvCxnSpPr>
            <a:endCxn id="114" idx="1"/>
          </p:cNvCxnSpPr>
          <p:nvPr/>
        </p:nvCxnSpPr>
        <p:spPr>
          <a:xfrm flipH="1" flipV="1">
            <a:off x="2843808" y="4365104"/>
            <a:ext cx="72008" cy="122413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图: 准备 116"/>
          <p:cNvSpPr/>
          <p:nvPr/>
        </p:nvSpPr>
        <p:spPr>
          <a:xfrm>
            <a:off x="3707904" y="422108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0008</a:t>
            </a:r>
          </a:p>
        </p:txBody>
      </p:sp>
      <p:cxnSp>
        <p:nvCxnSpPr>
          <p:cNvPr id="118" name="直接连接符 117"/>
          <p:cNvCxnSpPr>
            <a:endCxn id="117" idx="1"/>
          </p:cNvCxnSpPr>
          <p:nvPr/>
        </p:nvCxnSpPr>
        <p:spPr>
          <a:xfrm flipH="1" flipV="1">
            <a:off x="3707904" y="4365104"/>
            <a:ext cx="936104" cy="122413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准备 119"/>
          <p:cNvSpPr/>
          <p:nvPr/>
        </p:nvSpPr>
        <p:spPr>
          <a:xfrm>
            <a:off x="5940152" y="342900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0002</a:t>
            </a:r>
          </a:p>
        </p:txBody>
      </p:sp>
      <p:sp>
        <p:nvSpPr>
          <p:cNvPr id="121" name="流程图: 准备 120"/>
          <p:cNvSpPr/>
          <p:nvPr/>
        </p:nvSpPr>
        <p:spPr>
          <a:xfrm>
            <a:off x="5940152" y="422108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0003</a:t>
            </a:r>
          </a:p>
        </p:txBody>
      </p:sp>
      <p:sp>
        <p:nvSpPr>
          <p:cNvPr id="122" name="流程图: 准备 121"/>
          <p:cNvSpPr/>
          <p:nvPr/>
        </p:nvSpPr>
        <p:spPr>
          <a:xfrm>
            <a:off x="6876256" y="422108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0004</a:t>
            </a:r>
          </a:p>
        </p:txBody>
      </p:sp>
      <p:sp>
        <p:nvSpPr>
          <p:cNvPr id="123" name="流程图: 准备 122"/>
          <p:cNvSpPr/>
          <p:nvPr/>
        </p:nvSpPr>
        <p:spPr>
          <a:xfrm>
            <a:off x="7740352" y="422108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0005</a:t>
            </a:r>
          </a:p>
        </p:txBody>
      </p:sp>
      <p:cxnSp>
        <p:nvCxnSpPr>
          <p:cNvPr id="124" name="直接连接符 123"/>
          <p:cNvCxnSpPr>
            <a:endCxn id="123" idx="1"/>
          </p:cNvCxnSpPr>
          <p:nvPr/>
        </p:nvCxnSpPr>
        <p:spPr>
          <a:xfrm flipV="1">
            <a:off x="7164288" y="4365104"/>
            <a:ext cx="576064" cy="122413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endCxn id="122" idx="1"/>
          </p:cNvCxnSpPr>
          <p:nvPr/>
        </p:nvCxnSpPr>
        <p:spPr>
          <a:xfrm flipV="1">
            <a:off x="6372200" y="4365104"/>
            <a:ext cx="504056" cy="122413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endCxn id="121" idx="1"/>
          </p:cNvCxnSpPr>
          <p:nvPr/>
        </p:nvCxnSpPr>
        <p:spPr>
          <a:xfrm flipV="1">
            <a:off x="5292080" y="4365104"/>
            <a:ext cx="648072" cy="122413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20" idx="1"/>
          </p:cNvCxnSpPr>
          <p:nvPr/>
        </p:nvCxnSpPr>
        <p:spPr>
          <a:xfrm flipV="1">
            <a:off x="5364088" y="3573016"/>
            <a:ext cx="576064" cy="64807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endCxn id="100" idx="1"/>
          </p:cNvCxnSpPr>
          <p:nvPr/>
        </p:nvCxnSpPr>
        <p:spPr>
          <a:xfrm flipV="1">
            <a:off x="1763688" y="4365104"/>
            <a:ext cx="144016" cy="122413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7540" t="61707" r="40336" b="8864"/>
          <a:stretch>
            <a:fillRect/>
          </a:stretch>
        </p:blipFill>
        <p:spPr bwMode="auto">
          <a:xfrm rot="5400000">
            <a:off x="2473482" y="486958"/>
            <a:ext cx="4197038" cy="604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771800" y="3068960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-900000">
            <a:off x="5184934" y="4190010"/>
            <a:ext cx="360040" cy="3323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52120" y="3781724"/>
            <a:ext cx="1728192" cy="3330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endCxn id="10" idx="3"/>
          </p:cNvCxnSpPr>
          <p:nvPr/>
        </p:nvCxnSpPr>
        <p:spPr>
          <a:xfrm>
            <a:off x="6516216" y="3933056"/>
            <a:ext cx="216024" cy="93610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准备 9"/>
          <p:cNvSpPr/>
          <p:nvPr/>
        </p:nvSpPr>
        <p:spPr>
          <a:xfrm>
            <a:off x="6012160" y="472514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0017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3275856" y="429309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0013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2339752" y="400506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0012</a:t>
            </a:r>
          </a:p>
        </p:txBody>
      </p:sp>
      <p:cxnSp>
        <p:nvCxnSpPr>
          <p:cNvPr id="15" name="直接连接符 14"/>
          <p:cNvCxnSpPr>
            <a:endCxn id="16" idx="3"/>
          </p:cNvCxnSpPr>
          <p:nvPr/>
        </p:nvCxnSpPr>
        <p:spPr>
          <a:xfrm flipH="1" flipV="1">
            <a:off x="2483768" y="1916832"/>
            <a:ext cx="504056" cy="129614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准备 15"/>
          <p:cNvSpPr/>
          <p:nvPr/>
        </p:nvSpPr>
        <p:spPr>
          <a:xfrm>
            <a:off x="1763688" y="177281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0011</a:t>
            </a:r>
          </a:p>
        </p:txBody>
      </p:sp>
      <p:sp>
        <p:nvSpPr>
          <p:cNvPr id="17" name="矩形 16"/>
          <p:cNvSpPr/>
          <p:nvPr/>
        </p:nvSpPr>
        <p:spPr>
          <a:xfrm>
            <a:off x="5076056" y="3789040"/>
            <a:ext cx="504056" cy="3257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-900000">
            <a:off x="5387886" y="4940792"/>
            <a:ext cx="360040" cy="3172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255264" y="3079699"/>
            <a:ext cx="1784909" cy="1031444"/>
          </a:xfrm>
          <a:custGeom>
            <a:avLst/>
            <a:gdLst>
              <a:gd name="connsiteX0" fmla="*/ 0 w 1784909"/>
              <a:gd name="connsiteY0" fmla="*/ 0 h 1031444"/>
              <a:gd name="connsiteX1" fmla="*/ 1089965 w 1784909"/>
              <a:gd name="connsiteY1" fmla="*/ 0 h 1031444"/>
              <a:gd name="connsiteX2" fmla="*/ 1089965 w 1784909"/>
              <a:gd name="connsiteY2" fmla="*/ 716890 h 1031444"/>
              <a:gd name="connsiteX3" fmla="*/ 1784909 w 1784909"/>
              <a:gd name="connsiteY3" fmla="*/ 716890 h 1031444"/>
              <a:gd name="connsiteX4" fmla="*/ 1777594 w 1784909"/>
              <a:gd name="connsiteY4" fmla="*/ 1031444 h 1031444"/>
              <a:gd name="connsiteX5" fmla="*/ 716890 w 1784909"/>
              <a:gd name="connsiteY5" fmla="*/ 1016813 h 1031444"/>
              <a:gd name="connsiteX6" fmla="*/ 716890 w 1784909"/>
              <a:gd name="connsiteY6" fmla="*/ 277978 h 1031444"/>
              <a:gd name="connsiteX7" fmla="*/ 0 w 1784909"/>
              <a:gd name="connsiteY7" fmla="*/ 277978 h 1031444"/>
              <a:gd name="connsiteX8" fmla="*/ 0 w 1784909"/>
              <a:gd name="connsiteY8" fmla="*/ 0 h 103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4909" h="1031444">
                <a:moveTo>
                  <a:pt x="0" y="0"/>
                </a:moveTo>
                <a:lnTo>
                  <a:pt x="1089965" y="0"/>
                </a:lnTo>
                <a:lnTo>
                  <a:pt x="1089965" y="716890"/>
                </a:lnTo>
                <a:lnTo>
                  <a:pt x="1784909" y="716890"/>
                </a:lnTo>
                <a:lnTo>
                  <a:pt x="1777594" y="1031444"/>
                </a:lnTo>
                <a:lnTo>
                  <a:pt x="716890" y="1016813"/>
                </a:lnTo>
                <a:lnTo>
                  <a:pt x="716890" y="277978"/>
                </a:lnTo>
                <a:lnTo>
                  <a:pt x="0" y="27797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4" idx="3"/>
          </p:cNvCxnSpPr>
          <p:nvPr/>
        </p:nvCxnSpPr>
        <p:spPr>
          <a:xfrm flipH="1">
            <a:off x="3059832" y="3212976"/>
            <a:ext cx="720080" cy="93610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11" idx="3"/>
          </p:cNvCxnSpPr>
          <p:nvPr/>
        </p:nvCxnSpPr>
        <p:spPr>
          <a:xfrm flipH="1">
            <a:off x="3995936" y="3933056"/>
            <a:ext cx="1224136" cy="50405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准备 23"/>
          <p:cNvSpPr/>
          <p:nvPr/>
        </p:nvSpPr>
        <p:spPr>
          <a:xfrm>
            <a:off x="3275856" y="469743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0014</a:t>
            </a:r>
          </a:p>
        </p:txBody>
      </p:sp>
      <p:sp>
        <p:nvSpPr>
          <p:cNvPr id="25" name="流程图: 准备 24"/>
          <p:cNvSpPr/>
          <p:nvPr/>
        </p:nvSpPr>
        <p:spPr>
          <a:xfrm>
            <a:off x="3275856" y="508518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0015</a:t>
            </a:r>
          </a:p>
        </p:txBody>
      </p:sp>
      <p:cxnSp>
        <p:nvCxnSpPr>
          <p:cNvPr id="29" name="直接连接符 28"/>
          <p:cNvCxnSpPr>
            <a:endCxn id="24" idx="3"/>
          </p:cNvCxnSpPr>
          <p:nvPr/>
        </p:nvCxnSpPr>
        <p:spPr>
          <a:xfrm flipH="1">
            <a:off x="3995936" y="4365104"/>
            <a:ext cx="1368152" cy="47634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 rot="-900000">
            <a:off x="5280871" y="4576186"/>
            <a:ext cx="360040" cy="3172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endCxn id="25" idx="3"/>
          </p:cNvCxnSpPr>
          <p:nvPr/>
        </p:nvCxnSpPr>
        <p:spPr>
          <a:xfrm flipH="1">
            <a:off x="3995936" y="4725144"/>
            <a:ext cx="1440160" cy="50405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准备 33"/>
          <p:cNvSpPr/>
          <p:nvPr/>
        </p:nvSpPr>
        <p:spPr>
          <a:xfrm>
            <a:off x="3275856" y="544522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0016</a:t>
            </a:r>
          </a:p>
        </p:txBody>
      </p:sp>
      <p:cxnSp>
        <p:nvCxnSpPr>
          <p:cNvPr id="35" name="直接连接符 34"/>
          <p:cNvCxnSpPr>
            <a:endCxn id="34" idx="3"/>
          </p:cNvCxnSpPr>
          <p:nvPr/>
        </p:nvCxnSpPr>
        <p:spPr>
          <a:xfrm flipH="1">
            <a:off x="3995936" y="5085184"/>
            <a:ext cx="1512168" cy="50405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47540" t="27474" r="39266" b="37091"/>
          <a:stretch>
            <a:fillRect/>
          </a:stretch>
        </p:blipFill>
        <p:spPr bwMode="auto">
          <a:xfrm rot="5400000">
            <a:off x="2417861" y="38524"/>
            <a:ext cx="4380287" cy="698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439280" y="2952654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343770" y="2949935"/>
            <a:ext cx="1057524" cy="596347"/>
          </a:xfrm>
          <a:custGeom>
            <a:avLst/>
            <a:gdLst>
              <a:gd name="connsiteX0" fmla="*/ 0 w 1057524"/>
              <a:gd name="connsiteY0" fmla="*/ 7951 h 596347"/>
              <a:gd name="connsiteX1" fmla="*/ 1057524 w 1057524"/>
              <a:gd name="connsiteY1" fmla="*/ 0 h 596347"/>
              <a:gd name="connsiteX2" fmla="*/ 1057524 w 1057524"/>
              <a:gd name="connsiteY2" fmla="*/ 302149 h 596347"/>
              <a:gd name="connsiteX3" fmla="*/ 326004 w 1057524"/>
              <a:gd name="connsiteY3" fmla="*/ 294198 h 596347"/>
              <a:gd name="connsiteX4" fmla="*/ 326004 w 1057524"/>
              <a:gd name="connsiteY4" fmla="*/ 596347 h 596347"/>
              <a:gd name="connsiteX5" fmla="*/ 0 w 1057524"/>
              <a:gd name="connsiteY5" fmla="*/ 596347 h 596347"/>
              <a:gd name="connsiteX6" fmla="*/ 0 w 1057524"/>
              <a:gd name="connsiteY6" fmla="*/ 7951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7524" h="596347">
                <a:moveTo>
                  <a:pt x="0" y="7951"/>
                </a:moveTo>
                <a:lnTo>
                  <a:pt x="1057524" y="0"/>
                </a:lnTo>
                <a:lnTo>
                  <a:pt x="1057524" y="302149"/>
                </a:lnTo>
                <a:lnTo>
                  <a:pt x="326004" y="294198"/>
                </a:lnTo>
                <a:lnTo>
                  <a:pt x="326004" y="596347"/>
                </a:lnTo>
                <a:lnTo>
                  <a:pt x="0" y="596347"/>
                </a:lnTo>
                <a:lnTo>
                  <a:pt x="0" y="795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39591" y="3573016"/>
            <a:ext cx="457404" cy="3549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87618" y="3573016"/>
            <a:ext cx="3920685" cy="3310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准备 12"/>
          <p:cNvSpPr/>
          <p:nvPr/>
        </p:nvSpPr>
        <p:spPr>
          <a:xfrm>
            <a:off x="4211960" y="436510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0025</a:t>
            </a: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195736" y="4581128"/>
            <a:ext cx="1080120" cy="43204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准备 19"/>
          <p:cNvSpPr/>
          <p:nvPr/>
        </p:nvSpPr>
        <p:spPr>
          <a:xfrm>
            <a:off x="1475656" y="213285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0019</a:t>
            </a:r>
          </a:p>
        </p:txBody>
      </p:sp>
      <p:cxnSp>
        <p:nvCxnSpPr>
          <p:cNvPr id="21" name="直接连接符 20"/>
          <p:cNvCxnSpPr>
            <a:endCxn id="23" idx="3"/>
          </p:cNvCxnSpPr>
          <p:nvPr/>
        </p:nvCxnSpPr>
        <p:spPr>
          <a:xfrm flipH="1" flipV="1">
            <a:off x="2195736" y="1772816"/>
            <a:ext cx="504056" cy="129614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20" idx="3"/>
          </p:cNvCxnSpPr>
          <p:nvPr/>
        </p:nvCxnSpPr>
        <p:spPr>
          <a:xfrm flipV="1">
            <a:off x="1907704" y="2276872"/>
            <a:ext cx="288032" cy="79208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准备 22"/>
          <p:cNvSpPr/>
          <p:nvPr/>
        </p:nvSpPr>
        <p:spPr>
          <a:xfrm>
            <a:off x="1475656" y="162880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0018</a:t>
            </a:r>
          </a:p>
        </p:txBody>
      </p:sp>
      <p:sp>
        <p:nvSpPr>
          <p:cNvPr id="24" name="矩形 23"/>
          <p:cNvSpPr/>
          <p:nvPr/>
        </p:nvSpPr>
        <p:spPr>
          <a:xfrm>
            <a:off x="1835696" y="3573016"/>
            <a:ext cx="1512168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-900000">
            <a:off x="2952686" y="3973989"/>
            <a:ext cx="360040" cy="3323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-900000">
            <a:off x="3155639" y="4724770"/>
            <a:ext cx="360040" cy="3172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准备 32"/>
          <p:cNvSpPr/>
          <p:nvPr/>
        </p:nvSpPr>
        <p:spPr>
          <a:xfrm>
            <a:off x="2051720" y="426538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0022</a:t>
            </a:r>
          </a:p>
        </p:txBody>
      </p:sp>
      <p:sp>
        <p:nvSpPr>
          <p:cNvPr id="34" name="流程图: 准备 33"/>
          <p:cNvSpPr/>
          <p:nvPr/>
        </p:nvSpPr>
        <p:spPr>
          <a:xfrm>
            <a:off x="2051720" y="465313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0023</a:t>
            </a:r>
          </a:p>
        </p:txBody>
      </p:sp>
      <p:cxnSp>
        <p:nvCxnSpPr>
          <p:cNvPr id="11" name="直接连接符 10"/>
          <p:cNvCxnSpPr>
            <a:endCxn id="33" idx="3"/>
          </p:cNvCxnSpPr>
          <p:nvPr/>
        </p:nvCxnSpPr>
        <p:spPr>
          <a:xfrm flipH="1">
            <a:off x="2771800" y="4077072"/>
            <a:ext cx="360040" cy="33233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13" idx="3"/>
          </p:cNvCxnSpPr>
          <p:nvPr/>
        </p:nvCxnSpPr>
        <p:spPr>
          <a:xfrm>
            <a:off x="4860032" y="3748836"/>
            <a:ext cx="72008" cy="76028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准备 39"/>
          <p:cNvSpPr/>
          <p:nvPr/>
        </p:nvSpPr>
        <p:spPr>
          <a:xfrm>
            <a:off x="467544" y="448141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0020</a:t>
            </a:r>
          </a:p>
        </p:txBody>
      </p:sp>
      <p:sp>
        <p:nvSpPr>
          <p:cNvPr id="41" name="流程图: 准备 40"/>
          <p:cNvSpPr/>
          <p:nvPr/>
        </p:nvSpPr>
        <p:spPr>
          <a:xfrm>
            <a:off x="467544" y="486916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0021</a:t>
            </a:r>
          </a:p>
        </p:txBody>
      </p:sp>
      <p:cxnSp>
        <p:nvCxnSpPr>
          <p:cNvPr id="42" name="直接连接符 41"/>
          <p:cNvCxnSpPr>
            <a:endCxn id="40" idx="3"/>
          </p:cNvCxnSpPr>
          <p:nvPr/>
        </p:nvCxnSpPr>
        <p:spPr>
          <a:xfrm flipH="1">
            <a:off x="1187624" y="3789040"/>
            <a:ext cx="360040" cy="83638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41" idx="3"/>
          </p:cNvCxnSpPr>
          <p:nvPr/>
        </p:nvCxnSpPr>
        <p:spPr>
          <a:xfrm flipH="1">
            <a:off x="1187624" y="3789040"/>
            <a:ext cx="1152128" cy="122413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 rot="-900000">
            <a:off x="3062198" y="4342653"/>
            <a:ext cx="360040" cy="3323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endCxn id="34" idx="3"/>
          </p:cNvCxnSpPr>
          <p:nvPr/>
        </p:nvCxnSpPr>
        <p:spPr>
          <a:xfrm flipH="1">
            <a:off x="2771800" y="4509120"/>
            <a:ext cx="432048" cy="28803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准备 47"/>
          <p:cNvSpPr/>
          <p:nvPr/>
        </p:nvSpPr>
        <p:spPr>
          <a:xfrm>
            <a:off x="2051720" y="501317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0024</a:t>
            </a:r>
          </a:p>
        </p:txBody>
      </p:sp>
      <p:cxnSp>
        <p:nvCxnSpPr>
          <p:cNvPr id="49" name="直接连接符 48"/>
          <p:cNvCxnSpPr>
            <a:endCxn id="48" idx="3"/>
          </p:cNvCxnSpPr>
          <p:nvPr/>
        </p:nvCxnSpPr>
        <p:spPr>
          <a:xfrm flipH="1">
            <a:off x="2771800" y="4869160"/>
            <a:ext cx="504056" cy="28803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 rot="-900000">
            <a:off x="6947629" y="3973989"/>
            <a:ext cx="360040" cy="3323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-900000">
            <a:off x="7150582" y="4724770"/>
            <a:ext cx="360040" cy="3172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准备 54"/>
          <p:cNvSpPr/>
          <p:nvPr/>
        </p:nvSpPr>
        <p:spPr>
          <a:xfrm>
            <a:off x="6046663" y="426538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0026</a:t>
            </a:r>
          </a:p>
        </p:txBody>
      </p:sp>
      <p:sp>
        <p:nvSpPr>
          <p:cNvPr id="56" name="流程图: 准备 55"/>
          <p:cNvSpPr/>
          <p:nvPr/>
        </p:nvSpPr>
        <p:spPr>
          <a:xfrm>
            <a:off x="6046663" y="465313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0027</a:t>
            </a:r>
          </a:p>
        </p:txBody>
      </p:sp>
      <p:cxnSp>
        <p:nvCxnSpPr>
          <p:cNvPr id="57" name="直接连接符 56"/>
          <p:cNvCxnSpPr>
            <a:endCxn id="55" idx="3"/>
          </p:cNvCxnSpPr>
          <p:nvPr/>
        </p:nvCxnSpPr>
        <p:spPr>
          <a:xfrm flipH="1">
            <a:off x="6766743" y="4077072"/>
            <a:ext cx="360040" cy="33233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 rot="-900000">
            <a:off x="7057141" y="4342653"/>
            <a:ext cx="360040" cy="3323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56" idx="3"/>
          </p:cNvCxnSpPr>
          <p:nvPr/>
        </p:nvCxnSpPr>
        <p:spPr>
          <a:xfrm flipH="1">
            <a:off x="6766743" y="4509120"/>
            <a:ext cx="432048" cy="28803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准备 59"/>
          <p:cNvSpPr/>
          <p:nvPr/>
        </p:nvSpPr>
        <p:spPr>
          <a:xfrm>
            <a:off x="6046663" y="501317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0028</a:t>
            </a:r>
          </a:p>
        </p:txBody>
      </p:sp>
      <p:cxnSp>
        <p:nvCxnSpPr>
          <p:cNvPr id="61" name="直接连接符 60"/>
          <p:cNvCxnSpPr>
            <a:endCxn id="60" idx="3"/>
          </p:cNvCxnSpPr>
          <p:nvPr/>
        </p:nvCxnSpPr>
        <p:spPr>
          <a:xfrm flipH="1">
            <a:off x="6766743" y="4869160"/>
            <a:ext cx="504056" cy="28803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、运行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2144" t="22732" r="41238" b="7106"/>
          <a:stretch>
            <a:fillRect/>
          </a:stretch>
        </p:blipFill>
        <p:spPr bwMode="auto">
          <a:xfrm rot="5400000">
            <a:off x="1588364" y="363964"/>
            <a:ext cx="5823256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矩形 120"/>
          <p:cNvSpPr/>
          <p:nvPr/>
        </p:nvSpPr>
        <p:spPr>
          <a:xfrm rot="960000">
            <a:off x="2899848" y="1459633"/>
            <a:ext cx="288032" cy="11194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 rot="960000">
            <a:off x="5596498" y="2147744"/>
            <a:ext cx="288032" cy="12807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 rot="960000">
            <a:off x="5202860" y="3367360"/>
            <a:ext cx="290018" cy="15282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5076056" y="5458872"/>
            <a:ext cx="1728192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842136" y="5458872"/>
            <a:ext cx="432048" cy="2743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51720" y="5458872"/>
            <a:ext cx="2808312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1606024" y="5458872"/>
            <a:ext cx="432048" cy="2743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流程图: 准备 133"/>
          <p:cNvSpPr/>
          <p:nvPr/>
        </p:nvSpPr>
        <p:spPr>
          <a:xfrm>
            <a:off x="1691680" y="220486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0006</a:t>
            </a:r>
          </a:p>
        </p:txBody>
      </p:sp>
      <p:cxnSp>
        <p:nvCxnSpPr>
          <p:cNvPr id="135" name="直接连接符 134"/>
          <p:cNvCxnSpPr>
            <a:endCxn id="134" idx="3"/>
          </p:cNvCxnSpPr>
          <p:nvPr/>
        </p:nvCxnSpPr>
        <p:spPr>
          <a:xfrm flipH="1">
            <a:off x="2411760" y="1844824"/>
            <a:ext cx="648072" cy="50405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准备 135"/>
          <p:cNvSpPr/>
          <p:nvPr/>
        </p:nvSpPr>
        <p:spPr>
          <a:xfrm>
            <a:off x="1691680" y="263691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0007</a:t>
            </a:r>
          </a:p>
        </p:txBody>
      </p:sp>
      <p:sp>
        <p:nvSpPr>
          <p:cNvPr id="138" name="流程图: 准备 137"/>
          <p:cNvSpPr/>
          <p:nvPr/>
        </p:nvSpPr>
        <p:spPr>
          <a:xfrm>
            <a:off x="1691680" y="314096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0008</a:t>
            </a:r>
          </a:p>
        </p:txBody>
      </p:sp>
      <p:sp>
        <p:nvSpPr>
          <p:cNvPr id="140" name="流程图: 准备 139"/>
          <p:cNvSpPr/>
          <p:nvPr/>
        </p:nvSpPr>
        <p:spPr>
          <a:xfrm>
            <a:off x="1691680" y="364502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0009</a:t>
            </a:r>
          </a:p>
        </p:txBody>
      </p:sp>
      <p:sp>
        <p:nvSpPr>
          <p:cNvPr id="142" name="流程图: 准备 141"/>
          <p:cNvSpPr/>
          <p:nvPr/>
        </p:nvSpPr>
        <p:spPr>
          <a:xfrm>
            <a:off x="1691680" y="414908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0010</a:t>
            </a:r>
          </a:p>
        </p:txBody>
      </p:sp>
      <p:cxnSp>
        <p:nvCxnSpPr>
          <p:cNvPr id="143" name="直接连接符 142"/>
          <p:cNvCxnSpPr>
            <a:endCxn id="142" idx="3"/>
          </p:cNvCxnSpPr>
          <p:nvPr/>
        </p:nvCxnSpPr>
        <p:spPr>
          <a:xfrm flipH="1" flipV="1">
            <a:off x="2411760" y="4293096"/>
            <a:ext cx="1080120" cy="136815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流程图: 准备 143"/>
          <p:cNvSpPr/>
          <p:nvPr/>
        </p:nvSpPr>
        <p:spPr>
          <a:xfrm>
            <a:off x="6660232" y="220486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0001</a:t>
            </a:r>
          </a:p>
        </p:txBody>
      </p:sp>
      <p:sp>
        <p:nvSpPr>
          <p:cNvPr id="145" name="流程图: 准备 144"/>
          <p:cNvSpPr/>
          <p:nvPr/>
        </p:nvSpPr>
        <p:spPr>
          <a:xfrm>
            <a:off x="6660232" y="2636912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0002</a:t>
            </a:r>
          </a:p>
        </p:txBody>
      </p:sp>
      <p:sp>
        <p:nvSpPr>
          <p:cNvPr id="146" name="流程图: 准备 145"/>
          <p:cNvSpPr/>
          <p:nvPr/>
        </p:nvSpPr>
        <p:spPr>
          <a:xfrm>
            <a:off x="6660232" y="314096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0003</a:t>
            </a:r>
          </a:p>
        </p:txBody>
      </p:sp>
      <p:sp>
        <p:nvSpPr>
          <p:cNvPr id="147" name="流程图: 准备 146"/>
          <p:cNvSpPr/>
          <p:nvPr/>
        </p:nvSpPr>
        <p:spPr>
          <a:xfrm>
            <a:off x="6660232" y="414908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0005</a:t>
            </a:r>
          </a:p>
        </p:txBody>
      </p:sp>
      <p:cxnSp>
        <p:nvCxnSpPr>
          <p:cNvPr id="148" name="直接连接符 147"/>
          <p:cNvCxnSpPr/>
          <p:nvPr/>
        </p:nvCxnSpPr>
        <p:spPr>
          <a:xfrm flipV="1">
            <a:off x="5796136" y="2348880"/>
            <a:ext cx="792088" cy="21602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endCxn id="145" idx="1"/>
          </p:cNvCxnSpPr>
          <p:nvPr/>
        </p:nvCxnSpPr>
        <p:spPr>
          <a:xfrm flipV="1">
            <a:off x="5436096" y="2780928"/>
            <a:ext cx="1224136" cy="115212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endCxn id="146" idx="1"/>
          </p:cNvCxnSpPr>
          <p:nvPr/>
        </p:nvCxnSpPr>
        <p:spPr>
          <a:xfrm flipV="1">
            <a:off x="5220072" y="3284984"/>
            <a:ext cx="1440160" cy="187220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endCxn id="154" idx="1"/>
          </p:cNvCxnSpPr>
          <p:nvPr/>
        </p:nvCxnSpPr>
        <p:spPr>
          <a:xfrm flipV="1">
            <a:off x="5868144" y="3789040"/>
            <a:ext cx="792088" cy="1800200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47" idx="1"/>
          </p:cNvCxnSpPr>
          <p:nvPr/>
        </p:nvCxnSpPr>
        <p:spPr>
          <a:xfrm flipH="1" flipV="1">
            <a:off x="6660232" y="4293096"/>
            <a:ext cx="432048" cy="129614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流程图: 准备 153"/>
          <p:cNvSpPr/>
          <p:nvPr/>
        </p:nvSpPr>
        <p:spPr>
          <a:xfrm>
            <a:off x="6660232" y="364502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0004</a:t>
            </a:r>
          </a:p>
        </p:txBody>
      </p:sp>
      <p:sp>
        <p:nvSpPr>
          <p:cNvPr id="166" name="矩形 165"/>
          <p:cNvSpPr/>
          <p:nvPr/>
        </p:nvSpPr>
        <p:spPr>
          <a:xfrm>
            <a:off x="5076056" y="4869160"/>
            <a:ext cx="288032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 rot="900000">
            <a:off x="4765634" y="2704601"/>
            <a:ext cx="321504" cy="21824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4572000" y="4869160"/>
            <a:ext cx="288032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 rot="840000">
            <a:off x="3069805" y="2503693"/>
            <a:ext cx="1944216" cy="3211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>
            <a:endCxn id="136" idx="3"/>
          </p:cNvCxnSpPr>
          <p:nvPr/>
        </p:nvCxnSpPr>
        <p:spPr>
          <a:xfrm flipH="1">
            <a:off x="2411760" y="2564904"/>
            <a:ext cx="1152128" cy="21602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endCxn id="138" idx="3"/>
          </p:cNvCxnSpPr>
          <p:nvPr/>
        </p:nvCxnSpPr>
        <p:spPr>
          <a:xfrm flipH="1" flipV="1">
            <a:off x="2411760" y="3284984"/>
            <a:ext cx="2520280" cy="432048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endCxn id="140" idx="3"/>
          </p:cNvCxnSpPr>
          <p:nvPr/>
        </p:nvCxnSpPr>
        <p:spPr>
          <a:xfrm flipH="1" flipV="1">
            <a:off x="2411760" y="3789040"/>
            <a:ext cx="2304256" cy="122413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流程图: 准备 175"/>
          <p:cNvSpPr/>
          <p:nvPr/>
        </p:nvSpPr>
        <p:spPr>
          <a:xfrm>
            <a:off x="1691680" y="4581128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0011</a:t>
            </a:r>
          </a:p>
        </p:txBody>
      </p:sp>
      <p:cxnSp>
        <p:nvCxnSpPr>
          <p:cNvPr id="177" name="直接连接符 176"/>
          <p:cNvCxnSpPr>
            <a:endCxn id="176" idx="3"/>
          </p:cNvCxnSpPr>
          <p:nvPr/>
        </p:nvCxnSpPr>
        <p:spPr>
          <a:xfrm flipV="1">
            <a:off x="1835696" y="4725144"/>
            <a:ext cx="576064" cy="864096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7540" t="61707" r="40336" b="8864"/>
          <a:stretch>
            <a:fillRect/>
          </a:stretch>
        </p:blipFill>
        <p:spPr bwMode="auto">
          <a:xfrm rot="5400000">
            <a:off x="2473482" y="486958"/>
            <a:ext cx="4197038" cy="604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771800" y="3068959"/>
            <a:ext cx="432048" cy="2944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247949" y="3079699"/>
            <a:ext cx="2318918" cy="1009498"/>
          </a:xfrm>
          <a:custGeom>
            <a:avLst/>
            <a:gdLst>
              <a:gd name="connsiteX0" fmla="*/ 7315 w 2318918"/>
              <a:gd name="connsiteY0" fmla="*/ 0 h 1009498"/>
              <a:gd name="connsiteX1" fmla="*/ 1089965 w 2318918"/>
              <a:gd name="connsiteY1" fmla="*/ 0 h 1009498"/>
              <a:gd name="connsiteX2" fmla="*/ 1089965 w 2318918"/>
              <a:gd name="connsiteY2" fmla="*/ 694944 h 1009498"/>
              <a:gd name="connsiteX3" fmla="*/ 2318918 w 2318918"/>
              <a:gd name="connsiteY3" fmla="*/ 694944 h 1009498"/>
              <a:gd name="connsiteX4" fmla="*/ 2318918 w 2318918"/>
              <a:gd name="connsiteY4" fmla="*/ 1009498 h 1009498"/>
              <a:gd name="connsiteX5" fmla="*/ 716889 w 2318918"/>
              <a:gd name="connsiteY5" fmla="*/ 1002183 h 1009498"/>
              <a:gd name="connsiteX6" fmla="*/ 731520 w 2318918"/>
              <a:gd name="connsiteY6" fmla="*/ 285293 h 1009498"/>
              <a:gd name="connsiteX7" fmla="*/ 0 w 2318918"/>
              <a:gd name="connsiteY7" fmla="*/ 285293 h 1009498"/>
              <a:gd name="connsiteX8" fmla="*/ 7315 w 2318918"/>
              <a:gd name="connsiteY8" fmla="*/ 0 h 100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8918" h="1009498">
                <a:moveTo>
                  <a:pt x="7315" y="0"/>
                </a:moveTo>
                <a:lnTo>
                  <a:pt x="1089965" y="0"/>
                </a:lnTo>
                <a:lnTo>
                  <a:pt x="1089965" y="694944"/>
                </a:lnTo>
                <a:lnTo>
                  <a:pt x="2318918" y="694944"/>
                </a:lnTo>
                <a:lnTo>
                  <a:pt x="2318918" y="1009498"/>
                </a:lnTo>
                <a:lnTo>
                  <a:pt x="716889" y="1002183"/>
                </a:lnTo>
                <a:lnTo>
                  <a:pt x="731520" y="285293"/>
                </a:lnTo>
                <a:lnTo>
                  <a:pt x="0" y="285293"/>
                </a:lnTo>
                <a:lnTo>
                  <a:pt x="731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-900000">
            <a:off x="5279767" y="4177525"/>
            <a:ext cx="360040" cy="10651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52120" y="3781725"/>
            <a:ext cx="1728192" cy="30747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endCxn id="10" idx="3"/>
          </p:cNvCxnSpPr>
          <p:nvPr/>
        </p:nvCxnSpPr>
        <p:spPr>
          <a:xfrm>
            <a:off x="6516216" y="3933056"/>
            <a:ext cx="216024" cy="93610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准备 9"/>
          <p:cNvSpPr/>
          <p:nvPr/>
        </p:nvSpPr>
        <p:spPr>
          <a:xfrm>
            <a:off x="6012160" y="472514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0015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2323164" y="4869160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0014</a:t>
            </a:r>
          </a:p>
        </p:txBody>
      </p:sp>
      <p:cxnSp>
        <p:nvCxnSpPr>
          <p:cNvPr id="12" name="直接连接符 11"/>
          <p:cNvCxnSpPr>
            <a:endCxn id="14" idx="3"/>
          </p:cNvCxnSpPr>
          <p:nvPr/>
        </p:nvCxnSpPr>
        <p:spPr>
          <a:xfrm flipH="1">
            <a:off x="3059832" y="3212976"/>
            <a:ext cx="720080" cy="93610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11" idx="3"/>
          </p:cNvCxnSpPr>
          <p:nvPr/>
        </p:nvCxnSpPr>
        <p:spPr>
          <a:xfrm flipH="1">
            <a:off x="3043244" y="4725144"/>
            <a:ext cx="2392852" cy="288032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准备 13"/>
          <p:cNvSpPr/>
          <p:nvPr/>
        </p:nvSpPr>
        <p:spPr>
          <a:xfrm>
            <a:off x="2339752" y="4005064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0013</a:t>
            </a:r>
          </a:p>
        </p:txBody>
      </p:sp>
      <p:cxnSp>
        <p:nvCxnSpPr>
          <p:cNvPr id="15" name="直接连接符 14"/>
          <p:cNvCxnSpPr>
            <a:endCxn id="16" idx="3"/>
          </p:cNvCxnSpPr>
          <p:nvPr/>
        </p:nvCxnSpPr>
        <p:spPr>
          <a:xfrm flipH="1" flipV="1">
            <a:off x="2483768" y="1916832"/>
            <a:ext cx="504056" cy="1296144"/>
          </a:xfrm>
          <a:prstGeom prst="line">
            <a:avLst/>
          </a:prstGeom>
          <a:ln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准备 15"/>
          <p:cNvSpPr/>
          <p:nvPr/>
        </p:nvSpPr>
        <p:spPr>
          <a:xfrm>
            <a:off x="1763688" y="1772816"/>
            <a:ext cx="720080" cy="288032"/>
          </a:xfrm>
          <a:prstGeom prst="flowChartPreparation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0012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309</Words>
  <Application>Microsoft Macintosh PowerPoint</Application>
  <PresentationFormat>全屏显示(4:3)</PresentationFormat>
  <Paragraphs>176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Calibri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 伯天</dc:creator>
  <cp:lastModifiedBy>xingbotian@163.com</cp:lastModifiedBy>
  <cp:revision>131</cp:revision>
  <dcterms:created xsi:type="dcterms:W3CDTF">2016-11-07T07:22:15Z</dcterms:created>
  <dcterms:modified xsi:type="dcterms:W3CDTF">2017-06-21T12:45:04Z</dcterms:modified>
</cp:coreProperties>
</file>