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7" r:id="rId3"/>
    <p:sldId id="269" r:id="rId4"/>
    <p:sldId id="300" r:id="rId5"/>
    <p:sldId id="301" r:id="rId6"/>
    <p:sldId id="304" r:id="rId7"/>
    <p:sldId id="305" r:id="rId8"/>
    <p:sldId id="306" r:id="rId9"/>
    <p:sldId id="309" r:id="rId10"/>
    <p:sldId id="310" r:id="rId11"/>
    <p:sldId id="311" r:id="rId12"/>
    <p:sldId id="313" r:id="rId13"/>
    <p:sldId id="314" r:id="rId14"/>
    <p:sldId id="318" r:id="rId15"/>
    <p:sldId id="319" r:id="rId16"/>
    <p:sldId id="320" r:id="rId17"/>
    <p:sldId id="266" r:id="rId18"/>
    <p:sldId id="323" r:id="rId19"/>
    <p:sldId id="325" r:id="rId20"/>
    <p:sldId id="29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9" autoAdjust="0"/>
    <p:restoredTop sz="93025"/>
  </p:normalViewPr>
  <p:slideViewPr>
    <p:cSldViewPr>
      <p:cViewPr varScale="1">
        <p:scale>
          <a:sx n="102" d="100"/>
          <a:sy n="102" d="100"/>
        </p:scale>
        <p:origin x="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湖北兴发磷化工项目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控制规格书</a:t>
            </a:r>
          </a:p>
          <a:p>
            <a:r>
              <a:rPr kumimoji="1" lang="en-US" altLang="zh-CN" sz="1600" dirty="0" smtClean="0"/>
              <a:t>2017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/>
              <a:t>9</a:t>
            </a:r>
            <a:r>
              <a:rPr kumimoji="1" lang="zh-CN" altLang="en-US" sz="1600" dirty="0" smtClean="0"/>
              <a:t>月</a:t>
            </a:r>
            <a:r>
              <a:rPr kumimoji="1" lang="en-US" altLang="zh-CN" sz="1600" dirty="0" smtClean="0"/>
              <a:t>17</a:t>
            </a:r>
            <a:r>
              <a:rPr kumimoji="1" lang="zh-CN" altLang="en-US" sz="1600" dirty="0" smtClean="0"/>
              <a:t>日 </a:t>
            </a:r>
            <a:r>
              <a:rPr kumimoji="1" lang="zh-CN" altLang="en-US" sz="1600" dirty="0" smtClean="0"/>
              <a:t>第一版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5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b="12448"/>
          <a:stretch/>
        </p:blipFill>
        <p:spPr>
          <a:xfrm>
            <a:off x="455779" y="1175390"/>
            <a:ext cx="7892077" cy="512585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275856" y="4542859"/>
            <a:ext cx="394603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5004048" y="4686875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0003</a:t>
            </a:r>
            <a:endParaRPr lang="zh-CN" altLang="en-US" sz="1000" dirty="0"/>
          </a:p>
        </p:txBody>
      </p:sp>
      <p:grpSp>
        <p:nvGrpSpPr>
          <p:cNvPr id="29" name="组 28"/>
          <p:cNvGrpSpPr/>
          <p:nvPr/>
        </p:nvGrpSpPr>
        <p:grpSpPr>
          <a:xfrm>
            <a:off x="2843808" y="3631586"/>
            <a:ext cx="576064" cy="420434"/>
            <a:chOff x="5652120" y="1712000"/>
            <a:chExt cx="576064" cy="420434"/>
          </a:xfrm>
        </p:grpSpPr>
        <p:sp>
          <p:nvSpPr>
            <p:cNvPr id="30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ML01</a:t>
              </a:r>
              <a:endParaRPr lang="zh-CN" altLang="en-US" sz="1000" dirty="0"/>
            </a:p>
          </p:txBody>
        </p:sp>
        <p:sp>
          <p:nvSpPr>
            <p:cNvPr id="31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SC01</a:t>
              </a:r>
              <a:endParaRPr lang="zh-CN" altLang="en-US" sz="1000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979712" y="365533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33" name="矩形 32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5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 39"/>
          <p:cNvGrpSpPr/>
          <p:nvPr/>
        </p:nvGrpSpPr>
        <p:grpSpPr>
          <a:xfrm>
            <a:off x="1403648" y="4542859"/>
            <a:ext cx="1872208" cy="504056"/>
            <a:chOff x="6372200" y="2636912"/>
            <a:chExt cx="720080" cy="360040"/>
          </a:xfrm>
        </p:grpSpPr>
        <p:sp>
          <p:nvSpPr>
            <p:cNvPr id="41" name="矩形 40"/>
            <p:cNvSpPr/>
            <p:nvPr/>
          </p:nvSpPr>
          <p:spPr>
            <a:xfrm>
              <a:off x="6372200" y="2636912"/>
              <a:ext cx="72008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6"/>
            <p:cNvSpPr txBox="1"/>
            <p:nvPr/>
          </p:nvSpPr>
          <p:spPr>
            <a:xfrm>
              <a:off x="6444208" y="2740333"/>
              <a:ext cx="576064" cy="1758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0004</a:t>
              </a:r>
              <a:endParaRPr lang="zh-CN" altLang="en-US" sz="1000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727284" y="4596887"/>
            <a:ext cx="782960" cy="396000"/>
            <a:chOff x="7746456" y="5760980"/>
            <a:chExt cx="720080" cy="576064"/>
          </a:xfr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4" name="矩形 43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46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6"/>
          <p:cNvSpPr txBox="1"/>
          <p:nvPr/>
        </p:nvSpPr>
        <p:spPr>
          <a:xfrm>
            <a:off x="611560" y="51990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MC</a:t>
            </a:r>
            <a:r>
              <a:rPr lang="en-US" altLang="zh-CN" sz="1000" dirty="0" smtClean="0"/>
              <a:t>01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53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3559"/>
          <a:stretch/>
        </p:blipFill>
        <p:spPr>
          <a:xfrm>
            <a:off x="1907704" y="836712"/>
            <a:ext cx="6120680" cy="511319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279404" y="2435986"/>
            <a:ext cx="648072" cy="2361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4139952" y="33988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0006</a:t>
            </a:r>
            <a:endParaRPr lang="zh-CN" altLang="en-US" sz="1000" dirty="0"/>
          </a:p>
        </p:txBody>
      </p:sp>
      <p:grpSp>
        <p:nvGrpSpPr>
          <p:cNvPr id="28" name="组 27"/>
          <p:cNvGrpSpPr/>
          <p:nvPr/>
        </p:nvGrpSpPr>
        <p:grpSpPr>
          <a:xfrm>
            <a:off x="5076056" y="1412776"/>
            <a:ext cx="576064" cy="420434"/>
            <a:chOff x="5652120" y="1712000"/>
            <a:chExt cx="576064" cy="420434"/>
          </a:xfrm>
        </p:grpSpPr>
        <p:sp>
          <p:nvSpPr>
            <p:cNvPr id="29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ML02</a:t>
              </a:r>
              <a:endParaRPr lang="zh-CN" altLang="en-US" sz="1000" dirty="0"/>
            </a:p>
          </p:txBody>
        </p:sp>
        <p:sp>
          <p:nvSpPr>
            <p:cNvPr id="30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SC02</a:t>
              </a:r>
              <a:endParaRPr lang="zh-CN" altLang="en-US" sz="1000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211960" y="143652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32" name="矩形 31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4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/>
          <p:cNvSpPr/>
          <p:nvPr/>
        </p:nvSpPr>
        <p:spPr>
          <a:xfrm>
            <a:off x="3613360" y="4797152"/>
            <a:ext cx="13141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46"/>
          <p:cNvSpPr txBox="1"/>
          <p:nvPr/>
        </p:nvSpPr>
        <p:spPr>
          <a:xfrm>
            <a:off x="3808715" y="5031456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0</a:t>
            </a:r>
            <a:r>
              <a:rPr lang="en-US" altLang="zh-CN" sz="1000" smtClean="0"/>
              <a:t>005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905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683404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、站台号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08122"/>
            <a:ext cx="4597400" cy="565150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3" name="矩形 22"/>
          <p:cNvSpPr/>
          <p:nvPr/>
        </p:nvSpPr>
        <p:spPr>
          <a:xfrm>
            <a:off x="4788024" y="3835996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/>
          <p:nvPr/>
        </p:nvSpPr>
        <p:spPr>
          <a:xfrm>
            <a:off x="4600803" y="3980012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1101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4139952" y="2924944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46"/>
          <p:cNvSpPr txBox="1"/>
          <p:nvPr/>
        </p:nvSpPr>
        <p:spPr>
          <a:xfrm>
            <a:off x="4240763" y="3068960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1201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4139952" y="3835996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b="12448"/>
          <a:stretch/>
        </p:blipFill>
        <p:spPr>
          <a:xfrm>
            <a:off x="455779" y="1175390"/>
            <a:ext cx="7892077" cy="512585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73822" y="4542859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6429806" y="4686875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1301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5349686" y="4542859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2843808" y="3631586"/>
            <a:ext cx="576064" cy="420434"/>
            <a:chOff x="5652120" y="1712000"/>
            <a:chExt cx="576064" cy="420434"/>
          </a:xfrm>
        </p:grpSpPr>
        <p:sp>
          <p:nvSpPr>
            <p:cNvPr id="30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ML01</a:t>
              </a:r>
              <a:endParaRPr lang="zh-CN" altLang="en-US" sz="1000" dirty="0"/>
            </a:p>
          </p:txBody>
        </p:sp>
        <p:sp>
          <p:nvSpPr>
            <p:cNvPr id="31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SC01</a:t>
              </a:r>
              <a:endParaRPr lang="zh-CN" altLang="en-US" sz="1000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979712" y="365533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33" name="矩形 32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5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矩形 37"/>
          <p:cNvSpPr/>
          <p:nvPr/>
        </p:nvSpPr>
        <p:spPr>
          <a:xfrm>
            <a:off x="3275856" y="4545431"/>
            <a:ext cx="2051409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03648" y="4542859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 42"/>
          <p:cNvGrpSpPr/>
          <p:nvPr/>
        </p:nvGrpSpPr>
        <p:grpSpPr>
          <a:xfrm>
            <a:off x="727284" y="4596887"/>
            <a:ext cx="782960" cy="396000"/>
            <a:chOff x="7746456" y="5760980"/>
            <a:chExt cx="720080" cy="576064"/>
          </a:xfr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4" name="矩形 43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46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6"/>
          <p:cNvSpPr txBox="1"/>
          <p:nvPr/>
        </p:nvSpPr>
        <p:spPr>
          <a:xfrm>
            <a:off x="611560" y="51990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MC</a:t>
            </a:r>
            <a:r>
              <a:rPr lang="en-US" altLang="zh-CN" sz="1000" dirty="0" smtClean="0"/>
              <a:t>01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611396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码头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08122"/>
            <a:ext cx="4597400" cy="565150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1" name="矩形 20"/>
          <p:cNvSpPr/>
          <p:nvPr/>
        </p:nvSpPr>
        <p:spPr>
          <a:xfrm>
            <a:off x="4139952" y="3835996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46"/>
          <p:cNvSpPr txBox="1"/>
          <p:nvPr/>
        </p:nvSpPr>
        <p:spPr>
          <a:xfrm>
            <a:off x="4240763" y="3980012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0101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4139952" y="2924944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4240763" y="3068960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01</a:t>
            </a:r>
            <a:r>
              <a:rPr lang="en-US" altLang="zh-CN" sz="1000" dirty="0" smtClean="0"/>
              <a:t>02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13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b="12448"/>
          <a:stretch/>
        </p:blipFill>
        <p:spPr>
          <a:xfrm>
            <a:off x="455779" y="1175390"/>
            <a:ext cx="7892077" cy="512585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73822" y="4542859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49686" y="4542859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2843808" y="3631586"/>
            <a:ext cx="576064" cy="420434"/>
            <a:chOff x="5652120" y="1712000"/>
            <a:chExt cx="576064" cy="420434"/>
          </a:xfrm>
        </p:grpSpPr>
        <p:sp>
          <p:nvSpPr>
            <p:cNvPr id="30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ML01</a:t>
              </a:r>
              <a:endParaRPr lang="zh-CN" altLang="en-US" sz="1000" dirty="0"/>
            </a:p>
          </p:txBody>
        </p:sp>
        <p:sp>
          <p:nvSpPr>
            <p:cNvPr id="31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SC01</a:t>
              </a:r>
              <a:endParaRPr lang="zh-CN" altLang="en-US" sz="1000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979712" y="365533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33" name="矩形 32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5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矩形 37"/>
          <p:cNvSpPr/>
          <p:nvPr/>
        </p:nvSpPr>
        <p:spPr>
          <a:xfrm>
            <a:off x="3275856" y="4545431"/>
            <a:ext cx="2051409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 39"/>
          <p:cNvGrpSpPr/>
          <p:nvPr/>
        </p:nvGrpSpPr>
        <p:grpSpPr>
          <a:xfrm>
            <a:off x="1403649" y="4542859"/>
            <a:ext cx="1872208" cy="504056"/>
            <a:chOff x="6372200" y="2636912"/>
            <a:chExt cx="720080" cy="360040"/>
          </a:xfrm>
        </p:grpSpPr>
        <p:sp>
          <p:nvSpPr>
            <p:cNvPr id="41" name="矩形 40"/>
            <p:cNvSpPr/>
            <p:nvPr/>
          </p:nvSpPr>
          <p:spPr>
            <a:xfrm>
              <a:off x="6372200" y="2636912"/>
              <a:ext cx="72008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6"/>
            <p:cNvSpPr txBox="1"/>
            <p:nvPr/>
          </p:nvSpPr>
          <p:spPr>
            <a:xfrm>
              <a:off x="6394126" y="2745546"/>
              <a:ext cx="199637" cy="1758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/>
                <a:t>0301</a:t>
              </a:r>
              <a:endParaRPr lang="zh-CN" altLang="en-US" sz="1000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727284" y="4596887"/>
            <a:ext cx="782960" cy="396000"/>
            <a:chOff x="7746456" y="5760980"/>
            <a:chExt cx="720080" cy="576064"/>
          </a:xfr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4" name="矩形 43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46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6"/>
          <p:cNvSpPr txBox="1"/>
          <p:nvPr/>
        </p:nvSpPr>
        <p:spPr>
          <a:xfrm>
            <a:off x="611560" y="51990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MC</a:t>
            </a:r>
            <a:r>
              <a:rPr lang="en-US" altLang="zh-CN" sz="1000" dirty="0" smtClean="0"/>
              <a:t>01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03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3559"/>
          <a:stretch/>
        </p:blipFill>
        <p:spPr>
          <a:xfrm>
            <a:off x="1907704" y="836712"/>
            <a:ext cx="6120680" cy="511319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279404" y="2435986"/>
            <a:ext cx="648072" cy="2361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4139952" y="2492896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/>
              <a:t>0201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4289128" y="4797152"/>
            <a:ext cx="6480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5076056" y="1412776"/>
            <a:ext cx="576064" cy="420434"/>
            <a:chOff x="5652120" y="1712000"/>
            <a:chExt cx="576064" cy="420434"/>
          </a:xfrm>
        </p:grpSpPr>
        <p:sp>
          <p:nvSpPr>
            <p:cNvPr id="29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ML02</a:t>
              </a:r>
              <a:endParaRPr lang="zh-CN" altLang="en-US" sz="1000" dirty="0"/>
            </a:p>
          </p:txBody>
        </p:sp>
        <p:sp>
          <p:nvSpPr>
            <p:cNvPr id="30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SC02</a:t>
              </a:r>
              <a:endParaRPr lang="zh-CN" altLang="en-US" sz="1000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211960" y="143652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32" name="矩形 31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4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/>
          <p:cNvSpPr/>
          <p:nvPr/>
        </p:nvSpPr>
        <p:spPr>
          <a:xfrm>
            <a:off x="3613360" y="4797152"/>
            <a:ext cx="6480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46"/>
          <p:cNvSpPr txBox="1"/>
          <p:nvPr/>
        </p:nvSpPr>
        <p:spPr>
          <a:xfrm>
            <a:off x="3475640" y="5031456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0302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89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货位编号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参见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货位编号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35696" y="508518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●：货位可用</a:t>
            </a:r>
          </a:p>
          <a:p>
            <a:r>
              <a:rPr kumimoji="1" lang="en-US" altLang="zh-CN" dirty="0" smtClean="0"/>
              <a:t>×</a:t>
            </a:r>
            <a:r>
              <a:rPr kumimoji="1" lang="zh-CN" altLang="en-US" dirty="0" smtClean="0"/>
              <a:t>：货位禁用</a:t>
            </a:r>
          </a:p>
          <a:p>
            <a:r>
              <a:rPr kumimoji="1" lang="zh-CN" altLang="en-US" dirty="0" smtClean="0"/>
              <a:t>△：电池充电位置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7584" y="198884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货位编号规则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63688" y="267291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u="sng" dirty="0" smtClean="0"/>
              <a:t>1</a:t>
            </a:r>
            <a:r>
              <a:rPr kumimoji="1" lang="zh-CN" altLang="en-US" sz="2800" dirty="0" smtClean="0"/>
              <a:t> </a:t>
            </a:r>
            <a:r>
              <a:rPr kumimoji="1" lang="en-US" altLang="zh-CN" sz="2800" u="sng" dirty="0" smtClean="0"/>
              <a:t>01</a:t>
            </a:r>
            <a:r>
              <a:rPr kumimoji="1" lang="zh-CN" altLang="en-US" sz="2800" dirty="0" smtClean="0"/>
              <a:t> </a:t>
            </a:r>
            <a:r>
              <a:rPr kumimoji="1" lang="en-US" altLang="zh-CN" sz="2800" u="sng" dirty="0" smtClean="0"/>
              <a:t>001</a:t>
            </a:r>
            <a:r>
              <a:rPr kumimoji="1" lang="zh-CN" altLang="en-US" sz="2800" dirty="0" smtClean="0"/>
              <a:t> </a:t>
            </a:r>
            <a:r>
              <a:rPr kumimoji="1" lang="en-US" altLang="zh-CN" sz="2800" u="sng" dirty="0" smtClean="0"/>
              <a:t>001</a:t>
            </a:r>
            <a:endParaRPr kumimoji="1" lang="zh-CN" altLang="en-US" sz="2800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4499991" y="3118030"/>
            <a:ext cx="41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99992" y="34197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99992" y="37077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排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99992" y="39957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区（</a:t>
            </a:r>
            <a:r>
              <a:rPr kumimoji="1" lang="zh-CN" altLang="en-US" dirty="0" smtClean="0"/>
              <a:t>固定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任意形状 10"/>
          <p:cNvSpPr/>
          <p:nvPr/>
        </p:nvSpPr>
        <p:spPr>
          <a:xfrm>
            <a:off x="3431790" y="3078252"/>
            <a:ext cx="1068202" cy="208645"/>
          </a:xfrm>
          <a:custGeom>
            <a:avLst/>
            <a:gdLst>
              <a:gd name="connsiteX0" fmla="*/ 0 w 1198606"/>
              <a:gd name="connsiteY0" fmla="*/ 0 h 185351"/>
              <a:gd name="connsiteX1" fmla="*/ 0 w 1198606"/>
              <a:gd name="connsiteY1" fmla="*/ 185351 h 185351"/>
              <a:gd name="connsiteX2" fmla="*/ 1198606 w 1198606"/>
              <a:gd name="connsiteY2" fmla="*/ 185351 h 1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606" h="185351">
                <a:moveTo>
                  <a:pt x="0" y="0"/>
                </a:moveTo>
                <a:lnTo>
                  <a:pt x="0" y="185351"/>
                </a:lnTo>
                <a:lnTo>
                  <a:pt x="1198606" y="185351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>
            <a:off x="2855726" y="3081317"/>
            <a:ext cx="1644266" cy="499078"/>
          </a:xfrm>
          <a:custGeom>
            <a:avLst/>
            <a:gdLst>
              <a:gd name="connsiteX0" fmla="*/ 0 w 1198606"/>
              <a:gd name="connsiteY0" fmla="*/ 0 h 185351"/>
              <a:gd name="connsiteX1" fmla="*/ 0 w 1198606"/>
              <a:gd name="connsiteY1" fmla="*/ 185351 h 185351"/>
              <a:gd name="connsiteX2" fmla="*/ 1198606 w 1198606"/>
              <a:gd name="connsiteY2" fmla="*/ 185351 h 1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606" h="185351">
                <a:moveTo>
                  <a:pt x="0" y="0"/>
                </a:moveTo>
                <a:lnTo>
                  <a:pt x="0" y="185351"/>
                </a:lnTo>
                <a:lnTo>
                  <a:pt x="1198606" y="185351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/>
        </p:nvSpPr>
        <p:spPr>
          <a:xfrm>
            <a:off x="2267744" y="3081317"/>
            <a:ext cx="2232248" cy="781644"/>
          </a:xfrm>
          <a:custGeom>
            <a:avLst/>
            <a:gdLst>
              <a:gd name="connsiteX0" fmla="*/ 0 w 1198606"/>
              <a:gd name="connsiteY0" fmla="*/ 0 h 185351"/>
              <a:gd name="connsiteX1" fmla="*/ 0 w 1198606"/>
              <a:gd name="connsiteY1" fmla="*/ 185351 h 185351"/>
              <a:gd name="connsiteX2" fmla="*/ 1198606 w 1198606"/>
              <a:gd name="connsiteY2" fmla="*/ 185351 h 1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606" h="185351">
                <a:moveTo>
                  <a:pt x="0" y="0"/>
                </a:moveTo>
                <a:lnTo>
                  <a:pt x="0" y="185351"/>
                </a:lnTo>
                <a:lnTo>
                  <a:pt x="1198606" y="185351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>
            <a:off x="1920060" y="3081316"/>
            <a:ext cx="2579931" cy="1122932"/>
          </a:xfrm>
          <a:custGeom>
            <a:avLst/>
            <a:gdLst>
              <a:gd name="connsiteX0" fmla="*/ 0 w 1198606"/>
              <a:gd name="connsiteY0" fmla="*/ 0 h 185351"/>
              <a:gd name="connsiteX1" fmla="*/ 0 w 1198606"/>
              <a:gd name="connsiteY1" fmla="*/ 185351 h 185351"/>
              <a:gd name="connsiteX2" fmla="*/ 1198606 w 1198606"/>
              <a:gd name="connsiteY2" fmla="*/ 185351 h 1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606" h="185351">
                <a:moveTo>
                  <a:pt x="0" y="0"/>
                </a:moveTo>
                <a:lnTo>
                  <a:pt x="0" y="185351"/>
                </a:lnTo>
                <a:lnTo>
                  <a:pt x="1198606" y="185351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7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、入库路径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125" r="3538" b="3635"/>
          <a:stretch/>
        </p:blipFill>
        <p:spPr>
          <a:xfrm>
            <a:off x="395536" y="908720"/>
            <a:ext cx="8640960" cy="4896544"/>
          </a:xfrm>
          <a:prstGeom prst="rect">
            <a:avLst/>
          </a:prstGeom>
        </p:spPr>
      </p:pic>
      <p:sp>
        <p:nvSpPr>
          <p:cNvPr id="3" name="任意形状 2"/>
          <p:cNvSpPr/>
          <p:nvPr/>
        </p:nvSpPr>
        <p:spPr>
          <a:xfrm>
            <a:off x="5076056" y="4809995"/>
            <a:ext cx="1788207" cy="989556"/>
          </a:xfrm>
          <a:custGeom>
            <a:avLst/>
            <a:gdLst>
              <a:gd name="connsiteX0" fmla="*/ 1766170 w 1766170"/>
              <a:gd name="connsiteY0" fmla="*/ 989556 h 989556"/>
              <a:gd name="connsiteX1" fmla="*/ 1766170 w 1766170"/>
              <a:gd name="connsiteY1" fmla="*/ 0 h 989556"/>
              <a:gd name="connsiteX2" fmla="*/ 250521 w 1766170"/>
              <a:gd name="connsiteY2" fmla="*/ 0 h 989556"/>
              <a:gd name="connsiteX3" fmla="*/ 0 w 1766170"/>
              <a:gd name="connsiteY3" fmla="*/ 400832 h 9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170" h="989556">
                <a:moveTo>
                  <a:pt x="1766170" y="989556"/>
                </a:moveTo>
                <a:lnTo>
                  <a:pt x="1766170" y="0"/>
                </a:lnTo>
                <a:lnTo>
                  <a:pt x="250521" y="0"/>
                </a:lnTo>
                <a:lnTo>
                  <a:pt x="0" y="4008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/>
        </p:nvSpPr>
        <p:spPr>
          <a:xfrm>
            <a:off x="538619" y="1089764"/>
            <a:ext cx="3394554" cy="4659683"/>
          </a:xfrm>
          <a:custGeom>
            <a:avLst/>
            <a:gdLst>
              <a:gd name="connsiteX0" fmla="*/ 2054269 w 3394554"/>
              <a:gd name="connsiteY0" fmla="*/ 4659683 h 4659683"/>
              <a:gd name="connsiteX1" fmla="*/ 2054269 w 3394554"/>
              <a:gd name="connsiteY1" fmla="*/ 4096011 h 4659683"/>
              <a:gd name="connsiteX2" fmla="*/ 0 w 3394554"/>
              <a:gd name="connsiteY2" fmla="*/ 4096011 h 4659683"/>
              <a:gd name="connsiteX3" fmla="*/ 0 w 3394554"/>
              <a:gd name="connsiteY3" fmla="*/ 663880 h 4659683"/>
              <a:gd name="connsiteX4" fmla="*/ 263047 w 3394554"/>
              <a:gd name="connsiteY4" fmla="*/ 663880 h 4659683"/>
              <a:gd name="connsiteX5" fmla="*/ 263047 w 3394554"/>
              <a:gd name="connsiteY5" fmla="*/ 0 h 4659683"/>
              <a:gd name="connsiteX6" fmla="*/ 3118981 w 3394554"/>
              <a:gd name="connsiteY6" fmla="*/ 0 h 4659683"/>
              <a:gd name="connsiteX7" fmla="*/ 3394554 w 3394554"/>
              <a:gd name="connsiteY7" fmla="*/ 1077239 h 46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554" h="4659683">
                <a:moveTo>
                  <a:pt x="2054269" y="4659683"/>
                </a:moveTo>
                <a:lnTo>
                  <a:pt x="2054269" y="4096011"/>
                </a:lnTo>
                <a:lnTo>
                  <a:pt x="0" y="4096011"/>
                </a:lnTo>
                <a:lnTo>
                  <a:pt x="0" y="663880"/>
                </a:lnTo>
                <a:lnTo>
                  <a:pt x="263047" y="663880"/>
                </a:lnTo>
                <a:lnTo>
                  <a:pt x="263047" y="0"/>
                </a:lnTo>
                <a:lnTo>
                  <a:pt x="3118981" y="0"/>
                </a:lnTo>
                <a:lnTo>
                  <a:pt x="3394554" y="1077239"/>
                </a:ln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8144" y="579955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空托盘</a:t>
            </a:r>
            <a:r>
              <a:rPr kumimoji="1" lang="zh-CN" altLang="en-US" smtClean="0"/>
              <a:t>／剩余实托盘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03648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实托</a:t>
            </a:r>
            <a:r>
              <a:rPr kumimoji="1" lang="zh-CN" altLang="en-US" dirty="0" smtClean="0"/>
              <a:t>盘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1268760"/>
            <a:ext cx="7848872" cy="3456384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9592" y="4941168"/>
            <a:ext cx="7848872" cy="36004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31840" y="6102588"/>
            <a:ext cx="30963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颜色区域按同</a:t>
            </a:r>
            <a:r>
              <a:rPr kumimoji="1" lang="zh-CN" altLang="en-US" smtClean="0"/>
              <a:t>颜色路径入库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2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、出库路径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125" r="3538" b="3635"/>
          <a:stretch/>
        </p:blipFill>
        <p:spPr>
          <a:xfrm>
            <a:off x="395536" y="908720"/>
            <a:ext cx="8640960" cy="4896544"/>
          </a:xfrm>
          <a:prstGeom prst="rect">
            <a:avLst/>
          </a:prstGeom>
        </p:spPr>
      </p:pic>
      <p:sp>
        <p:nvSpPr>
          <p:cNvPr id="2" name="任意形状 1"/>
          <p:cNvSpPr/>
          <p:nvPr/>
        </p:nvSpPr>
        <p:spPr>
          <a:xfrm>
            <a:off x="864296" y="1240077"/>
            <a:ext cx="7866345" cy="4045907"/>
          </a:xfrm>
          <a:custGeom>
            <a:avLst/>
            <a:gdLst>
              <a:gd name="connsiteX0" fmla="*/ 50104 w 7866345"/>
              <a:gd name="connsiteY0" fmla="*/ 4008328 h 4045907"/>
              <a:gd name="connsiteX1" fmla="*/ 50104 w 7866345"/>
              <a:gd name="connsiteY1" fmla="*/ 12526 h 4045907"/>
              <a:gd name="connsiteX2" fmla="*/ 1215025 w 7866345"/>
              <a:gd name="connsiteY2" fmla="*/ 12526 h 4045907"/>
              <a:gd name="connsiteX3" fmla="*/ 1215025 w 7866345"/>
              <a:gd name="connsiteY3" fmla="*/ 2066794 h 4045907"/>
              <a:gd name="connsiteX4" fmla="*/ 1352811 w 7866345"/>
              <a:gd name="connsiteY4" fmla="*/ 2066794 h 4045907"/>
              <a:gd name="connsiteX5" fmla="*/ 1352811 w 7866345"/>
              <a:gd name="connsiteY5" fmla="*/ 12526 h 4045907"/>
              <a:gd name="connsiteX6" fmla="*/ 2855934 w 7866345"/>
              <a:gd name="connsiteY6" fmla="*/ 12526 h 4045907"/>
              <a:gd name="connsiteX7" fmla="*/ 2855934 w 7866345"/>
              <a:gd name="connsiteY7" fmla="*/ 2066794 h 4045907"/>
              <a:gd name="connsiteX8" fmla="*/ 3031299 w 7866345"/>
              <a:gd name="connsiteY8" fmla="*/ 2066794 h 4045907"/>
              <a:gd name="connsiteX9" fmla="*/ 3031299 w 7866345"/>
              <a:gd name="connsiteY9" fmla="*/ 12526 h 4045907"/>
              <a:gd name="connsiteX10" fmla="*/ 4534422 w 7866345"/>
              <a:gd name="connsiteY10" fmla="*/ 12526 h 4045907"/>
              <a:gd name="connsiteX11" fmla="*/ 4534422 w 7866345"/>
              <a:gd name="connsiteY11" fmla="*/ 2079320 h 4045907"/>
              <a:gd name="connsiteX12" fmla="*/ 4709786 w 7866345"/>
              <a:gd name="connsiteY12" fmla="*/ 2079320 h 4045907"/>
              <a:gd name="connsiteX13" fmla="*/ 4709786 w 7866345"/>
              <a:gd name="connsiteY13" fmla="*/ 0 h 4045907"/>
              <a:gd name="connsiteX14" fmla="*/ 6350696 w 7866345"/>
              <a:gd name="connsiteY14" fmla="*/ 0 h 4045907"/>
              <a:gd name="connsiteX15" fmla="*/ 6350696 w 7866345"/>
              <a:gd name="connsiteY15" fmla="*/ 2079320 h 4045907"/>
              <a:gd name="connsiteX16" fmla="*/ 6538586 w 7866345"/>
              <a:gd name="connsiteY16" fmla="*/ 2079320 h 4045907"/>
              <a:gd name="connsiteX17" fmla="*/ 6538586 w 7866345"/>
              <a:gd name="connsiteY17" fmla="*/ 0 h 4045907"/>
              <a:gd name="connsiteX18" fmla="*/ 7866345 w 7866345"/>
              <a:gd name="connsiteY18" fmla="*/ 0 h 4045907"/>
              <a:gd name="connsiteX19" fmla="*/ 7866345 w 7866345"/>
              <a:gd name="connsiteY19" fmla="*/ 4045907 h 4045907"/>
              <a:gd name="connsiteX20" fmla="*/ 0 w 7866345"/>
              <a:gd name="connsiteY20" fmla="*/ 4045907 h 40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66345" h="4045907">
                <a:moveTo>
                  <a:pt x="50104" y="4008328"/>
                </a:moveTo>
                <a:lnTo>
                  <a:pt x="50104" y="12526"/>
                </a:lnTo>
                <a:lnTo>
                  <a:pt x="1215025" y="12526"/>
                </a:lnTo>
                <a:lnTo>
                  <a:pt x="1215025" y="2066794"/>
                </a:lnTo>
                <a:lnTo>
                  <a:pt x="1352811" y="2066794"/>
                </a:lnTo>
                <a:lnTo>
                  <a:pt x="1352811" y="12526"/>
                </a:lnTo>
                <a:lnTo>
                  <a:pt x="2855934" y="12526"/>
                </a:lnTo>
                <a:lnTo>
                  <a:pt x="2855934" y="2066794"/>
                </a:lnTo>
                <a:lnTo>
                  <a:pt x="3031299" y="2066794"/>
                </a:lnTo>
                <a:lnTo>
                  <a:pt x="3031299" y="12526"/>
                </a:lnTo>
                <a:lnTo>
                  <a:pt x="4534422" y="12526"/>
                </a:lnTo>
                <a:lnTo>
                  <a:pt x="4534422" y="2079320"/>
                </a:lnTo>
                <a:lnTo>
                  <a:pt x="4709786" y="2079320"/>
                </a:lnTo>
                <a:lnTo>
                  <a:pt x="4709786" y="0"/>
                </a:lnTo>
                <a:lnTo>
                  <a:pt x="6350696" y="0"/>
                </a:lnTo>
                <a:lnTo>
                  <a:pt x="6350696" y="2079320"/>
                </a:lnTo>
                <a:lnTo>
                  <a:pt x="6538586" y="2079320"/>
                </a:lnTo>
                <a:lnTo>
                  <a:pt x="6538586" y="0"/>
                </a:lnTo>
                <a:lnTo>
                  <a:pt x="7866345" y="0"/>
                </a:lnTo>
                <a:lnTo>
                  <a:pt x="7866345" y="4045907"/>
                </a:lnTo>
                <a:lnTo>
                  <a:pt x="0" y="4045907"/>
                </a:lnTo>
              </a:path>
            </a:pathLst>
          </a:custGeom>
          <a:noFill/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/>
        </p:nvSpPr>
        <p:spPr>
          <a:xfrm>
            <a:off x="3018773" y="3156559"/>
            <a:ext cx="3607495" cy="2780778"/>
          </a:xfrm>
          <a:custGeom>
            <a:avLst/>
            <a:gdLst>
              <a:gd name="connsiteX0" fmla="*/ 0 w 3607495"/>
              <a:gd name="connsiteY0" fmla="*/ 0 h 2780778"/>
              <a:gd name="connsiteX1" fmla="*/ 513567 w 3607495"/>
              <a:gd name="connsiteY1" fmla="*/ 1678488 h 2780778"/>
              <a:gd name="connsiteX2" fmla="*/ 3607495 w 3607495"/>
              <a:gd name="connsiteY2" fmla="*/ 1678488 h 2780778"/>
              <a:gd name="connsiteX3" fmla="*/ 3607495 w 3607495"/>
              <a:gd name="connsiteY3" fmla="*/ 2780778 h 27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495" h="2780778">
                <a:moveTo>
                  <a:pt x="0" y="0"/>
                </a:moveTo>
                <a:lnTo>
                  <a:pt x="513567" y="1678488"/>
                </a:lnTo>
                <a:lnTo>
                  <a:pt x="3607495" y="1678488"/>
                </a:lnTo>
                <a:lnTo>
                  <a:pt x="3607495" y="2780778"/>
                </a:lnTo>
              </a:path>
            </a:pathLst>
          </a:custGeom>
          <a:noFill/>
          <a:ln w="762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/>
        </p:nvSpPr>
        <p:spPr>
          <a:xfrm>
            <a:off x="538619" y="1127342"/>
            <a:ext cx="2079321" cy="4722313"/>
          </a:xfrm>
          <a:custGeom>
            <a:avLst/>
            <a:gdLst>
              <a:gd name="connsiteX0" fmla="*/ 1615858 w 2079321"/>
              <a:gd name="connsiteY0" fmla="*/ 2116899 h 4722313"/>
              <a:gd name="connsiteX1" fmla="*/ 1615858 w 2079321"/>
              <a:gd name="connsiteY1" fmla="*/ 0 h 4722313"/>
              <a:gd name="connsiteX2" fmla="*/ 225469 w 2079321"/>
              <a:gd name="connsiteY2" fmla="*/ 0 h 4722313"/>
              <a:gd name="connsiteX3" fmla="*/ 225469 w 2079321"/>
              <a:gd name="connsiteY3" fmla="*/ 626302 h 4722313"/>
              <a:gd name="connsiteX4" fmla="*/ 0 w 2079321"/>
              <a:gd name="connsiteY4" fmla="*/ 626302 h 4722313"/>
              <a:gd name="connsiteX5" fmla="*/ 0 w 2079321"/>
              <a:gd name="connsiteY5" fmla="*/ 4083485 h 4722313"/>
              <a:gd name="connsiteX6" fmla="*/ 2079321 w 2079321"/>
              <a:gd name="connsiteY6" fmla="*/ 4083485 h 4722313"/>
              <a:gd name="connsiteX7" fmla="*/ 2079321 w 2079321"/>
              <a:gd name="connsiteY7" fmla="*/ 4722313 h 472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321" h="4722313">
                <a:moveTo>
                  <a:pt x="1615858" y="2116899"/>
                </a:moveTo>
                <a:lnTo>
                  <a:pt x="1615858" y="0"/>
                </a:lnTo>
                <a:lnTo>
                  <a:pt x="225469" y="0"/>
                </a:lnTo>
                <a:lnTo>
                  <a:pt x="225469" y="626302"/>
                </a:lnTo>
                <a:lnTo>
                  <a:pt x="0" y="626302"/>
                </a:lnTo>
                <a:lnTo>
                  <a:pt x="0" y="4083485"/>
                </a:lnTo>
                <a:lnTo>
                  <a:pt x="2079321" y="4083485"/>
                </a:lnTo>
                <a:lnTo>
                  <a:pt x="2079321" y="4722313"/>
                </a:ln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2179529" y="1139868"/>
            <a:ext cx="1640909" cy="2104373"/>
          </a:xfrm>
          <a:custGeom>
            <a:avLst/>
            <a:gdLst>
              <a:gd name="connsiteX0" fmla="*/ 1640909 w 1640909"/>
              <a:gd name="connsiteY0" fmla="*/ 2104373 h 2104373"/>
              <a:gd name="connsiteX1" fmla="*/ 1640909 w 1640909"/>
              <a:gd name="connsiteY1" fmla="*/ 0 h 2104373"/>
              <a:gd name="connsiteX2" fmla="*/ 0 w 1640909"/>
              <a:gd name="connsiteY2" fmla="*/ 0 h 210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909" h="2104373">
                <a:moveTo>
                  <a:pt x="1640909" y="2104373"/>
                </a:moveTo>
                <a:lnTo>
                  <a:pt x="1640909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/>
          <p:cNvSpPr/>
          <p:nvPr/>
        </p:nvSpPr>
        <p:spPr>
          <a:xfrm>
            <a:off x="3845490" y="1139868"/>
            <a:ext cx="1653436" cy="2104373"/>
          </a:xfrm>
          <a:custGeom>
            <a:avLst/>
            <a:gdLst>
              <a:gd name="connsiteX0" fmla="*/ 1653436 w 1653436"/>
              <a:gd name="connsiteY0" fmla="*/ 2104373 h 2104373"/>
              <a:gd name="connsiteX1" fmla="*/ 1653436 w 1653436"/>
              <a:gd name="connsiteY1" fmla="*/ 0 h 2104373"/>
              <a:gd name="connsiteX2" fmla="*/ 0 w 1653436"/>
              <a:gd name="connsiteY2" fmla="*/ 0 h 210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436" h="2104373">
                <a:moveTo>
                  <a:pt x="1653436" y="2104373"/>
                </a:moveTo>
                <a:lnTo>
                  <a:pt x="165343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>
            <a:off x="5511452" y="1152395"/>
            <a:ext cx="1816274" cy="2066794"/>
          </a:xfrm>
          <a:custGeom>
            <a:avLst/>
            <a:gdLst>
              <a:gd name="connsiteX0" fmla="*/ 1816274 w 1816274"/>
              <a:gd name="connsiteY0" fmla="*/ 2066794 h 2066794"/>
              <a:gd name="connsiteX1" fmla="*/ 1816274 w 1816274"/>
              <a:gd name="connsiteY1" fmla="*/ 0 h 2066794"/>
              <a:gd name="connsiteX2" fmla="*/ 0 w 1816274"/>
              <a:gd name="connsiteY2" fmla="*/ 0 h 206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274" h="2066794">
                <a:moveTo>
                  <a:pt x="1816274" y="2066794"/>
                </a:moveTo>
                <a:lnTo>
                  <a:pt x="1816274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31840" y="6102588"/>
            <a:ext cx="30963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颜色区域按同颜色路径出库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1F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Layout &amp; </a:t>
            </a:r>
            <a:r>
              <a:rPr lang="zh-CN" altLang="en-US" dirty="0" smtClean="0"/>
              <a:t>机器编号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125" r="3538" b="3635"/>
          <a:stretch/>
        </p:blipFill>
        <p:spPr>
          <a:xfrm>
            <a:off x="395536" y="908720"/>
            <a:ext cx="8640960" cy="489654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084168" y="4437112"/>
            <a:ext cx="1368152" cy="1440160"/>
          </a:xfrm>
          <a:prstGeom prst="round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51520" y="4437112"/>
            <a:ext cx="3096344" cy="1368152"/>
          </a:xfrm>
          <a:prstGeom prst="round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9512" y="908720"/>
            <a:ext cx="1440160" cy="1368152"/>
          </a:xfrm>
          <a:prstGeom prst="round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98704" y="4246226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75656" y="4246140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22884" y="1408130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、子车电池充电位置（参见货位编号文件）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08122"/>
            <a:ext cx="4597400" cy="565150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3" name="矩形 22"/>
          <p:cNvSpPr/>
          <p:nvPr/>
        </p:nvSpPr>
        <p:spPr>
          <a:xfrm>
            <a:off x="4788024" y="3823470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/>
          <p:nvPr/>
        </p:nvSpPr>
        <p:spPr>
          <a:xfrm>
            <a:off x="4716016" y="394243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AA01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4139952" y="2924944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46"/>
          <p:cNvSpPr txBox="1"/>
          <p:nvPr/>
        </p:nvSpPr>
        <p:spPr>
          <a:xfrm>
            <a:off x="4240763" y="3068960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AA02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4139952" y="3820205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46"/>
          <p:cNvSpPr txBox="1"/>
          <p:nvPr/>
        </p:nvSpPr>
        <p:spPr>
          <a:xfrm>
            <a:off x="4139952" y="39581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A001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2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b="12448"/>
          <a:stretch/>
        </p:blipFill>
        <p:spPr>
          <a:xfrm>
            <a:off x="455779" y="1175390"/>
            <a:ext cx="7892077" cy="51258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73822" y="4542859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46"/>
          <p:cNvSpPr txBox="1"/>
          <p:nvPr/>
        </p:nvSpPr>
        <p:spPr>
          <a:xfrm>
            <a:off x="6429806" y="4686875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A002</a:t>
            </a:r>
            <a:endParaRPr lang="zh-CN" altLang="en-US" sz="1000" dirty="0"/>
          </a:p>
        </p:txBody>
      </p:sp>
      <p:grpSp>
        <p:nvGrpSpPr>
          <p:cNvPr id="76" name="组 75"/>
          <p:cNvGrpSpPr/>
          <p:nvPr/>
        </p:nvGrpSpPr>
        <p:grpSpPr>
          <a:xfrm>
            <a:off x="5349686" y="4542859"/>
            <a:ext cx="1224136" cy="504056"/>
            <a:chOff x="6372200" y="2636912"/>
            <a:chExt cx="720080" cy="360040"/>
          </a:xfrm>
        </p:grpSpPr>
        <p:sp>
          <p:nvSpPr>
            <p:cNvPr id="83" name="矩形 82"/>
            <p:cNvSpPr/>
            <p:nvPr/>
          </p:nvSpPr>
          <p:spPr>
            <a:xfrm>
              <a:off x="6372200" y="2636912"/>
              <a:ext cx="72008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46"/>
            <p:cNvSpPr txBox="1"/>
            <p:nvPr/>
          </p:nvSpPr>
          <p:spPr>
            <a:xfrm>
              <a:off x="6444208" y="2740333"/>
              <a:ext cx="576064" cy="1758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A003</a:t>
              </a:r>
              <a:endParaRPr lang="zh-CN" altLang="en-US" sz="1000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843808" y="3631586"/>
            <a:ext cx="576064" cy="420434"/>
            <a:chOff x="5652120" y="1712000"/>
            <a:chExt cx="576064" cy="420434"/>
          </a:xfrm>
        </p:grpSpPr>
        <p:sp>
          <p:nvSpPr>
            <p:cNvPr id="15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ML01</a:t>
              </a:r>
              <a:endParaRPr lang="zh-CN" altLang="en-US" sz="1000" dirty="0"/>
            </a:p>
          </p:txBody>
        </p:sp>
        <p:sp>
          <p:nvSpPr>
            <p:cNvPr id="16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SC01</a:t>
              </a:r>
              <a:endParaRPr lang="zh-CN" altLang="en-US" sz="10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79712" y="365533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18" name="矩形 17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21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 23"/>
          <p:cNvGrpSpPr/>
          <p:nvPr/>
        </p:nvGrpSpPr>
        <p:grpSpPr>
          <a:xfrm>
            <a:off x="3275856" y="4545431"/>
            <a:ext cx="2051409" cy="504056"/>
            <a:chOff x="6372200" y="2636912"/>
            <a:chExt cx="720080" cy="360040"/>
          </a:xfrm>
        </p:grpSpPr>
        <p:sp>
          <p:nvSpPr>
            <p:cNvPr id="25" name="矩形 24"/>
            <p:cNvSpPr/>
            <p:nvPr/>
          </p:nvSpPr>
          <p:spPr>
            <a:xfrm>
              <a:off x="6372200" y="2636912"/>
              <a:ext cx="72008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46"/>
            <p:cNvSpPr txBox="1"/>
            <p:nvPr/>
          </p:nvSpPr>
          <p:spPr>
            <a:xfrm>
              <a:off x="6444208" y="2740333"/>
              <a:ext cx="576064" cy="1758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A004</a:t>
              </a:r>
              <a:endParaRPr lang="zh-CN" altLang="en-US" sz="1000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403648" y="4542859"/>
            <a:ext cx="1872208" cy="504056"/>
            <a:chOff x="6372200" y="2636912"/>
            <a:chExt cx="720080" cy="360040"/>
          </a:xfrm>
        </p:grpSpPr>
        <p:sp>
          <p:nvSpPr>
            <p:cNvPr id="28" name="矩形 27"/>
            <p:cNvSpPr/>
            <p:nvPr/>
          </p:nvSpPr>
          <p:spPr>
            <a:xfrm>
              <a:off x="6372200" y="2636912"/>
              <a:ext cx="72008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46"/>
            <p:cNvSpPr txBox="1"/>
            <p:nvPr/>
          </p:nvSpPr>
          <p:spPr>
            <a:xfrm>
              <a:off x="6444208" y="2740333"/>
              <a:ext cx="576064" cy="1758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A</a:t>
              </a:r>
              <a:r>
                <a:rPr lang="en-US" altLang="zh-CN" sz="1000" dirty="0" smtClean="0"/>
                <a:t>A03</a:t>
              </a:r>
              <a:endParaRPr lang="zh-CN" altLang="en-US" sz="1000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27284" y="4596887"/>
            <a:ext cx="782960" cy="396000"/>
            <a:chOff x="7746456" y="5760980"/>
            <a:chExt cx="720080" cy="576064"/>
          </a:xfr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31" name="矩形 30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3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46"/>
          <p:cNvSpPr txBox="1"/>
          <p:nvPr/>
        </p:nvSpPr>
        <p:spPr>
          <a:xfrm>
            <a:off x="611560" y="51990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MC</a:t>
            </a:r>
            <a:r>
              <a:rPr lang="en-US" altLang="zh-CN" sz="1000" dirty="0" smtClean="0"/>
              <a:t>01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3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3559"/>
          <a:stretch/>
        </p:blipFill>
        <p:spPr>
          <a:xfrm>
            <a:off x="1907704" y="836712"/>
            <a:ext cx="6120680" cy="511319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279404" y="2435986"/>
            <a:ext cx="648072" cy="2361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46"/>
          <p:cNvSpPr txBox="1"/>
          <p:nvPr/>
        </p:nvSpPr>
        <p:spPr>
          <a:xfrm>
            <a:off x="4139952" y="33988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AA04</a:t>
            </a:r>
            <a:endParaRPr lang="zh-CN" altLang="en-US" sz="1000" dirty="0"/>
          </a:p>
        </p:txBody>
      </p:sp>
      <p:sp>
        <p:nvSpPr>
          <p:cNvPr id="98" name="矩形 97"/>
          <p:cNvSpPr/>
          <p:nvPr/>
        </p:nvSpPr>
        <p:spPr>
          <a:xfrm>
            <a:off x="4289128" y="4797152"/>
            <a:ext cx="6480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46"/>
          <p:cNvSpPr txBox="1"/>
          <p:nvPr/>
        </p:nvSpPr>
        <p:spPr>
          <a:xfrm>
            <a:off x="4151408" y="5031456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A006</a:t>
            </a:r>
            <a:endParaRPr lang="zh-CN" altLang="en-US" sz="1000" dirty="0"/>
          </a:p>
        </p:txBody>
      </p:sp>
      <p:grpSp>
        <p:nvGrpSpPr>
          <p:cNvPr id="14" name="组 13"/>
          <p:cNvGrpSpPr/>
          <p:nvPr/>
        </p:nvGrpSpPr>
        <p:grpSpPr>
          <a:xfrm>
            <a:off x="5076056" y="1412776"/>
            <a:ext cx="576064" cy="420434"/>
            <a:chOff x="5652120" y="1712000"/>
            <a:chExt cx="576064" cy="420434"/>
          </a:xfrm>
        </p:grpSpPr>
        <p:sp>
          <p:nvSpPr>
            <p:cNvPr id="15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ML02</a:t>
              </a:r>
              <a:endParaRPr lang="zh-CN" altLang="en-US" sz="1000" dirty="0"/>
            </a:p>
          </p:txBody>
        </p:sp>
        <p:sp>
          <p:nvSpPr>
            <p:cNvPr id="16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SC02</a:t>
              </a:r>
              <a:endParaRPr lang="zh-CN" altLang="en-US" sz="10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4211960" y="143652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18" name="矩形 17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21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矩形 22"/>
          <p:cNvSpPr/>
          <p:nvPr/>
        </p:nvSpPr>
        <p:spPr>
          <a:xfrm>
            <a:off x="3613360" y="4797152"/>
            <a:ext cx="6480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/>
          <p:nvPr/>
        </p:nvSpPr>
        <p:spPr>
          <a:xfrm>
            <a:off x="3475640" y="5031456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A005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41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683404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08122"/>
            <a:ext cx="4597400" cy="565150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4" name="矩形 23"/>
          <p:cNvSpPr/>
          <p:nvPr/>
        </p:nvSpPr>
        <p:spPr>
          <a:xfrm>
            <a:off x="4139952" y="3835996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4240763" y="3980012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0001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4139952" y="2924944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46"/>
          <p:cNvSpPr txBox="1"/>
          <p:nvPr/>
        </p:nvSpPr>
        <p:spPr>
          <a:xfrm>
            <a:off x="4240763" y="3068960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0002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5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b="12448"/>
          <a:stretch/>
        </p:blipFill>
        <p:spPr>
          <a:xfrm>
            <a:off x="455779" y="1175390"/>
            <a:ext cx="7892077" cy="512585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73822" y="4542859"/>
            <a:ext cx="6480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6429806" y="4686875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0003</a:t>
            </a:r>
            <a:endParaRPr lang="zh-CN" altLang="en-US" sz="1000" dirty="0"/>
          </a:p>
        </p:txBody>
      </p:sp>
      <p:grpSp>
        <p:nvGrpSpPr>
          <p:cNvPr id="29" name="组 28"/>
          <p:cNvGrpSpPr/>
          <p:nvPr/>
        </p:nvGrpSpPr>
        <p:grpSpPr>
          <a:xfrm>
            <a:off x="2843808" y="3631586"/>
            <a:ext cx="576064" cy="420434"/>
            <a:chOff x="5652120" y="1712000"/>
            <a:chExt cx="576064" cy="420434"/>
          </a:xfrm>
        </p:grpSpPr>
        <p:sp>
          <p:nvSpPr>
            <p:cNvPr id="30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ML01</a:t>
              </a:r>
              <a:endParaRPr lang="zh-CN" altLang="en-US" sz="1000" dirty="0"/>
            </a:p>
          </p:txBody>
        </p:sp>
        <p:sp>
          <p:nvSpPr>
            <p:cNvPr id="31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SC01</a:t>
              </a:r>
              <a:endParaRPr lang="zh-CN" altLang="en-US" sz="1000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979712" y="365533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33" name="矩形 32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5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 39"/>
          <p:cNvGrpSpPr/>
          <p:nvPr/>
        </p:nvGrpSpPr>
        <p:grpSpPr>
          <a:xfrm>
            <a:off x="1403648" y="4542859"/>
            <a:ext cx="5170174" cy="504056"/>
            <a:chOff x="6372200" y="2636912"/>
            <a:chExt cx="720080" cy="360040"/>
          </a:xfrm>
        </p:grpSpPr>
        <p:sp>
          <p:nvSpPr>
            <p:cNvPr id="41" name="矩形 40"/>
            <p:cNvSpPr/>
            <p:nvPr/>
          </p:nvSpPr>
          <p:spPr>
            <a:xfrm>
              <a:off x="6372200" y="2636912"/>
              <a:ext cx="72008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6"/>
            <p:cNvSpPr txBox="1"/>
            <p:nvPr/>
          </p:nvSpPr>
          <p:spPr>
            <a:xfrm>
              <a:off x="6444208" y="2740333"/>
              <a:ext cx="576064" cy="1758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0004</a:t>
              </a:r>
              <a:endParaRPr lang="zh-CN" altLang="en-US" sz="1000" dirty="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727284" y="4596887"/>
            <a:ext cx="782960" cy="396000"/>
            <a:chOff x="7746456" y="5760980"/>
            <a:chExt cx="720080" cy="576064"/>
          </a:xfr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4" name="矩形 43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46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6"/>
          <p:cNvSpPr txBox="1"/>
          <p:nvPr/>
        </p:nvSpPr>
        <p:spPr>
          <a:xfrm>
            <a:off x="611560" y="51990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MC</a:t>
            </a:r>
            <a:r>
              <a:rPr lang="en-US" altLang="zh-CN" sz="1000" dirty="0" smtClean="0"/>
              <a:t>01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036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395372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3559"/>
          <a:stretch/>
        </p:blipFill>
        <p:spPr>
          <a:xfrm>
            <a:off x="1907704" y="836712"/>
            <a:ext cx="6120680" cy="511319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279404" y="2435986"/>
            <a:ext cx="648072" cy="2361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4139952" y="3398803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0006</a:t>
            </a:r>
            <a:endParaRPr lang="zh-CN" altLang="en-US" sz="1000" dirty="0"/>
          </a:p>
        </p:txBody>
      </p:sp>
      <p:grpSp>
        <p:nvGrpSpPr>
          <p:cNvPr id="28" name="组 27"/>
          <p:cNvGrpSpPr/>
          <p:nvPr/>
        </p:nvGrpSpPr>
        <p:grpSpPr>
          <a:xfrm>
            <a:off x="5076056" y="1412776"/>
            <a:ext cx="576064" cy="420434"/>
            <a:chOff x="5652120" y="1712000"/>
            <a:chExt cx="576064" cy="420434"/>
          </a:xfrm>
        </p:grpSpPr>
        <p:sp>
          <p:nvSpPr>
            <p:cNvPr id="29" name="TextBox 48"/>
            <p:cNvSpPr txBox="1"/>
            <p:nvPr/>
          </p:nvSpPr>
          <p:spPr>
            <a:xfrm>
              <a:off x="5652120" y="1712000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ML02</a:t>
              </a:r>
              <a:endParaRPr lang="zh-CN" altLang="en-US" sz="1000" dirty="0"/>
            </a:p>
          </p:txBody>
        </p:sp>
        <p:sp>
          <p:nvSpPr>
            <p:cNvPr id="30" name="TextBox 49"/>
            <p:cNvSpPr txBox="1"/>
            <p:nvPr/>
          </p:nvSpPr>
          <p:spPr>
            <a:xfrm>
              <a:off x="5652120" y="1886213"/>
              <a:ext cx="576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SC02</a:t>
              </a:r>
              <a:endParaRPr lang="zh-CN" altLang="en-US" sz="1000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211960" y="1436521"/>
            <a:ext cx="782960" cy="396000"/>
            <a:chOff x="7746456" y="5760980"/>
            <a:chExt cx="720080" cy="576064"/>
          </a:xfrm>
          <a:solidFill>
            <a:schemeClr val="bg1"/>
          </a:solidFill>
        </p:grpSpPr>
        <p:sp>
          <p:nvSpPr>
            <p:cNvPr id="32" name="矩形 31"/>
            <p:cNvSpPr/>
            <p:nvPr/>
          </p:nvSpPr>
          <p:spPr>
            <a:xfrm rot="5400000">
              <a:off x="7818464" y="5688972"/>
              <a:ext cx="576064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28"/>
            <p:cNvGrpSpPr/>
            <p:nvPr/>
          </p:nvGrpSpPr>
          <p:grpSpPr>
            <a:xfrm rot="5400000">
              <a:off x="7919048" y="5890140"/>
              <a:ext cx="360040" cy="288032"/>
              <a:chOff x="7524328" y="1916832"/>
              <a:chExt cx="360040" cy="288032"/>
            </a:xfrm>
            <a:grpFill/>
          </p:grpSpPr>
          <p:cxnSp>
            <p:nvCxnSpPr>
              <p:cNvPr id="34" name="直接连接符 29"/>
              <p:cNvCxnSpPr/>
              <p:nvPr/>
            </p:nvCxnSpPr>
            <p:spPr>
              <a:xfrm>
                <a:off x="7524328" y="1916832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0"/>
              <p:cNvCxnSpPr/>
              <p:nvPr/>
            </p:nvCxnSpPr>
            <p:spPr>
              <a:xfrm>
                <a:off x="7524328" y="2204864"/>
                <a:ext cx="360040" cy="0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/>
          <p:cNvSpPr/>
          <p:nvPr/>
        </p:nvSpPr>
        <p:spPr>
          <a:xfrm>
            <a:off x="3613360" y="4797152"/>
            <a:ext cx="13141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46"/>
          <p:cNvSpPr txBox="1"/>
          <p:nvPr/>
        </p:nvSpPr>
        <p:spPr>
          <a:xfrm>
            <a:off x="3880723" y="5031456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0</a:t>
            </a:r>
            <a:r>
              <a:rPr lang="en-US" altLang="zh-CN" sz="1000" dirty="0" smtClean="0"/>
              <a:t>005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02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54088" y="683404"/>
            <a:ext cx="5935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611560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、运行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08122"/>
            <a:ext cx="4597400" cy="565150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1" name="矩形 20"/>
          <p:cNvSpPr/>
          <p:nvPr/>
        </p:nvSpPr>
        <p:spPr>
          <a:xfrm>
            <a:off x="4139952" y="3835996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46"/>
          <p:cNvSpPr txBox="1"/>
          <p:nvPr/>
        </p:nvSpPr>
        <p:spPr>
          <a:xfrm>
            <a:off x="4240763" y="3980012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</a:t>
            </a:r>
            <a:r>
              <a:rPr lang="en-US" altLang="zh-CN" sz="1000" dirty="0" smtClean="0"/>
              <a:t>01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4139952" y="2924944"/>
            <a:ext cx="1296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6"/>
          <p:cNvSpPr txBox="1"/>
          <p:nvPr/>
        </p:nvSpPr>
        <p:spPr>
          <a:xfrm>
            <a:off x="4240763" y="3068960"/>
            <a:ext cx="97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00</a:t>
            </a:r>
            <a:r>
              <a:rPr lang="en-US" altLang="zh-CN" sz="1000" dirty="0" smtClean="0"/>
              <a:t>02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89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  <a:headEnd type="none" w="med" len="med"/>
          <a:tailEnd type="arrow" w="med" len="med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188</Words>
  <Application>Microsoft Macintosh PowerPoint</Application>
  <PresentationFormat>全屏显示(4:3)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Calibri</vt:lpstr>
      <vt:lpstr>宋体</vt:lpstr>
      <vt:lpstr>Arial</vt:lpstr>
      <vt:lpstr>Office 主题</vt:lpstr>
      <vt:lpstr>湖北兴发磷化工项目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 伯天</dc:creator>
  <cp:lastModifiedBy>xingbotian@163.com</cp:lastModifiedBy>
  <cp:revision>103</cp:revision>
  <dcterms:created xsi:type="dcterms:W3CDTF">2016-11-07T07:22:15Z</dcterms:created>
  <dcterms:modified xsi:type="dcterms:W3CDTF">2017-09-16T23:32:34Z</dcterms:modified>
</cp:coreProperties>
</file>