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4522" y="152400"/>
            <a:ext cx="945911" cy="87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877" y="9029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CUDA code (*.cu)</a:t>
            </a:r>
            <a:endParaRPr lang="en-US" sz="10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524000" y="366355"/>
            <a:ext cx="762000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NVCC (compiler)</a:t>
            </a:r>
            <a:endParaRPr lang="en-US" sz="1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89384" y="366354"/>
            <a:ext cx="1066801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Emulator/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77" y="139516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X86 Binaries</a:t>
            </a:r>
            <a:endParaRPr lang="en-US" sz="1000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981200" y="1295400"/>
            <a:ext cx="1142999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Pin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>
            <a:off x="1090433" y="589227"/>
            <a:ext cx="43356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2286000" y="589226"/>
            <a:ext cx="70338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227077" y="1518272"/>
            <a:ext cx="754123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95800" y="366354"/>
            <a:ext cx="1219200" cy="1374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Heterogeneous Architecture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Timing &amp; Power</a:t>
            </a:r>
          </a:p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68" y="37811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PTX code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184" y="152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GPUOcelot</a:t>
            </a:r>
            <a:endParaRPr lang="en-US" sz="1000" b="1" dirty="0"/>
          </a:p>
        </p:txBody>
      </p:sp>
      <p:cxnSp>
        <p:nvCxnSpPr>
          <p:cNvPr id="33" name="Straight Arrow Connector 32"/>
          <p:cNvCxnSpPr>
            <a:stCxn id="9" idx="0"/>
          </p:cNvCxnSpPr>
          <p:nvPr/>
        </p:nvCxnSpPr>
        <p:spPr>
          <a:xfrm flipV="1">
            <a:off x="3124199" y="1518271"/>
            <a:ext cx="1351086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>
            <a:off x="4056185" y="589226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8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133945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066800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4372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4372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4372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4372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884867" y="1978269"/>
            <a:ext cx="4372933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973336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9" idx="2"/>
            <a:endCxn id="53" idx="0"/>
          </p:cNvCxnSpPr>
          <p:nvPr/>
        </p:nvCxnSpPr>
        <p:spPr>
          <a:xfrm>
            <a:off x="762000" y="1906191"/>
            <a:ext cx="0" cy="5322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228600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161455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6658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6658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6658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6658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66700" y="2130669"/>
            <a:ext cx="5829299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1067991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100" y="-15807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1</a:t>
            </a:r>
            <a:endParaRPr lang="en-US" sz="1200" b="1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885950" y="208954"/>
            <a:ext cx="1390650" cy="839391"/>
            <a:chOff x="115765" y="133945"/>
            <a:chExt cx="1390650" cy="839391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nip Single Corner Rectangle 11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885950" y="1141809"/>
            <a:ext cx="1390650" cy="839391"/>
            <a:chOff x="115765" y="133945"/>
            <a:chExt cx="1390650" cy="83939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nip Single Corner Rectangle 13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35" name="Snip Single Corner Rectangle 13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37" name="Straight Arrow Connector 136"/>
          <p:cNvCxnSpPr>
            <a:stCxn id="112" idx="2"/>
            <a:endCxn id="126" idx="0"/>
          </p:cNvCxnSpPr>
          <p:nvPr/>
        </p:nvCxnSpPr>
        <p:spPr>
          <a:xfrm>
            <a:off x="2590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120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2</a:t>
            </a:r>
            <a:endParaRPr lang="en-US" sz="1200" b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552950" y="208954"/>
            <a:ext cx="1390650" cy="839391"/>
            <a:chOff x="115765" y="133945"/>
            <a:chExt cx="1390650" cy="839391"/>
          </a:xfrm>
        </p:grpSpPr>
        <p:grpSp>
          <p:nvGrpSpPr>
            <p:cNvPr id="140" name="Group 13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nip Single Corner Rectangle 14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52950" y="1141809"/>
            <a:ext cx="1390650" cy="839391"/>
            <a:chOff x="115765" y="133945"/>
            <a:chExt cx="1390650" cy="83939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Snip Single Corner Rectangle 16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65" name="Snip Single Corner Rectangle 16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67" name="Straight Arrow Connector 166"/>
          <p:cNvCxnSpPr>
            <a:stCxn id="142" idx="2"/>
            <a:endCxn id="156" idx="0"/>
          </p:cNvCxnSpPr>
          <p:nvPr/>
        </p:nvCxnSpPr>
        <p:spPr>
          <a:xfrm>
            <a:off x="5257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87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N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83000" y="8382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400800" y="1866900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  <p:sp>
        <p:nvSpPr>
          <p:cNvPr id="169" name="Snip Diagonal Corner Rectangle 168"/>
          <p:cNvSpPr/>
          <p:nvPr/>
        </p:nvSpPr>
        <p:spPr>
          <a:xfrm>
            <a:off x="6400800" y="2316488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5172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5136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601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525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495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733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2971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20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44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152400" y="439936"/>
            <a:ext cx="548640" cy="1905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" y="13394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Queues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57150" y="790456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L1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00" y="1143000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Single Corner Rectangle 47"/>
          <p:cNvSpPr/>
          <p:nvPr/>
        </p:nvSpPr>
        <p:spPr>
          <a:xfrm>
            <a:off x="762000" y="1676400"/>
            <a:ext cx="571500" cy="1905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Router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7150" y="1798320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L2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65695"/>
            <a:ext cx="2133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L1 components are active, but L1 does not have local router. Thus, L1 must use L2’s router.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76400" y="1356152"/>
            <a:ext cx="213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L2 components are disabled except output queue and router.</a:t>
            </a:r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781050" y="1507570"/>
            <a:ext cx="533400" cy="91440"/>
            <a:chOff x="762000" y="1736170"/>
            <a:chExt cx="533400" cy="91440"/>
          </a:xfrm>
        </p:grpSpPr>
        <p:sp>
          <p:nvSpPr>
            <p:cNvPr id="109" name="Rectangle 108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1050" y="822960"/>
            <a:ext cx="533400" cy="91440"/>
            <a:chOff x="762000" y="1736170"/>
            <a:chExt cx="533400" cy="91440"/>
          </a:xfrm>
        </p:grpSpPr>
        <p:sp>
          <p:nvSpPr>
            <p:cNvPr id="118" name="Rectangle 117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118" idx="0"/>
            <a:endCxn id="115" idx="2"/>
          </p:cNvCxnSpPr>
          <p:nvPr/>
        </p:nvCxnSpPr>
        <p:spPr>
          <a:xfrm flipH="1">
            <a:off x="781050" y="868680"/>
            <a:ext cx="533400" cy="684610"/>
          </a:xfrm>
          <a:prstGeom prst="bentConnector5">
            <a:avLst>
              <a:gd name="adj1" fmla="val -42857"/>
              <a:gd name="adj2" fmla="val 50000"/>
              <a:gd name="adj3" fmla="val 142857"/>
            </a:avLst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4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7717"/>
              </p:ext>
            </p:extLst>
          </p:nvPr>
        </p:nvGraphicFramePr>
        <p:xfrm>
          <a:off x="3581400" y="2209800"/>
          <a:ext cx="2667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1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CPU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 x86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3 0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GPU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2048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newptx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8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65536 0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65537 0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15" idx="0"/>
            <a:endCxn id="18" idx="0"/>
          </p:cNvCxnSpPr>
          <p:nvPr/>
        </p:nvCxnSpPr>
        <p:spPr>
          <a:xfrm rot="16200000" flipV="1">
            <a:off x="2209013" y="1033265"/>
            <a:ext cx="6298" cy="2968967"/>
          </a:xfrm>
          <a:prstGeom prst="bentConnector3">
            <a:avLst>
              <a:gd name="adj1" fmla="val 156983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3" idx="0"/>
            <a:endCxn id="32" idx="0"/>
          </p:cNvCxnSpPr>
          <p:nvPr/>
        </p:nvCxnSpPr>
        <p:spPr>
          <a:xfrm rot="16200000" flipV="1">
            <a:off x="2748553" y="1353495"/>
            <a:ext cx="7558" cy="2342363"/>
          </a:xfrm>
          <a:prstGeom prst="bentConnector3">
            <a:avLst>
              <a:gd name="adj1" fmla="val 43244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2"/>
            <a:endCxn id="51" idx="2"/>
          </p:cNvCxnSpPr>
          <p:nvPr/>
        </p:nvCxnSpPr>
        <p:spPr>
          <a:xfrm rot="5400000">
            <a:off x="2295842" y="2011056"/>
            <a:ext cx="6295" cy="2806961"/>
          </a:xfrm>
          <a:prstGeom prst="bentConnector3">
            <a:avLst>
              <a:gd name="adj1" fmla="val 373145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65886" y="1905000"/>
            <a:ext cx="5441058" cy="2044874"/>
            <a:chOff x="365886" y="1905000"/>
            <a:chExt cx="5441058" cy="2044874"/>
          </a:xfrm>
        </p:grpSpPr>
        <p:sp>
          <p:nvSpPr>
            <p:cNvPr id="14" name="TextBox 13"/>
            <p:cNvSpPr txBox="1"/>
            <p:nvPr/>
          </p:nvSpPr>
          <p:spPr>
            <a:xfrm>
              <a:off x="3435298" y="3734430"/>
              <a:ext cx="2133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(b) Trace.txt Examples</a:t>
              </a:r>
              <a:endParaRPr lang="en-US" sz="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620445" y="2520898"/>
              <a:ext cx="152400" cy="152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15714" y="2498227"/>
              <a:ext cx="381000" cy="152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93312" y="2528456"/>
              <a:ext cx="260402" cy="15240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37648" y="2520898"/>
              <a:ext cx="401152" cy="15240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09108" y="2682117"/>
              <a:ext cx="186721" cy="729272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7835" y="2682117"/>
              <a:ext cx="439411" cy="831900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365886" y="1905000"/>
              <a:ext cx="3139314" cy="2044874"/>
              <a:chOff x="365886" y="1905000"/>
              <a:chExt cx="3139314" cy="20448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81000" y="2209800"/>
                <a:ext cx="31242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900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sz="900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#Threads | Trace Type | (Optional Fields) 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1st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2nd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3rd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..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Nth thread ID  | Start Instruction No.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429000" y="1905000"/>
                <a:ext cx="0" cy="2044874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838200" y="3733800"/>
                <a:ext cx="1905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(a) Trace.txt Format</a:t>
                </a:r>
                <a:endParaRPr lang="en-US" sz="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8556" y="2514600"/>
                <a:ext cx="678243" cy="152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19200" y="2520898"/>
                <a:ext cx="723900" cy="146102"/>
              </a:xfrm>
              <a:prstGeom prst="rect">
                <a:avLst/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65886" y="2688412"/>
                <a:ext cx="1059244" cy="729272"/>
              </a:xfrm>
              <a:prstGeom prst="rect">
                <a:avLst/>
              </a:prstGeom>
              <a:solidFill>
                <a:schemeClr val="bg2">
                  <a:lumMod val="7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2524676"/>
                <a:ext cx="1143000" cy="1423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692644" y="2525936"/>
              <a:ext cx="114300" cy="1335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7" idx="0"/>
              <a:endCxn id="76" idx="0"/>
            </p:cNvCxnSpPr>
            <p:nvPr/>
          </p:nvCxnSpPr>
          <p:spPr>
            <a:xfrm rot="16200000" flipV="1">
              <a:off x="4226817" y="1002959"/>
              <a:ext cx="1260" cy="3044694"/>
            </a:xfrm>
            <a:prstGeom prst="bentConnector3">
              <a:avLst>
                <a:gd name="adj1" fmla="val 35635952"/>
              </a:avLst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Left Brace 3"/>
          <p:cNvSpPr/>
          <p:nvPr/>
        </p:nvSpPr>
        <p:spPr>
          <a:xfrm>
            <a:off x="4648201" y="2743200"/>
            <a:ext cx="121918" cy="3810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4648199" y="3240251"/>
            <a:ext cx="121919" cy="3548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6127" y="2809964"/>
            <a:ext cx="56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Block 0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66127" y="3263796"/>
            <a:ext cx="66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 Block 1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4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68736"/>
              </p:ext>
            </p:extLst>
          </p:nvPr>
        </p:nvGraphicFramePr>
        <p:xfrm>
          <a:off x="1066800" y="381000"/>
          <a:ext cx="3962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1371600">
                <a:tc>
                  <a:txBody>
                    <a:bodyPr/>
                    <a:lstStyle/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x86  //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Trace format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    // Total # of threads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// 1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thread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// 2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thread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// 3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thread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// 4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thread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Trace.txt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(CPU) 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Left Brace 60"/>
          <p:cNvSpPr/>
          <p:nvPr/>
        </p:nvSpPr>
        <p:spPr>
          <a:xfrm>
            <a:off x="914400" y="2667000"/>
            <a:ext cx="152400" cy="5334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>
            <a:off x="914400" y="3226533"/>
            <a:ext cx="121919" cy="3548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8662" y="2667000"/>
            <a:ext cx="56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Block 0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662" y="3200400"/>
            <a:ext cx="66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 Block 1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7365"/>
              </p:ext>
            </p:extLst>
          </p:nvPr>
        </p:nvGraphicFramePr>
        <p:xfrm>
          <a:off x="1066800" y="1905000"/>
          <a:ext cx="39624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GPU    // Trace format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newptx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// Trace Type 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    // GPU Trace version 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      // Max blocks per core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2048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// Total # of (warp)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0     0  1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warp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1     0  2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warp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2     0  3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warp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   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0  4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warp I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 | Start Instruction No.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65536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65537 0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 GPU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Trace.txt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1066800" y="838200"/>
            <a:ext cx="3352800" cy="609600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800" y="2667000"/>
            <a:ext cx="3276600" cy="990600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425</Words>
  <Application>Microsoft Macintosh PowerPoint</Application>
  <PresentationFormat>On-screen Show (4:3)</PresentationFormat>
  <Paragraphs>162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Hyesoon Kim</cp:lastModifiedBy>
  <cp:revision>23</cp:revision>
  <dcterms:created xsi:type="dcterms:W3CDTF">2011-12-07T05:01:10Z</dcterms:created>
  <dcterms:modified xsi:type="dcterms:W3CDTF">2015-09-08T18:57:22Z</dcterms:modified>
</cp:coreProperties>
</file>