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5" autoAdjust="0"/>
    <p:restoredTop sz="86401" autoAdjust="0"/>
  </p:normalViewPr>
  <p:slideViewPr>
    <p:cSldViewPr>
      <p:cViewPr varScale="1">
        <p:scale>
          <a:sx n="80" d="100"/>
          <a:sy n="80" d="100"/>
        </p:scale>
        <p:origin x="197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73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553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4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8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600237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9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96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0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54345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3538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411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36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 smtClean="0"/>
              <a:t>GeoLocation</a:t>
            </a:r>
            <a:r>
              <a:rPr lang="en-IE" dirty="0" smtClean="0"/>
              <a:t> Data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9310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PositionChanged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Async</a:t>
            </a:r>
            <a:r>
              <a:rPr lang="en-IE" dirty="0" smtClean="0"/>
              <a:t>/await</a:t>
            </a:r>
          </a:p>
          <a:p>
            <a:pPr lvl="1"/>
            <a:r>
              <a:rPr lang="en-IE" dirty="0" smtClean="0"/>
              <a:t>Location data happens on a background thread</a:t>
            </a:r>
          </a:p>
          <a:p>
            <a:pPr lvl="1"/>
            <a:r>
              <a:rPr lang="en-IE" dirty="0" smtClean="0"/>
              <a:t>Use the Dispatcher</a:t>
            </a:r>
            <a:r>
              <a:rPr lang="en-IE" baseline="0" dirty="0" smtClean="0"/>
              <a:t> to connect back to the primary UI thread</a:t>
            </a:r>
          </a:p>
          <a:p>
            <a:pPr lvl="1"/>
            <a:r>
              <a:rPr lang="en-IE" baseline="0" dirty="0" smtClean="0"/>
              <a:t>Background threads do not have direct access to the UI thread</a:t>
            </a:r>
          </a:p>
        </p:txBody>
      </p:sp>
    </p:spTree>
    <p:extLst>
      <p:ext uri="{BB962C8B-B14F-4D97-AF65-F5344CB8AC3E}">
        <p14:creationId xmlns:p14="http://schemas.microsoft.com/office/powerpoint/2010/main" val="1190194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StatusChanged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err="1" smtClean="0"/>
              <a:t>notInitialized</a:t>
            </a:r>
            <a:endParaRPr lang="en-IE" dirty="0" smtClean="0"/>
          </a:p>
          <a:p>
            <a:pPr lvl="1"/>
            <a:r>
              <a:rPr lang="en-IE" dirty="0" smtClean="0"/>
              <a:t>Returned</a:t>
            </a:r>
            <a:r>
              <a:rPr lang="en-IE" baseline="0" dirty="0" smtClean="0"/>
              <a:t> if application has not yet requested permission</a:t>
            </a:r>
          </a:p>
          <a:p>
            <a:pPr lvl="0"/>
            <a:r>
              <a:rPr lang="en-IE" dirty="0" smtClean="0"/>
              <a:t>Disabled</a:t>
            </a:r>
          </a:p>
          <a:p>
            <a:pPr lvl="1"/>
            <a:r>
              <a:rPr lang="en-IE" dirty="0" smtClean="0"/>
              <a:t>User declines request</a:t>
            </a:r>
            <a:r>
              <a:rPr lang="en-IE" baseline="0" dirty="0" smtClean="0"/>
              <a:t> for permission</a:t>
            </a:r>
          </a:p>
          <a:p>
            <a:pPr lvl="0"/>
            <a:r>
              <a:rPr lang="en-IE" dirty="0" err="1" smtClean="0"/>
              <a:t>notAvailable</a:t>
            </a:r>
            <a:endParaRPr lang="en-IE" dirty="0" smtClean="0"/>
          </a:p>
          <a:p>
            <a:pPr lvl="1"/>
            <a:r>
              <a:rPr lang="en-IE" dirty="0" smtClean="0"/>
              <a:t>No support for location data</a:t>
            </a:r>
          </a:p>
          <a:p>
            <a:pPr lvl="0"/>
            <a:r>
              <a:rPr lang="en-IE" dirty="0" err="1" smtClean="0"/>
              <a:t>noData</a:t>
            </a:r>
            <a:endParaRPr lang="en-IE" dirty="0" smtClean="0"/>
          </a:p>
          <a:p>
            <a:pPr lvl="1"/>
            <a:r>
              <a:rPr lang="en-IE" dirty="0" smtClean="0"/>
              <a:t>Support, but can’t acquire</a:t>
            </a:r>
            <a:r>
              <a:rPr lang="en-IE" baseline="0" dirty="0" smtClean="0"/>
              <a:t> (no </a:t>
            </a:r>
            <a:r>
              <a:rPr lang="en-IE" baseline="0" dirty="0" err="1" smtClean="0"/>
              <a:t>wifi</a:t>
            </a:r>
            <a:r>
              <a:rPr lang="en-IE" baseline="0" dirty="0" smtClean="0"/>
              <a:t>, inside </a:t>
            </a:r>
            <a:r>
              <a:rPr lang="en-IE" baseline="0" dirty="0" err="1" smtClean="0"/>
              <a:t>etc</a:t>
            </a:r>
            <a:r>
              <a:rPr lang="en-IE" baseline="0" dirty="0" smtClean="0"/>
              <a:t>)</a:t>
            </a:r>
          </a:p>
          <a:p>
            <a:pPr lvl="0"/>
            <a:r>
              <a:rPr lang="en-IE" dirty="0" smtClean="0"/>
              <a:t>Initializing</a:t>
            </a:r>
          </a:p>
          <a:p>
            <a:pPr lvl="1"/>
            <a:r>
              <a:rPr lang="en-IE" dirty="0" smtClean="0"/>
              <a:t>Between request</a:t>
            </a:r>
            <a:r>
              <a:rPr lang="en-IE" baseline="0" dirty="0" smtClean="0"/>
              <a:t> for permission and receiving data</a:t>
            </a:r>
          </a:p>
          <a:p>
            <a:pPr lvl="0"/>
            <a:r>
              <a:rPr lang="en-IE" dirty="0" smtClean="0"/>
              <a:t>Ready</a:t>
            </a:r>
          </a:p>
          <a:p>
            <a:pPr lvl="1"/>
            <a:r>
              <a:rPr lang="en-IE" dirty="0" smtClean="0"/>
              <a:t>Data is available</a:t>
            </a:r>
            <a:r>
              <a:rPr lang="en-IE" baseline="0" dirty="0" smtClean="0"/>
              <a:t> for use</a:t>
            </a:r>
          </a:p>
        </p:txBody>
      </p:sp>
    </p:spTree>
    <p:extLst>
      <p:ext uri="{BB962C8B-B14F-4D97-AF65-F5344CB8AC3E}">
        <p14:creationId xmlns:p14="http://schemas.microsoft.com/office/powerpoint/2010/main" val="1270832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Now what?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Event handlers set up</a:t>
            </a:r>
          </a:p>
          <a:p>
            <a:pPr lvl="1"/>
            <a:r>
              <a:rPr lang="en-IE" dirty="0" smtClean="0"/>
              <a:t>And</a:t>
            </a:r>
            <a:r>
              <a:rPr lang="en-IE" baseline="0" dirty="0" smtClean="0"/>
              <a:t> </a:t>
            </a:r>
            <a:r>
              <a:rPr lang="en-IE" dirty="0" smtClean="0"/>
              <a:t>get the data</a:t>
            </a:r>
          </a:p>
          <a:p>
            <a:pPr lvl="0"/>
            <a:r>
              <a:rPr lang="en-US" dirty="0" smtClean="0"/>
              <a:t>Decide what you want to do with your app.</a:t>
            </a:r>
          </a:p>
          <a:p>
            <a:pPr lvl="0"/>
            <a:r>
              <a:rPr lang="en-US" dirty="0" smtClean="0"/>
              <a:t>Writing a turn by turn tracker is a little more complex, so lets start with</a:t>
            </a:r>
            <a:r>
              <a:rPr lang="en-US" baseline="0" dirty="0" smtClean="0"/>
              <a:t> just getting my location and examining the 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413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Useful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smtClean="0"/>
              <a:t>All types of apps</a:t>
            </a:r>
          </a:p>
          <a:p>
            <a:r>
              <a:rPr lang="en-IE" dirty="0" smtClean="0"/>
              <a:t>Games</a:t>
            </a:r>
          </a:p>
          <a:p>
            <a:pPr lvl="1"/>
            <a:r>
              <a:rPr lang="en-IE" dirty="0" smtClean="0"/>
              <a:t>Identify nearby players</a:t>
            </a:r>
          </a:p>
          <a:p>
            <a:pPr lvl="0"/>
            <a:r>
              <a:rPr lang="en-IE" dirty="0" smtClean="0"/>
              <a:t>Maps</a:t>
            </a:r>
          </a:p>
          <a:p>
            <a:pPr lvl="0"/>
            <a:r>
              <a:rPr lang="en-IE" dirty="0" smtClean="0"/>
              <a:t>Travel</a:t>
            </a:r>
          </a:p>
          <a:p>
            <a:pPr lvl="1"/>
            <a:r>
              <a:rPr lang="en-IE" dirty="0" smtClean="0"/>
              <a:t>Distance to somewhere</a:t>
            </a:r>
          </a:p>
          <a:p>
            <a:pPr lvl="1"/>
            <a:r>
              <a:rPr lang="en-IE" dirty="0" smtClean="0"/>
              <a:t>Location based alarm</a:t>
            </a:r>
          </a:p>
          <a:p>
            <a:pPr lvl="0"/>
            <a:r>
              <a:rPr lang="en-IE" dirty="0" smtClean="0"/>
              <a:t>Exercise</a:t>
            </a:r>
          </a:p>
          <a:p>
            <a:pPr lvl="1"/>
            <a:r>
              <a:rPr lang="en-IE" dirty="0" smtClean="0"/>
              <a:t>Endless possibilities</a:t>
            </a:r>
          </a:p>
        </p:txBody>
      </p:sp>
    </p:spTree>
    <p:extLst>
      <p:ext uri="{BB962C8B-B14F-4D97-AF65-F5344CB8AC3E}">
        <p14:creationId xmlns:p14="http://schemas.microsoft.com/office/powerpoint/2010/main" val="40901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Exercise</a:t>
            </a:r>
            <a:r>
              <a:rPr lang="en-IE" baseline="0" dirty="0" smtClean="0"/>
              <a:t> tracking</a:t>
            </a:r>
          </a:p>
          <a:p>
            <a:r>
              <a:rPr lang="en-IE" baseline="0" dirty="0" smtClean="0"/>
              <a:t>Recording routes</a:t>
            </a:r>
          </a:p>
          <a:p>
            <a:r>
              <a:rPr lang="en-IE" baseline="0" dirty="0" smtClean="0"/>
              <a:t>Keeping stats</a:t>
            </a:r>
          </a:p>
          <a:p>
            <a:r>
              <a:rPr lang="en-IE" baseline="0" dirty="0" smtClean="0"/>
              <a:t>Using the hardware to try and recognise an accident</a:t>
            </a:r>
          </a:p>
          <a:p>
            <a:pPr lvl="1"/>
            <a:r>
              <a:rPr lang="en-IE" dirty="0" smtClean="0"/>
              <a:t>Mountain biking – inactivity for period of time, then contact emergency</a:t>
            </a:r>
            <a:r>
              <a:rPr lang="en-IE" baseline="0" dirty="0" smtClean="0"/>
              <a:t> contact</a:t>
            </a:r>
          </a:p>
        </p:txBody>
      </p:sp>
    </p:spTree>
    <p:extLst>
      <p:ext uri="{BB962C8B-B14F-4D97-AF65-F5344CB8AC3E}">
        <p14:creationId xmlns:p14="http://schemas.microsoft.com/office/powerpoint/2010/main" val="370270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How to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Update</a:t>
            </a:r>
            <a:r>
              <a:rPr lang="en-IE" baseline="0" dirty="0" smtClean="0"/>
              <a:t> the capabilities in the package manifest</a:t>
            </a:r>
          </a:p>
          <a:p>
            <a:r>
              <a:rPr lang="en-IE" baseline="0" dirty="0" smtClean="0"/>
              <a:t>Must declare that we need this</a:t>
            </a:r>
          </a:p>
          <a:p>
            <a:r>
              <a:rPr lang="en-IE" baseline="0" dirty="0" smtClean="0"/>
              <a:t>Doesn’t lead to errors</a:t>
            </a:r>
          </a:p>
          <a:p>
            <a:pPr lvl="1"/>
            <a:r>
              <a:rPr lang="en-IE" dirty="0" smtClean="0"/>
              <a:t>Just no data</a:t>
            </a:r>
          </a:p>
        </p:txBody>
      </p:sp>
      <p:pic>
        <p:nvPicPr>
          <p:cNvPr id="1026" name="Picture 2" descr="14-XAML-Manifes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23"/>
          <a:stretch/>
        </p:blipFill>
        <p:spPr bwMode="auto">
          <a:xfrm>
            <a:off x="4953000" y="3412958"/>
            <a:ext cx="2542674" cy="2971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7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E" dirty="0" smtClean="0"/>
              <a:t>User Permission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Accessing the data will prompt the user if the</a:t>
            </a:r>
            <a:r>
              <a:rPr lang="en-IE" baseline="0" dirty="0" smtClean="0"/>
              <a:t> Location setting is off</a:t>
            </a:r>
          </a:p>
          <a:p>
            <a:pPr lvl="1"/>
            <a:r>
              <a:rPr lang="en-IE" dirty="0" smtClean="0"/>
              <a:t>User then has to turn it on to use the app</a:t>
            </a:r>
          </a:p>
          <a:p>
            <a:pPr lvl="1"/>
            <a:r>
              <a:rPr lang="en-IE" dirty="0" smtClean="0"/>
              <a:t>Hence, asking permission is done automatically</a:t>
            </a:r>
          </a:p>
          <a:p>
            <a:pPr lvl="0"/>
            <a:r>
              <a:rPr lang="en-IE" dirty="0" smtClean="0"/>
              <a:t>Also, as long as you don’t pass the data gathered to any other apps</a:t>
            </a:r>
            <a:r>
              <a:rPr lang="en-IE" baseline="0" dirty="0" smtClean="0"/>
              <a:t> or services, then you don’t have to ask for more permission than this</a:t>
            </a:r>
          </a:p>
        </p:txBody>
      </p:sp>
    </p:spTree>
    <p:extLst>
      <p:ext uri="{BB962C8B-B14F-4D97-AF65-F5344CB8AC3E}">
        <p14:creationId xmlns:p14="http://schemas.microsoft.com/office/powerpoint/2010/main" val="335824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Need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 smtClean="0"/>
              <a:t>Geolocator</a:t>
            </a:r>
            <a:endParaRPr lang="en-IE" dirty="0" smtClean="0"/>
          </a:p>
          <a:p>
            <a:pPr lvl="1"/>
            <a:r>
              <a:rPr lang="en-IE" dirty="0" smtClean="0"/>
              <a:t>Found in </a:t>
            </a:r>
            <a:r>
              <a:rPr lang="en-IE" dirty="0" err="1" smtClean="0"/>
              <a:t>Windows.Devices.Geolocation</a:t>
            </a:r>
            <a:endParaRPr lang="en-IE" dirty="0" smtClean="0"/>
          </a:p>
          <a:p>
            <a:pPr lvl="1"/>
            <a:r>
              <a:rPr lang="en-IE" dirty="0" smtClean="0"/>
              <a:t>First use must be</a:t>
            </a:r>
            <a:r>
              <a:rPr lang="en-IE" baseline="0" dirty="0" smtClean="0"/>
              <a:t> on the UI thread to prompt use</a:t>
            </a:r>
            <a:endParaRPr lang="en-IE" dirty="0" smtClean="0"/>
          </a:p>
          <a:p>
            <a:pPr lvl="0"/>
            <a:r>
              <a:rPr lang="en-IE" dirty="0" smtClean="0"/>
              <a:t>Monitor </a:t>
            </a:r>
            <a:r>
              <a:rPr lang="en-IE" dirty="0" err="1" smtClean="0"/>
              <a:t>PositionChanged</a:t>
            </a:r>
            <a:r>
              <a:rPr lang="en-IE" dirty="0" smtClean="0"/>
              <a:t> event</a:t>
            </a:r>
          </a:p>
          <a:p>
            <a:pPr lvl="1"/>
            <a:r>
              <a:rPr lang="en-IE" dirty="0" smtClean="0"/>
              <a:t>Raised when the location is updated</a:t>
            </a:r>
          </a:p>
          <a:p>
            <a:pPr lvl="0"/>
            <a:r>
              <a:rPr lang="en-IE" dirty="0" smtClean="0"/>
              <a:t>Monitor</a:t>
            </a:r>
            <a:r>
              <a:rPr lang="en-IE" baseline="0" dirty="0" smtClean="0"/>
              <a:t> </a:t>
            </a:r>
            <a:r>
              <a:rPr lang="en-IE" baseline="0" dirty="0" err="1" smtClean="0"/>
              <a:t>StatusChanged</a:t>
            </a:r>
            <a:endParaRPr lang="en-IE" baseline="0" dirty="0" smtClean="0"/>
          </a:p>
          <a:p>
            <a:pPr lvl="1"/>
            <a:r>
              <a:rPr lang="en-IE" dirty="0" smtClean="0"/>
              <a:t>Raised when the ability of </a:t>
            </a:r>
            <a:r>
              <a:rPr lang="en-IE" dirty="0" err="1" smtClean="0"/>
              <a:t>Geolocator</a:t>
            </a:r>
            <a:r>
              <a:rPr lang="en-IE" dirty="0" smtClean="0"/>
              <a:t> to provide updates changes</a:t>
            </a:r>
          </a:p>
        </p:txBody>
      </p:sp>
    </p:spTree>
    <p:extLst>
      <p:ext uri="{BB962C8B-B14F-4D97-AF65-F5344CB8AC3E}">
        <p14:creationId xmlns:p14="http://schemas.microsoft.com/office/powerpoint/2010/main" val="409943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Events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Add the events to the location</a:t>
            </a:r>
            <a:r>
              <a:rPr lang="en-IE" baseline="0" dirty="0" smtClean="0"/>
              <a:t> object created in code</a:t>
            </a:r>
          </a:p>
          <a:p>
            <a:r>
              <a:rPr lang="en-IE" baseline="0" dirty="0" smtClean="0"/>
              <a:t>Remove on exit</a:t>
            </a:r>
          </a:p>
          <a:p>
            <a:pPr lvl="1"/>
            <a:r>
              <a:rPr lang="en-IE" dirty="0" smtClean="0"/>
              <a:t>Good</a:t>
            </a:r>
            <a:r>
              <a:rPr lang="en-IE" baseline="0" dirty="0" smtClean="0"/>
              <a:t> practice</a:t>
            </a:r>
          </a:p>
          <a:p>
            <a:pPr lvl="0"/>
            <a:r>
              <a:rPr lang="en-IE" dirty="0" smtClean="0"/>
              <a:t>Then what?</a:t>
            </a:r>
          </a:p>
        </p:txBody>
      </p:sp>
    </p:spTree>
    <p:extLst>
      <p:ext uri="{BB962C8B-B14F-4D97-AF65-F5344CB8AC3E}">
        <p14:creationId xmlns:p14="http://schemas.microsoft.com/office/powerpoint/2010/main" val="3474288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PositionChanged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Gets the useful</a:t>
            </a:r>
            <a:r>
              <a:rPr lang="en-IE" baseline="0" dirty="0" smtClean="0"/>
              <a:t> data</a:t>
            </a:r>
          </a:p>
          <a:p>
            <a:r>
              <a:rPr lang="en-IE" baseline="0" dirty="0" smtClean="0"/>
              <a:t>All from the </a:t>
            </a:r>
            <a:r>
              <a:rPr lang="en-IE" baseline="0" dirty="0" err="1" smtClean="0"/>
              <a:t>GeoPosotion</a:t>
            </a:r>
            <a:r>
              <a:rPr lang="en-IE" baseline="0" dirty="0" smtClean="0"/>
              <a:t> class</a:t>
            </a:r>
            <a:endParaRPr lang="en-IE" baseline="0" dirty="0" smtClean="0"/>
          </a:p>
          <a:p>
            <a:r>
              <a:rPr lang="en-IE" baseline="0" dirty="0" smtClean="0"/>
              <a:t>Accuracy</a:t>
            </a:r>
          </a:p>
          <a:p>
            <a:pPr lvl="1"/>
            <a:r>
              <a:rPr lang="en-IE" dirty="0" smtClean="0"/>
              <a:t>Measured in meters with latitude and longitude at</a:t>
            </a:r>
            <a:r>
              <a:rPr lang="en-IE" baseline="0" dirty="0" smtClean="0"/>
              <a:t> the centre point of the circle</a:t>
            </a:r>
          </a:p>
          <a:p>
            <a:pPr lvl="0"/>
            <a:r>
              <a:rPr lang="en-IE" dirty="0" smtClean="0"/>
              <a:t>Timestamp</a:t>
            </a:r>
          </a:p>
          <a:p>
            <a:pPr lvl="1"/>
            <a:r>
              <a:rPr lang="en-IE" dirty="0" smtClean="0"/>
              <a:t>When the reading was taken</a:t>
            </a:r>
          </a:p>
          <a:p>
            <a:pPr lvl="1"/>
            <a:r>
              <a:rPr lang="en-IE" dirty="0" smtClean="0"/>
              <a:t>Includes </a:t>
            </a:r>
            <a:r>
              <a:rPr lang="en-IE" dirty="0" err="1" smtClean="0"/>
              <a:t>timezone</a:t>
            </a:r>
            <a:r>
              <a:rPr lang="en-IE" dirty="0" smtClean="0"/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245841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 smtClean="0"/>
              <a:t>PositionChanged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smtClean="0"/>
              <a:t>Altitude</a:t>
            </a:r>
          </a:p>
          <a:p>
            <a:pPr lvl="1"/>
            <a:r>
              <a:rPr lang="en-IE" dirty="0" smtClean="0"/>
              <a:t>Elevation in metres</a:t>
            </a:r>
          </a:p>
          <a:p>
            <a:pPr lvl="1"/>
            <a:r>
              <a:rPr lang="en-IE" dirty="0" smtClean="0"/>
              <a:t>Mostly on devices with a barometer</a:t>
            </a:r>
          </a:p>
          <a:p>
            <a:pPr lvl="1"/>
            <a:r>
              <a:rPr lang="en-IE" dirty="0" smtClean="0"/>
              <a:t>Can be</a:t>
            </a:r>
            <a:r>
              <a:rPr lang="en-IE" baseline="0" dirty="0" smtClean="0"/>
              <a:t> useful if available</a:t>
            </a:r>
          </a:p>
          <a:p>
            <a:pPr lvl="0"/>
            <a:r>
              <a:rPr lang="en-IE" dirty="0" smtClean="0"/>
              <a:t>Heading</a:t>
            </a:r>
          </a:p>
          <a:p>
            <a:pPr lvl="1"/>
            <a:r>
              <a:rPr lang="en-IE" dirty="0" smtClean="0"/>
              <a:t>Only displayed</a:t>
            </a:r>
            <a:r>
              <a:rPr lang="en-IE" baseline="0" dirty="0" smtClean="0"/>
              <a:t> with a compass on board</a:t>
            </a:r>
          </a:p>
          <a:p>
            <a:pPr lvl="1"/>
            <a:r>
              <a:rPr lang="en-IE" baseline="0" dirty="0" smtClean="0"/>
              <a:t>Measures in degrees relative to true north</a:t>
            </a:r>
          </a:p>
          <a:p>
            <a:pPr lvl="0"/>
            <a:r>
              <a:rPr lang="en-IE" baseline="0" dirty="0" smtClean="0"/>
              <a:t>Speed</a:t>
            </a:r>
          </a:p>
          <a:p>
            <a:pPr lvl="1"/>
            <a:r>
              <a:rPr lang="en-IE" dirty="0" smtClean="0"/>
              <a:t>Not all devices will return this </a:t>
            </a:r>
          </a:p>
          <a:p>
            <a:pPr lvl="1"/>
            <a:r>
              <a:rPr lang="en-IE" dirty="0" smtClean="0"/>
              <a:t>May have to do maths by tracking</a:t>
            </a:r>
            <a:r>
              <a:rPr lang="en-IE" baseline="0" dirty="0" smtClean="0"/>
              <a:t> coordinates over time</a:t>
            </a:r>
          </a:p>
        </p:txBody>
      </p:sp>
    </p:spTree>
    <p:extLst>
      <p:ext uri="{BB962C8B-B14F-4D97-AF65-F5344CB8AC3E}">
        <p14:creationId xmlns:p14="http://schemas.microsoft.com/office/powerpoint/2010/main" val="363775487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116</TotalTime>
  <Words>398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Crop</vt:lpstr>
      <vt:lpstr>GeoLocation Data</vt:lpstr>
      <vt:lpstr>Useful</vt:lpstr>
      <vt:lpstr>Exercise</vt:lpstr>
      <vt:lpstr>How to</vt:lpstr>
      <vt:lpstr>User Permission</vt:lpstr>
      <vt:lpstr>Need</vt:lpstr>
      <vt:lpstr>Events</vt:lpstr>
      <vt:lpstr>PositionChanged</vt:lpstr>
      <vt:lpstr>PositionChanged</vt:lpstr>
      <vt:lpstr>PositionChanged</vt:lpstr>
      <vt:lpstr>StatusChanged</vt:lpstr>
      <vt:lpstr>Now what?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GeoLocation Data</dc:title>
  <dc:creator>Damien Costello</dc:creator>
  <cp:lastModifiedBy>Damien Costello</cp:lastModifiedBy>
  <cp:revision>10</cp:revision>
  <dcterms:created xsi:type="dcterms:W3CDTF">2006-08-16T00:00:00Z</dcterms:created>
  <dcterms:modified xsi:type="dcterms:W3CDTF">2017-02-27T10:59:58Z</dcterms:modified>
</cp:coreProperties>
</file>