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5" autoAdjust="0"/>
    <p:restoredTop sz="86426" autoAdjust="0"/>
  </p:normalViewPr>
  <p:slideViewPr>
    <p:cSldViewPr snapToGrid="0">
      <p:cViewPr varScale="1">
        <p:scale>
          <a:sx n="64" d="100"/>
          <a:sy n="64" d="100"/>
        </p:scale>
        <p:origin x="53" y="391"/>
      </p:cViewPr>
      <p:guideLst/>
    </p:cSldViewPr>
  </p:slideViewPr>
  <p:outlineViewPr>
    <p:cViewPr>
      <p:scale>
        <a:sx n="33" d="100"/>
        <a:sy n="33" d="100"/>
      </p:scale>
      <p:origin x="0" y="-61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6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13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34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72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3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178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646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039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52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305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07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1275-43FF-41AD-9AFF-4A66642E90D0}" type="datetimeFigureOut">
              <a:rPr lang="en-IE" smtClean="0"/>
              <a:t>06/02/2017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FA70-9F79-4748-B7E6-94D5ACECC4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9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Globalisation Localisation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038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Set the values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11240" cy="4351338"/>
          </a:xfrm>
        </p:spPr>
        <p:txBody>
          <a:bodyPr/>
          <a:lstStyle/>
          <a:p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manifest, use </a:t>
            </a:r>
            <a:r>
              <a:rPr lang="en-US" sz="28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28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-resource:&lt;identifier&gt;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reference resource strings</a:t>
            </a: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your application title, you can add a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DisplayName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your resource file and reference it with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-resource: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DisplayName</a:t>
            </a:r>
            <a:endParaRPr lang="en-US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Description  reference it with </a:t>
            </a:r>
            <a:r>
              <a:rPr lang="en-US" sz="24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-resource: Description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1825625"/>
            <a:ext cx="4870274" cy="324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2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Localising  Images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Don’t have to unless they contain text or other culture</a:t>
            </a:r>
            <a:r>
              <a:rPr lang="en-IE" baseline="0" dirty="0" smtClean="0"/>
              <a:t> specific information</a:t>
            </a:r>
          </a:p>
          <a:p>
            <a:r>
              <a:rPr lang="en-IE" baseline="0" dirty="0" smtClean="0"/>
              <a:t>Localised images add to the size of the download</a:t>
            </a:r>
          </a:p>
          <a:p>
            <a:pPr lvl="1"/>
            <a:r>
              <a:rPr lang="en-IE" dirty="0" smtClean="0"/>
              <a:t>Avoid if possible</a:t>
            </a:r>
          </a:p>
          <a:p>
            <a:pPr lvl="0"/>
            <a:r>
              <a:rPr lang="en-IE" dirty="0" smtClean="0"/>
              <a:t>If you can’t avoid, you have two choices</a:t>
            </a:r>
          </a:p>
          <a:p>
            <a:pPr lvl="1"/>
            <a:r>
              <a:rPr lang="en-IE" dirty="0" smtClean="0"/>
              <a:t>Create resource specific </a:t>
            </a:r>
            <a:r>
              <a:rPr lang="en-IE" dirty="0" err="1" smtClean="0"/>
              <a:t>colders</a:t>
            </a:r>
            <a:r>
              <a:rPr lang="en-IE" dirty="0" smtClean="0"/>
              <a:t> (“Images/</a:t>
            </a:r>
            <a:r>
              <a:rPr lang="en-IE" dirty="0" err="1" smtClean="0"/>
              <a:t>en</a:t>
            </a:r>
            <a:r>
              <a:rPr lang="en-IE" dirty="0" smtClean="0"/>
              <a:t>-US”)</a:t>
            </a:r>
          </a:p>
          <a:p>
            <a:pPr lvl="1"/>
            <a:r>
              <a:rPr lang="en-IE" dirty="0" smtClean="0"/>
              <a:t>Name the files with culture specific suffix</a:t>
            </a:r>
          </a:p>
          <a:p>
            <a:pPr lvl="2"/>
            <a:r>
              <a:rPr lang="en-IE" dirty="0" smtClean="0"/>
              <a:t>Flag.lang-en-US.png</a:t>
            </a:r>
          </a:p>
          <a:p>
            <a:pPr lvl="2"/>
            <a:r>
              <a:rPr lang="en-IE" dirty="0" smtClean="0"/>
              <a:t>Flag.lan-fr-FR.png</a:t>
            </a:r>
          </a:p>
        </p:txBody>
      </p:sp>
    </p:spTree>
    <p:extLst>
      <p:ext uri="{BB962C8B-B14F-4D97-AF65-F5344CB8AC3E}">
        <p14:creationId xmlns:p14="http://schemas.microsoft.com/office/powerpoint/2010/main" val="42982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Localising Images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Similar to the different resolutions and scales</a:t>
            </a:r>
            <a:r>
              <a:rPr lang="en-IE" baseline="0" dirty="0" smtClean="0"/>
              <a:t> used for images in the assets folder</a:t>
            </a:r>
          </a:p>
          <a:p>
            <a:r>
              <a:rPr lang="en-IE" baseline="0" dirty="0" smtClean="0"/>
              <a:t>Depending on the resolution of the device, the system uses different images that you have included in the build</a:t>
            </a:r>
          </a:p>
        </p:txBody>
      </p:sp>
    </p:spTree>
    <p:extLst>
      <p:ext uri="{BB962C8B-B14F-4D97-AF65-F5344CB8AC3E}">
        <p14:creationId xmlns:p14="http://schemas.microsoft.com/office/powerpoint/2010/main" val="614104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Multilingual App Toolkit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Extension to visual Studio</a:t>
            </a:r>
          </a:p>
          <a:p>
            <a:r>
              <a:rPr lang="en-IE" dirty="0" smtClean="0"/>
              <a:t>Can localise yourself, use the Machine Translation Service, or with the help of localisers</a:t>
            </a:r>
          </a:p>
          <a:p>
            <a:r>
              <a:rPr lang="en-IE" dirty="0" smtClean="0"/>
              <a:t>Need to download and install the toolkit from the Windows Dev </a:t>
            </a:r>
            <a:r>
              <a:rPr lang="en-IE" dirty="0" err="1" smtClean="0"/>
              <a:t>Center</a:t>
            </a:r>
            <a:endParaRPr lang="en-IE" dirty="0" smtClean="0"/>
          </a:p>
          <a:p>
            <a:r>
              <a:rPr lang="en-IE" dirty="0" smtClean="0"/>
              <a:t>Once</a:t>
            </a:r>
            <a:r>
              <a:rPr lang="en-IE" baseline="0" dirty="0" smtClean="0"/>
              <a:t> installed, enable from the tools menu</a:t>
            </a:r>
          </a:p>
          <a:p>
            <a:pPr lvl="1"/>
            <a:r>
              <a:rPr lang="en-IE" baseline="0" dirty="0" smtClean="0"/>
              <a:t>Adds an .</a:t>
            </a:r>
            <a:r>
              <a:rPr lang="en-IE" baseline="0" dirty="0" err="1" smtClean="0"/>
              <a:t>xlf</a:t>
            </a:r>
            <a:r>
              <a:rPr lang="en-IE" baseline="0" dirty="0" smtClean="0"/>
              <a:t> file to a new subfolder for a test-only language called Pseudo Language</a:t>
            </a:r>
          </a:p>
          <a:p>
            <a:pPr lvl="1"/>
            <a:r>
              <a:rPr lang="en-IE" baseline="0" dirty="0" smtClean="0"/>
              <a:t>In </a:t>
            </a:r>
            <a:r>
              <a:rPr lang="en-IE" baseline="0" dirty="0" err="1" smtClean="0"/>
              <a:t>MultilingualResources</a:t>
            </a:r>
            <a:r>
              <a:rPr lang="en-IE" baseline="0" dirty="0" smtClean="0"/>
              <a:t> Folder</a:t>
            </a:r>
          </a:p>
          <a:p>
            <a:pPr lvl="0"/>
            <a:r>
              <a:rPr lang="en-IE" baseline="0" dirty="0" smtClean="0"/>
              <a:t>Once added…</a:t>
            </a:r>
          </a:p>
        </p:txBody>
      </p:sp>
    </p:spTree>
    <p:extLst>
      <p:ext uri="{BB962C8B-B14F-4D97-AF65-F5344CB8AC3E}">
        <p14:creationId xmlns:p14="http://schemas.microsoft.com/office/powerpoint/2010/main" val="29675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 descr="http://www.codeproject.com/KB/WinRT/862152/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7906"/>
            <a:ext cx="46767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odeproject.com/KB/WinRT/862152/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7906"/>
            <a:ext cx="45624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Multilingual</a:t>
            </a:r>
            <a:r>
              <a:rPr lang="en-IE" baseline="0" dirty="0" smtClean="0"/>
              <a:t> App Toolkit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Pseudo Language and default language</a:t>
            </a:r>
            <a:r>
              <a:rPr lang="en-IE" baseline="0" dirty="0" smtClean="0"/>
              <a:t> are selected</a:t>
            </a:r>
          </a:p>
          <a:p>
            <a:r>
              <a:rPr lang="en-IE" baseline="0" dirty="0" smtClean="0"/>
              <a:t>After adding another, rebuild the app,</a:t>
            </a:r>
          </a:p>
          <a:p>
            <a:pPr lvl="1"/>
            <a:r>
              <a:rPr lang="en-IE" dirty="0" smtClean="0"/>
              <a:t>This populates the .</a:t>
            </a:r>
            <a:r>
              <a:rPr lang="en-IE" dirty="0" err="1" smtClean="0"/>
              <a:t>xlf</a:t>
            </a:r>
            <a:r>
              <a:rPr lang="en-IE" dirty="0" smtClean="0"/>
              <a:t> files with a translation for each item from the default language .</a:t>
            </a:r>
            <a:r>
              <a:rPr lang="en-IE" dirty="0" err="1" smtClean="0"/>
              <a:t>resw</a:t>
            </a:r>
            <a:r>
              <a:rPr lang="en-IE" dirty="0" smtClean="0"/>
              <a:t> file</a:t>
            </a:r>
          </a:p>
          <a:p>
            <a:pPr lvl="2"/>
            <a:r>
              <a:rPr lang="en-IE" dirty="0" smtClean="0"/>
              <a:t>Initially, this is just a copy</a:t>
            </a:r>
          </a:p>
          <a:p>
            <a:pPr lvl="2"/>
            <a:r>
              <a:rPr lang="en-IE" dirty="0" smtClean="0"/>
              <a:t>Can generate machine translation</a:t>
            </a:r>
            <a:r>
              <a:rPr lang="en-IE" baseline="0" dirty="0" smtClean="0"/>
              <a:t> based on the Microsoft Translator service</a:t>
            </a:r>
          </a:p>
          <a:p>
            <a:pPr lvl="3"/>
            <a:r>
              <a:rPr lang="en-IE" dirty="0" smtClean="0"/>
              <a:t>Right click on each file and “Generate machine</a:t>
            </a:r>
            <a:r>
              <a:rPr lang="en-IE" baseline="0" dirty="0" smtClean="0"/>
              <a:t> translations”</a:t>
            </a:r>
          </a:p>
          <a:p>
            <a:pPr lvl="0"/>
            <a:r>
              <a:rPr lang="en-IE" dirty="0" smtClean="0"/>
              <a:t>All translations will be in “need review” state </a:t>
            </a:r>
          </a:p>
          <a:p>
            <a:pPr lvl="1"/>
            <a:r>
              <a:rPr lang="en-IE" dirty="0" smtClean="0"/>
              <a:t>Allows you to review for differences between properties like </a:t>
            </a:r>
            <a:r>
              <a:rPr lang="en-IE" dirty="0" err="1" smtClean="0"/>
              <a:t>color</a:t>
            </a:r>
            <a:r>
              <a:rPr lang="en-IE" dirty="0" smtClean="0"/>
              <a:t> and values like strings</a:t>
            </a:r>
          </a:p>
        </p:txBody>
      </p:sp>
    </p:spTree>
    <p:extLst>
      <p:ext uri="{BB962C8B-B14F-4D97-AF65-F5344CB8AC3E}">
        <p14:creationId xmlns:p14="http://schemas.microsoft.com/office/powerpoint/2010/main" val="246909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Pseudo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Strings are longer than corresponding English strings</a:t>
            </a:r>
          </a:p>
          <a:p>
            <a:pPr lvl="1"/>
            <a:r>
              <a:rPr lang="en-IE" dirty="0" smtClean="0"/>
              <a:t>Catch cases of truncation, wrapping</a:t>
            </a:r>
          </a:p>
          <a:p>
            <a:pPr lvl="0"/>
            <a:r>
              <a:rPr lang="en-IE" dirty="0" smtClean="0"/>
              <a:t>Add it in the control</a:t>
            </a:r>
            <a:r>
              <a:rPr lang="en-IE" baseline="0" dirty="0" smtClean="0"/>
              <a:t> panel -&gt; Clock, language, region</a:t>
            </a:r>
          </a:p>
          <a:p>
            <a:pPr lvl="0"/>
            <a:r>
              <a:rPr lang="en-IE" baseline="0" dirty="0" smtClean="0"/>
              <a:t>Have to search for </a:t>
            </a:r>
            <a:r>
              <a:rPr lang="en-IE" baseline="0" dirty="0" err="1" smtClean="0"/>
              <a:t>qps-loc</a:t>
            </a:r>
            <a:r>
              <a:rPr lang="en-IE" baseline="0" dirty="0" smtClean="0"/>
              <a:t> as it is not listed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312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What’s that?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E" dirty="0" smtClean="0"/>
              <a:t>Globalisation</a:t>
            </a: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of making sure that your app works well in multiple cultures</a:t>
            </a: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your app act appropriately for different markets without any changes or customizations</a:t>
            </a:r>
          </a:p>
          <a:p>
            <a:pPr lvl="0"/>
            <a:r>
              <a:rPr lang="en-IE" dirty="0" smtClean="0"/>
              <a:t>Localisation</a:t>
            </a: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refers making our app to adapt new market</a:t>
            </a:r>
          </a:p>
          <a:p>
            <a:pPr lvl="1"/>
            <a:r>
              <a:rPr lang="en-US" sz="24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 all the hard coded strings and images and instead mark such elements with a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12294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De-stringing your app</a:t>
            </a:r>
          </a:p>
          <a:p>
            <a:r>
              <a:rPr lang="en-IE" dirty="0" smtClean="0"/>
              <a:t>Remove all hard coded strings from the </a:t>
            </a:r>
            <a:r>
              <a:rPr lang="en-IE" dirty="0" err="1" smtClean="0"/>
              <a:t>xaml</a:t>
            </a:r>
            <a:r>
              <a:rPr lang="en-IE" dirty="0" smtClean="0"/>
              <a:t> and </a:t>
            </a:r>
            <a:r>
              <a:rPr lang="en-IE" dirty="0" err="1" smtClean="0"/>
              <a:t>c#</a:t>
            </a:r>
            <a:r>
              <a:rPr lang="en-IE" dirty="0" smtClean="0"/>
              <a:t> code</a:t>
            </a:r>
          </a:p>
          <a:p>
            <a:r>
              <a:rPr lang="en-IE" dirty="0" smtClean="0"/>
              <a:t>Store</a:t>
            </a:r>
            <a:r>
              <a:rPr lang="en-IE" baseline="0" dirty="0" smtClean="0"/>
              <a:t> all in a resource file</a:t>
            </a:r>
          </a:p>
          <a:p>
            <a:pPr lvl="1"/>
            <a:r>
              <a:rPr lang="en-IE" dirty="0" smtClean="0"/>
              <a:t>.</a:t>
            </a:r>
            <a:r>
              <a:rPr lang="en-IE" dirty="0" err="1" smtClean="0"/>
              <a:t>resw</a:t>
            </a:r>
            <a:r>
              <a:rPr lang="en-IE" dirty="0" smtClean="0"/>
              <a:t> extension</a:t>
            </a:r>
          </a:p>
          <a:p>
            <a:pPr lvl="1"/>
            <a:r>
              <a:rPr lang="en-IE" dirty="0" smtClean="0"/>
              <a:t>Placed in a special directory called Strings</a:t>
            </a:r>
          </a:p>
          <a:p>
            <a:pPr lvl="1"/>
            <a:r>
              <a:rPr lang="en-IE" dirty="0" smtClean="0"/>
              <a:t>Contains a subfolder for every supported language</a:t>
            </a:r>
          </a:p>
          <a:p>
            <a:pPr lvl="0"/>
            <a:r>
              <a:rPr lang="en-IE" dirty="0" smtClean="0"/>
              <a:t>Sub folder naming convention</a:t>
            </a:r>
          </a:p>
          <a:p>
            <a:pPr lvl="1"/>
            <a:r>
              <a:rPr lang="en-IE" dirty="0" err="1" smtClean="0"/>
              <a:t>En</a:t>
            </a:r>
            <a:r>
              <a:rPr lang="en-IE" dirty="0" smtClean="0"/>
              <a:t>-GB – English in GB</a:t>
            </a:r>
          </a:p>
          <a:p>
            <a:pPr lvl="1"/>
            <a:r>
              <a:rPr lang="en-IE" dirty="0" err="1" smtClean="0"/>
              <a:t>En</a:t>
            </a:r>
            <a:r>
              <a:rPr lang="en-IE" dirty="0" smtClean="0"/>
              <a:t>-US – the</a:t>
            </a:r>
            <a:r>
              <a:rPr lang="en-IE" baseline="0" dirty="0" smtClean="0"/>
              <a:t> other English </a:t>
            </a:r>
            <a:r>
              <a:rPr lang="en-IE" baseline="0" dirty="0" smtClean="0">
                <a:sym typeface="Wingdings" panose="05000000000000000000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30970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Pattern is called BCP-47 language tag</a:t>
            </a:r>
          </a:p>
          <a:p>
            <a:pPr lvl="1"/>
            <a:r>
              <a:rPr lang="en-IE" dirty="0" smtClean="0"/>
              <a:t>Can</a:t>
            </a:r>
            <a:r>
              <a:rPr lang="en-IE" baseline="0" dirty="0" smtClean="0"/>
              <a:t> also use the language to force the runtime to use localised resources for every region</a:t>
            </a:r>
          </a:p>
          <a:p>
            <a:pPr lvl="2"/>
            <a:r>
              <a:rPr lang="en-IE" dirty="0" smtClean="0"/>
              <a:t>Using a folder named “</a:t>
            </a:r>
            <a:r>
              <a:rPr lang="en-IE" dirty="0" err="1" smtClean="0"/>
              <a:t>en</a:t>
            </a:r>
            <a:r>
              <a:rPr lang="en-IE" dirty="0" smtClean="0"/>
              <a:t>” means English used for all regions that use English (US, GB, Australia </a:t>
            </a:r>
            <a:r>
              <a:rPr lang="en-IE" dirty="0" err="1" smtClean="0"/>
              <a:t>etc</a:t>
            </a:r>
            <a:r>
              <a:rPr lang="en-IE" dirty="0" smtClean="0"/>
              <a:t>)</a:t>
            </a:r>
          </a:p>
          <a:p>
            <a:pPr lvl="0"/>
            <a:r>
              <a:rPr lang="en-IE" dirty="0" smtClean="0"/>
              <a:t>In the subfolder,</a:t>
            </a:r>
            <a:r>
              <a:rPr lang="en-IE" baseline="0" dirty="0" smtClean="0"/>
              <a:t> create a resources file called </a:t>
            </a:r>
            <a:r>
              <a:rPr lang="en-IE" baseline="0" dirty="0" err="1" smtClean="0"/>
              <a:t>Resources.resw</a:t>
            </a:r>
            <a:endParaRPr lang="en-IE" baseline="0" dirty="0" smtClean="0"/>
          </a:p>
          <a:p>
            <a:pPr lvl="1"/>
            <a:r>
              <a:rPr lang="en-IE" dirty="0" smtClean="0"/>
              <a:t>Rename any old .</a:t>
            </a:r>
            <a:r>
              <a:rPr lang="en-IE" dirty="0" err="1" smtClean="0"/>
              <a:t>resx</a:t>
            </a:r>
            <a:r>
              <a:rPr lang="en-IE" dirty="0" smtClean="0"/>
              <a:t> files for the new convention after copying</a:t>
            </a:r>
          </a:p>
        </p:txBody>
      </p:sp>
    </p:spTree>
    <p:extLst>
      <p:ext uri="{BB962C8B-B14F-4D97-AF65-F5344CB8AC3E}">
        <p14:creationId xmlns:p14="http://schemas.microsoft.com/office/powerpoint/2010/main" val="377202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Create </a:t>
            </a:r>
            <a:r>
              <a:rPr lang="en-IE" dirty="0" smtClean="0"/>
              <a:t>a UWP</a:t>
            </a:r>
          </a:p>
          <a:p>
            <a:endParaRPr lang="en-IE" baseline="0" dirty="0" smtClean="0"/>
          </a:p>
          <a:p>
            <a:r>
              <a:rPr lang="en-IE" baseline="0" dirty="0" smtClean="0"/>
              <a:t>Add a </a:t>
            </a:r>
            <a:r>
              <a:rPr lang="en-IE" baseline="0" dirty="0" err="1" smtClean="0"/>
              <a:t>textblock</a:t>
            </a:r>
            <a:r>
              <a:rPr lang="en-IE" baseline="0" dirty="0" smtClean="0"/>
              <a:t> to the </a:t>
            </a:r>
            <a:r>
              <a:rPr lang="en-IE" baseline="0" dirty="0" err="1" smtClean="0"/>
              <a:t>xaml</a:t>
            </a:r>
            <a:r>
              <a:rPr lang="en-IE" baseline="0" dirty="0" smtClean="0"/>
              <a:t> page</a:t>
            </a:r>
          </a:p>
          <a:p>
            <a:pPr lvl="1"/>
            <a:r>
              <a:rPr lang="en-IE" dirty="0" smtClean="0"/>
              <a:t>Give it a x:name</a:t>
            </a:r>
            <a:r>
              <a:rPr lang="en-IE" baseline="0" dirty="0" smtClean="0"/>
              <a:t>=“tblTestString”</a:t>
            </a:r>
          </a:p>
          <a:p>
            <a:pPr lvl="2"/>
            <a:r>
              <a:rPr lang="en-IE" baseline="0" dirty="0" smtClean="0"/>
              <a:t>Used for the code-behind</a:t>
            </a:r>
          </a:p>
          <a:p>
            <a:pPr lvl="1"/>
            <a:r>
              <a:rPr lang="en-IE" baseline="0" dirty="0" smtClean="0"/>
              <a:t>Give it a x:Uid=“uidTestString”</a:t>
            </a:r>
          </a:p>
          <a:p>
            <a:pPr lvl="2"/>
            <a:r>
              <a:rPr lang="en-IE" dirty="0" smtClean="0"/>
              <a:t>Independent</a:t>
            </a:r>
            <a:r>
              <a:rPr lang="en-IE" baseline="0" dirty="0" smtClean="0"/>
              <a:t> of the of the name and specifically for the localisation </a:t>
            </a:r>
            <a:r>
              <a:rPr lang="en-IE" baseline="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06501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0714" cy="4351338"/>
          </a:xfrm>
        </p:spPr>
        <p:txBody>
          <a:bodyPr/>
          <a:lstStyle/>
          <a:p>
            <a:r>
              <a:rPr lang="en-IE" dirty="0" smtClean="0"/>
              <a:t>Create a folder called Strings</a:t>
            </a:r>
          </a:p>
          <a:p>
            <a:r>
              <a:rPr lang="en-IE" dirty="0" smtClean="0"/>
              <a:t>Create a sub folder called </a:t>
            </a:r>
            <a:r>
              <a:rPr lang="en-IE" dirty="0" err="1" smtClean="0"/>
              <a:t>en</a:t>
            </a:r>
            <a:r>
              <a:rPr lang="en-IE" dirty="0" smtClean="0"/>
              <a:t>-US, </a:t>
            </a:r>
            <a:r>
              <a:rPr lang="en-IE" dirty="0" err="1" smtClean="0"/>
              <a:t>fr</a:t>
            </a:r>
            <a:r>
              <a:rPr lang="en-IE" dirty="0" smtClean="0"/>
              <a:t>-FR</a:t>
            </a:r>
          </a:p>
          <a:p>
            <a:r>
              <a:rPr lang="en-IE" dirty="0" smtClean="0"/>
              <a:t>Create a </a:t>
            </a:r>
            <a:r>
              <a:rPr lang="en-IE" dirty="0" err="1" smtClean="0"/>
              <a:t>Resources.resw</a:t>
            </a:r>
            <a:r>
              <a:rPr lang="en-IE" dirty="0" smtClean="0"/>
              <a:t> file in each folder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89" y="461165"/>
            <a:ext cx="383911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 the resource file, reference all of the properties to be changed</a:t>
            </a:r>
          </a:p>
          <a:p>
            <a:pPr lvl="1"/>
            <a:r>
              <a:rPr lang="en-IE" dirty="0" smtClean="0"/>
              <a:t>String, </a:t>
            </a:r>
            <a:r>
              <a:rPr lang="en-IE" dirty="0" err="1" smtClean="0"/>
              <a:t>color</a:t>
            </a:r>
            <a:r>
              <a:rPr lang="en-IE" dirty="0" smtClean="0"/>
              <a:t>, height, width</a:t>
            </a:r>
            <a:r>
              <a:rPr lang="en-IE" baseline="0" dirty="0" smtClean="0"/>
              <a:t> or any property and then set the value to be used if the app is run with that specific culture</a:t>
            </a:r>
            <a:endParaRPr lang="en-IE" dirty="0" smtClean="0"/>
          </a:p>
          <a:p>
            <a:r>
              <a:rPr lang="en-IE" dirty="0" smtClean="0"/>
              <a:t>Edit the </a:t>
            </a:r>
            <a:r>
              <a:rPr lang="en-IE" dirty="0" err="1" smtClean="0"/>
              <a:t>en</a:t>
            </a:r>
            <a:r>
              <a:rPr lang="en-IE" dirty="0" smtClean="0"/>
              <a:t>-US file</a:t>
            </a:r>
          </a:p>
          <a:p>
            <a:pPr lvl="1"/>
            <a:r>
              <a:rPr lang="en-IE" dirty="0" smtClean="0"/>
              <a:t>Add</a:t>
            </a:r>
            <a:r>
              <a:rPr lang="en-IE" baseline="0" dirty="0" smtClean="0"/>
              <a:t> </a:t>
            </a:r>
            <a:r>
              <a:rPr lang="en-IE" baseline="0" dirty="0" err="1" smtClean="0"/>
              <a:t>uidTestString.Text</a:t>
            </a:r>
            <a:r>
              <a:rPr lang="en-IE" baseline="0" dirty="0" smtClean="0"/>
              <a:t> as Hello</a:t>
            </a:r>
          </a:p>
          <a:p>
            <a:pPr lvl="1"/>
            <a:r>
              <a:rPr lang="en-IE" baseline="0" dirty="0" smtClean="0"/>
              <a:t>Add </a:t>
            </a:r>
            <a:r>
              <a:rPr lang="en-IE" baseline="0" dirty="0" err="1" smtClean="0"/>
              <a:t>uidTestString.Background</a:t>
            </a:r>
            <a:r>
              <a:rPr lang="en-IE" baseline="0" dirty="0" smtClean="0"/>
              <a:t> as red</a:t>
            </a:r>
          </a:p>
          <a:p>
            <a:pPr lvl="0"/>
            <a:r>
              <a:rPr lang="en-IE" dirty="0" smtClean="0"/>
              <a:t>Similar in the French file</a:t>
            </a:r>
          </a:p>
          <a:p>
            <a:pPr lvl="1"/>
            <a:r>
              <a:rPr lang="en-IE" dirty="0" smtClean="0"/>
              <a:t>Add </a:t>
            </a:r>
            <a:r>
              <a:rPr lang="en-IE" dirty="0" err="1" smtClean="0"/>
              <a:t>uidTestString.Text</a:t>
            </a:r>
            <a:r>
              <a:rPr lang="en-IE" dirty="0" smtClean="0"/>
              <a:t> as Bonjour</a:t>
            </a:r>
          </a:p>
          <a:p>
            <a:pPr lvl="1"/>
            <a:r>
              <a:rPr lang="en-IE" dirty="0" smtClean="0"/>
              <a:t>Add </a:t>
            </a:r>
            <a:r>
              <a:rPr lang="en-IE" dirty="0" err="1" smtClean="0"/>
              <a:t>uidTestString.Background</a:t>
            </a:r>
            <a:r>
              <a:rPr lang="en-IE" baseline="0" dirty="0" smtClean="0"/>
              <a:t> as blue</a:t>
            </a:r>
          </a:p>
        </p:txBody>
      </p:sp>
    </p:spTree>
    <p:extLst>
      <p:ext uri="{BB962C8B-B14F-4D97-AF65-F5344CB8AC3E}">
        <p14:creationId xmlns:p14="http://schemas.microsoft.com/office/powerpoint/2010/main" val="76033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Change your language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Control Panel -&gt; Clock, Language and Region -&gt;Language</a:t>
            </a:r>
          </a:p>
          <a:p>
            <a:pPr lvl="1"/>
            <a:r>
              <a:rPr lang="en-IE" dirty="0" smtClean="0"/>
              <a:t>Add a Language (select France)</a:t>
            </a:r>
          </a:p>
          <a:p>
            <a:pPr lvl="1"/>
            <a:r>
              <a:rPr lang="en-IE" dirty="0" smtClean="0"/>
              <a:t>To make the selected language the default, move it to</a:t>
            </a:r>
            <a:r>
              <a:rPr lang="en-IE" baseline="0" dirty="0" smtClean="0"/>
              <a:t> the top of the list</a:t>
            </a:r>
          </a:p>
          <a:p>
            <a:pPr lvl="1"/>
            <a:r>
              <a:rPr lang="en-IE" baseline="0" dirty="0" smtClean="0"/>
              <a:t>Then re run the app and check that the other resource file is used</a:t>
            </a:r>
          </a:p>
        </p:txBody>
      </p:sp>
    </p:spTree>
    <p:extLst>
      <p:ext uri="{BB962C8B-B14F-4D97-AF65-F5344CB8AC3E}">
        <p14:creationId xmlns:p14="http://schemas.microsoft.com/office/powerpoint/2010/main" val="23850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Localising the App Manifest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98467" cy="4351338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Distributing to multiple markets….</a:t>
            </a:r>
          </a:p>
          <a:p>
            <a:pPr lvl="1"/>
            <a:r>
              <a:rPr lang="en-IE" dirty="0" smtClean="0"/>
              <a:t>Localise the manifest</a:t>
            </a:r>
          </a:p>
          <a:p>
            <a:pPr lvl="1"/>
            <a:r>
              <a:rPr lang="en-IE" dirty="0" smtClean="0"/>
              <a:t>Allows a translated description in the Windows Store</a:t>
            </a:r>
          </a:p>
          <a:p>
            <a:pPr lvl="2"/>
            <a:r>
              <a:rPr lang="en-IE" dirty="0" smtClean="0"/>
              <a:t>Display name, Short Name, Description</a:t>
            </a:r>
          </a:p>
          <a:p>
            <a:pPr lvl="1"/>
            <a:r>
              <a:rPr lang="en-IE" dirty="0" smtClean="0"/>
              <a:t>Localise the App Name and Description</a:t>
            </a:r>
          </a:p>
          <a:p>
            <a:pPr lvl="2"/>
            <a:r>
              <a:rPr lang="en-IE" dirty="0" smtClean="0"/>
              <a:t>Add two categories </a:t>
            </a:r>
            <a:r>
              <a:rPr lang="en-IE" dirty="0" err="1" smtClean="0"/>
              <a:t>DisplayName</a:t>
            </a:r>
            <a:r>
              <a:rPr lang="en-IE" dirty="0" smtClean="0"/>
              <a:t>, Description</a:t>
            </a:r>
            <a:r>
              <a:rPr lang="en-IE" baseline="0" dirty="0" smtClean="0"/>
              <a:t> to the resource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7" y="2057923"/>
            <a:ext cx="6439799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2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686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Globalisation Localisation</vt:lpstr>
      <vt:lpstr>What’s that?</vt:lpstr>
      <vt:lpstr>Localisation</vt:lpstr>
      <vt:lpstr>Localisation</vt:lpstr>
      <vt:lpstr>Localisation</vt:lpstr>
      <vt:lpstr>Localisation</vt:lpstr>
      <vt:lpstr>Localisation</vt:lpstr>
      <vt:lpstr>Change your language</vt:lpstr>
      <vt:lpstr>Localising the App Manifest</vt:lpstr>
      <vt:lpstr>Set the values</vt:lpstr>
      <vt:lpstr>Localising  Images</vt:lpstr>
      <vt:lpstr>Localising Images</vt:lpstr>
      <vt:lpstr>Multilingual App Toolkit</vt:lpstr>
      <vt:lpstr>PowerPoint Presentation</vt:lpstr>
      <vt:lpstr>Multilingual App Toolkit</vt:lpstr>
      <vt:lpstr>Pseudo Language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Globalisation Localisation</dc:title>
  <dc:creator>Damien Costello</dc:creator>
  <cp:lastModifiedBy>Damien Costello</cp:lastModifiedBy>
  <cp:revision>13</cp:revision>
  <dcterms:created xsi:type="dcterms:W3CDTF">2015-11-02T22:13:01Z</dcterms:created>
  <dcterms:modified xsi:type="dcterms:W3CDTF">2017-02-06T10:47:05Z</dcterms:modified>
</cp:coreProperties>
</file>