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2" r:id="rId3"/>
    <p:sldId id="313" r:id="rId4"/>
    <p:sldId id="314" r:id="rId5"/>
    <p:sldId id="317" r:id="rId6"/>
    <p:sldId id="315" r:id="rId7"/>
    <p:sldId id="316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24/01/2017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24/01/2017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24/01/2017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24/01/2017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24/01/2017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24/01/2017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24/01/2017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24/01/2017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24/01/2017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24/01/2017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24/01/2017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24/01/2017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24/01/2017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po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/>
              <a:t>Server Side RAD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Maven – 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&lt;dependency&gt;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&gt;spring-core&lt;/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&lt;version&gt;4.3.4.RELEASE&lt;/version&gt;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&lt;/dependency&gt;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&lt;dependency&gt;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&gt;spring-context&lt;/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&lt;version&gt;4.3.4.RELEASE&lt;/version&gt;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&lt;/dependency&gt;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&lt;/dependencies&gt;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The Maven coordinates make the dependencies unique.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46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Maven, a repository is a place i.e. directory where all the project jars, library jars, plugins or any other project specific </a:t>
            </a:r>
            <a:r>
              <a:rPr lang="en-GB" dirty="0" err="1"/>
              <a:t>artifacts</a:t>
            </a:r>
            <a:r>
              <a:rPr lang="en-GB" dirty="0"/>
              <a:t> are stored and can be used by Maven easily.</a:t>
            </a:r>
          </a:p>
          <a:p>
            <a:endParaRPr lang="en-GB" dirty="0"/>
          </a:p>
          <a:p>
            <a:r>
              <a:rPr lang="en-GB" dirty="0"/>
              <a:t>There are three types of Maven repository:</a:t>
            </a:r>
          </a:p>
          <a:p>
            <a:pPr lvl="1"/>
            <a:r>
              <a:rPr lang="en-GB" dirty="0"/>
              <a:t>local</a:t>
            </a:r>
          </a:p>
          <a:p>
            <a:pPr lvl="1"/>
            <a:r>
              <a:rPr lang="en-GB" dirty="0"/>
              <a:t>central</a:t>
            </a:r>
          </a:p>
          <a:p>
            <a:pPr lvl="1"/>
            <a:r>
              <a:rPr lang="en-GB" dirty="0"/>
              <a:t>remote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71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dependency search process is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Search for the dependency in the local repository. </a:t>
            </a:r>
          </a:p>
          <a:p>
            <a:pPr marL="457200" lvl="1" indent="0">
              <a:buNone/>
            </a:pPr>
            <a:r>
              <a:rPr lang="en-GB" dirty="0"/>
              <a:t>	If the dependency is found the search is complete, 	otherwise go to step 2.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GB" dirty="0"/>
              <a:t>Search for the dependency in Maven Central Repository.</a:t>
            </a:r>
          </a:p>
          <a:p>
            <a:pPr marL="457200" lvl="1" indent="0">
              <a:buNone/>
            </a:pPr>
            <a:r>
              <a:rPr lang="en-GB" dirty="0"/>
              <a:t>	If the dependency is found it is downloaded to the local 	repository. Otherwise go to step 3.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GB" dirty="0"/>
              <a:t>Check if there is a remote repository mentioned.</a:t>
            </a:r>
          </a:p>
          <a:p>
            <a:pPr marL="457200" lvl="1" indent="0">
              <a:buNone/>
            </a:pPr>
            <a:r>
              <a:rPr lang="en-GB" dirty="0"/>
              <a:t>	If not throw an error. Otherwise go to step 4.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GB" dirty="0"/>
              <a:t>Search for the dependency in the remote repository.</a:t>
            </a:r>
          </a:p>
          <a:p>
            <a:pPr marL="457200" lvl="1" indent="0">
              <a:buNone/>
            </a:pPr>
            <a:r>
              <a:rPr lang="en-GB" dirty="0"/>
              <a:t>	If the dependency is found it is downloaded to the local 	repository. Otherwise throw an error.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88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Dependency Injection is an implementation of the Dependency Inversion Principle.</a:t>
            </a:r>
          </a:p>
          <a:p>
            <a:endParaRPr lang="en-GB" dirty="0"/>
          </a:p>
          <a:p>
            <a:r>
              <a:rPr lang="en-GB" dirty="0"/>
              <a:t>The Dependency Inversion Principle states: </a:t>
            </a:r>
          </a:p>
          <a:p>
            <a:pPr lvl="1"/>
            <a:r>
              <a:rPr lang="en-GB" dirty="0"/>
              <a:t>“High-level modules should not depend on low-level modules. Both should depend on abstractions.</a:t>
            </a:r>
          </a:p>
          <a:p>
            <a:pPr lvl="1"/>
            <a:r>
              <a:rPr lang="en-GB" dirty="0"/>
              <a:t>Abstractions should not depend on details. Details should depend on abstractions”.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044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Dependency is an object that a class needs to function.</a:t>
            </a:r>
          </a:p>
          <a:p>
            <a:endParaRPr lang="en-GB" dirty="0"/>
          </a:p>
          <a:p>
            <a:r>
              <a:rPr lang="en-GB" dirty="0"/>
              <a:t>Injecting a dependency into a class means that the dependency is “pushed” into the class from outside.</a:t>
            </a:r>
          </a:p>
          <a:p>
            <a:endParaRPr lang="en-GB" dirty="0"/>
          </a:p>
          <a:p>
            <a:r>
              <a:rPr lang="en-GB" dirty="0"/>
              <a:t>The dependency is not instantiated inside the class.</a:t>
            </a:r>
          </a:p>
          <a:p>
            <a:endParaRPr lang="en-GB" dirty="0"/>
          </a:p>
          <a:p>
            <a:r>
              <a:rPr lang="en-GB" dirty="0"/>
              <a:t>Decouples a classes construction from the construction of its dependencies.</a:t>
            </a:r>
          </a:p>
          <a:p>
            <a:endParaRPr lang="en-GB" dirty="0"/>
          </a:p>
          <a:p>
            <a:r>
              <a:rPr lang="en-GB" dirty="0"/>
              <a:t>In Spring, spring-core, spring-beans and spring-context are the modules responsible for Dependency Injection.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663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23528" y="1417043"/>
            <a:ext cx="5472608" cy="213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App</a:t>
            </a:r>
            <a:endParaRPr lang="en-IE" sz="2500" u="sng" dirty="0"/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App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Person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Person();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person.sayHello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4149080"/>
            <a:ext cx="5806008" cy="186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Person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from Person");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9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90809" y="1196752"/>
            <a:ext cx="8856984" cy="26930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App</a:t>
            </a:r>
            <a:endParaRPr lang="en-IE" sz="2500" u="sng" dirty="0"/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App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ApplicationContext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new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FileSystemXmlApplicationContext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("beans.xml");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Person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(Person)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context.getBean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personBean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person.sayHello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1785" y="4929555"/>
            <a:ext cx="5806008" cy="186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Person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from Person");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809" y="4041230"/>
            <a:ext cx="7632848" cy="7540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beans.xml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personBean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class="com.lab1.Person"&gt;&lt;/bean&gt;</a:t>
            </a:r>
          </a:p>
        </p:txBody>
      </p:sp>
    </p:spTree>
    <p:extLst>
      <p:ext uri="{BB962C8B-B14F-4D97-AF65-F5344CB8AC3E}">
        <p14:creationId xmlns:p14="http://schemas.microsoft.com/office/powerpoint/2010/main" val="17928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/>
              <a:t>What if Person had the following properties:</a:t>
            </a:r>
          </a:p>
          <a:p>
            <a:pPr lvl="1"/>
            <a:r>
              <a:rPr lang="en-GB" sz="2200" dirty="0"/>
              <a:t>Name</a:t>
            </a:r>
          </a:p>
          <a:p>
            <a:pPr lvl="1"/>
            <a:r>
              <a:rPr lang="en-GB" sz="2200" dirty="0"/>
              <a:t>Age</a:t>
            </a:r>
          </a:p>
          <a:p>
            <a:pPr lvl="1"/>
            <a:r>
              <a:rPr lang="en-GB" sz="2200" dirty="0"/>
              <a:t>Address</a:t>
            </a:r>
          </a:p>
          <a:p>
            <a:r>
              <a:rPr lang="en-GB" sz="2200" dirty="0"/>
              <a:t>And Address was in turn an object with the following properties:</a:t>
            </a:r>
          </a:p>
          <a:p>
            <a:pPr lvl="1"/>
            <a:r>
              <a:rPr lang="en-GB" sz="2200" dirty="0"/>
              <a:t>Street</a:t>
            </a:r>
          </a:p>
          <a:p>
            <a:pPr lvl="1"/>
            <a:r>
              <a:rPr lang="en-GB" sz="2200" dirty="0"/>
              <a:t>Town</a:t>
            </a:r>
          </a:p>
          <a:p>
            <a:pPr lvl="1"/>
            <a:r>
              <a:rPr lang="en-GB" sz="2200" dirty="0"/>
              <a:t>County</a:t>
            </a:r>
          </a:p>
          <a:p>
            <a:r>
              <a:rPr lang="en-GB" sz="2200" dirty="0"/>
              <a:t>The object creating the Person object would have to also know about the Address object on which Person is dependent.</a:t>
            </a:r>
          </a:p>
          <a:p>
            <a:r>
              <a:rPr lang="en-GB" sz="2200" dirty="0"/>
              <a:t>With DI we can simply inject the details into the outer object, without it having to know the implementation details.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97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>
                <a:hlinkClick r:id="rId2"/>
              </a:rPr>
              <a:t>Apache Maven</a:t>
            </a:r>
            <a:r>
              <a:rPr lang="en-GB" dirty="0"/>
              <a:t> is a software project management and comprehension tool. Based on the concept of a Project Object Model (POM), Maven can manage a project's build, reporting and documentation from a central piece of information.”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076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project management tool, with a project object model.</a:t>
            </a:r>
          </a:p>
          <a:p>
            <a:r>
              <a:rPr lang="en-GB" dirty="0"/>
              <a:t>Follows a set of standards.</a:t>
            </a:r>
          </a:p>
          <a:p>
            <a:r>
              <a:rPr lang="en-GB" dirty="0"/>
              <a:t>Includes a project build lifecycle:</a:t>
            </a:r>
          </a:p>
          <a:p>
            <a:pPr lvl="1"/>
            <a:r>
              <a:rPr lang="en-GB" dirty="0"/>
              <a:t>Prepare-resources</a:t>
            </a:r>
          </a:p>
          <a:p>
            <a:pPr lvl="1"/>
            <a:r>
              <a:rPr lang="en-GB" dirty="0"/>
              <a:t>Compile</a:t>
            </a:r>
          </a:p>
          <a:p>
            <a:pPr lvl="1"/>
            <a:r>
              <a:rPr lang="en-GB" dirty="0"/>
              <a:t>Package</a:t>
            </a:r>
          </a:p>
          <a:p>
            <a:pPr lvl="1"/>
            <a:r>
              <a:rPr lang="en-GB" dirty="0"/>
              <a:t>Install</a:t>
            </a:r>
          </a:p>
          <a:p>
            <a:r>
              <a:rPr lang="en-GB" dirty="0"/>
              <a:t>Has a dependency management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557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Projects follow a consistent structure.</a:t>
            </a:r>
          </a:p>
          <a:p>
            <a:endParaRPr lang="en-GB" dirty="0"/>
          </a:p>
          <a:p>
            <a:r>
              <a:rPr lang="en-GB" dirty="0"/>
              <a:t>Projects are IDE agnostic.</a:t>
            </a:r>
          </a:p>
          <a:p>
            <a:endParaRPr lang="en-GB" dirty="0"/>
          </a:p>
          <a:p>
            <a:r>
              <a:rPr lang="en-GB" dirty="0"/>
              <a:t>Projects are easily modified.</a:t>
            </a:r>
          </a:p>
          <a:p>
            <a:endParaRPr lang="en-GB" dirty="0"/>
          </a:p>
          <a:p>
            <a:r>
              <a:rPr lang="en-GB" dirty="0"/>
              <a:t>Maven simplifies the declaration of project properties.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94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Projects have default behaviours.</a:t>
            </a:r>
          </a:p>
          <a:p>
            <a:r>
              <a:rPr lang="en-GB" dirty="0"/>
              <a:t>Source code is always in the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/main </a:t>
            </a:r>
            <a:r>
              <a:rPr lang="en-GB" dirty="0"/>
              <a:t>folder.</a:t>
            </a:r>
          </a:p>
          <a:p>
            <a:r>
              <a:rPr lang="en-GB" dirty="0"/>
              <a:t>Test cases are always in the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/test </a:t>
            </a:r>
            <a:r>
              <a:rPr lang="en-GB" dirty="0"/>
              <a:t>folder.</a:t>
            </a:r>
          </a:p>
          <a:p>
            <a:r>
              <a:rPr lang="en-GB" dirty="0"/>
              <a:t>Resources necessary for the project are in a specific folder.</a:t>
            </a:r>
          </a:p>
          <a:p>
            <a:r>
              <a:rPr lang="en-GB" dirty="0"/>
              <a:t>The final JAR file is always in the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lang="en-GB" dirty="0"/>
              <a:t>folder.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48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hlinkClick r:id="rId2"/>
              </a:rPr>
              <a:t>POM</a:t>
            </a:r>
            <a:r>
              <a:rPr lang="en-GB" dirty="0"/>
              <a:t> stands for "Project Object Model". It is an XML representation of a Maven project held in a file named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 Maven a project is more than a collection of files containing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581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 Model includes:</a:t>
            </a:r>
          </a:p>
          <a:p>
            <a:pPr lvl="1"/>
            <a:r>
              <a:rPr lang="en-GB" dirty="0"/>
              <a:t>A project description</a:t>
            </a:r>
          </a:p>
          <a:p>
            <a:pPr lvl="1"/>
            <a:r>
              <a:rPr lang="en-GB" dirty="0"/>
              <a:t>A unique set of coordinates</a:t>
            </a:r>
          </a:p>
          <a:p>
            <a:pPr lvl="1"/>
            <a:r>
              <a:rPr lang="en-GB" dirty="0"/>
              <a:t>Project attributes</a:t>
            </a:r>
          </a:p>
          <a:p>
            <a:pPr lvl="1"/>
            <a:r>
              <a:rPr lang="en-GB" dirty="0"/>
              <a:t>License information</a:t>
            </a:r>
          </a:p>
          <a:p>
            <a:pPr lvl="1"/>
            <a:r>
              <a:rPr lang="en-GB" dirty="0"/>
              <a:t>Project version</a:t>
            </a:r>
          </a:p>
          <a:p>
            <a:pPr lvl="1"/>
            <a:r>
              <a:rPr lang="en-GB" dirty="0"/>
              <a:t>Authors or contributors to the project</a:t>
            </a:r>
          </a:p>
          <a:p>
            <a:pPr lvl="1"/>
            <a:r>
              <a:rPr lang="en-GB" dirty="0"/>
              <a:t>A list of project dependencies.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5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&lt;project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http://maven.apache.org/POM/4.0.0</a:t>
            </a:r>
            <a:endParaRPr lang="en-GB" sz="18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</a:t>
            </a:r>
            <a:r>
              <a:rPr lang="en-GB" sz="18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xmlns:xsi</a:t>
            </a: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http://www.w3.org/2001/XMLSchema-instance</a:t>
            </a:r>
            <a:endParaRPr lang="en-GB" sz="18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GB" sz="18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xsi:schemaLocation</a:t>
            </a: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="http://maven.apache.org/POM/4.0.0 		http://maven.apache.org/xsd/maven-4.0.0.xsd"&gt;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&gt;4.0.0&lt;/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com.mycompany.app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&gt;my-app&lt;/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&lt;version&gt;1.0&lt;/version&gt;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&lt;/project&gt;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The above is the minimum requirements for a POM.</a:t>
            </a:r>
          </a:p>
          <a:p>
            <a:pPr marL="0" indent="0">
              <a:buNone/>
            </a:pPr>
            <a:r>
              <a:rPr lang="en-GB" sz="2400" dirty="0"/>
              <a:t>The </a:t>
            </a:r>
            <a:r>
              <a:rPr lang="en-GB" sz="2400" dirty="0" err="1"/>
              <a:t>groupId</a:t>
            </a:r>
            <a:r>
              <a:rPr lang="en-GB" sz="2400" dirty="0"/>
              <a:t>, </a:t>
            </a:r>
            <a:r>
              <a:rPr lang="en-GB" sz="2400" dirty="0" err="1"/>
              <a:t>artifactId</a:t>
            </a:r>
            <a:r>
              <a:rPr lang="en-GB" sz="2400" dirty="0"/>
              <a:t> and version compose the Maven Coordinates.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3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Maven – 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for code reuse.</a:t>
            </a:r>
          </a:p>
          <a:p>
            <a:endParaRPr lang="en-GB" dirty="0"/>
          </a:p>
          <a:p>
            <a:r>
              <a:rPr lang="en-GB" dirty="0"/>
              <a:t>Similar to using APIs.</a:t>
            </a:r>
          </a:p>
          <a:p>
            <a:endParaRPr lang="en-GB" dirty="0"/>
          </a:p>
          <a:p>
            <a:r>
              <a:rPr lang="en-GB" dirty="0"/>
              <a:t>Dependencies are defined in the pom.xml file using the Maven coordinates.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96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809</Words>
  <Application>Microsoft Office PowerPoint</Application>
  <PresentationFormat>On-screen Show (4:3)</PresentationFormat>
  <Paragraphs>185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Server Side RAD</vt:lpstr>
      <vt:lpstr>Maven</vt:lpstr>
      <vt:lpstr>Maven</vt:lpstr>
      <vt:lpstr>Maven - Features</vt:lpstr>
      <vt:lpstr>Maven - Features</vt:lpstr>
      <vt:lpstr>Maven - POM</vt:lpstr>
      <vt:lpstr>Maven - POM</vt:lpstr>
      <vt:lpstr>Maven - POM</vt:lpstr>
      <vt:lpstr>Maven – Dependency Management</vt:lpstr>
      <vt:lpstr>Maven – Dependency Management</vt:lpstr>
      <vt:lpstr>Maven - Repositories</vt:lpstr>
      <vt:lpstr>Maven - Repositories</vt:lpstr>
      <vt:lpstr>Dependency Injection</vt:lpstr>
      <vt:lpstr>Dependency Injection</vt:lpstr>
      <vt:lpstr>Spring Dependency Injection</vt:lpstr>
      <vt:lpstr>Spring Dependency Injection</vt:lpstr>
      <vt:lpstr>Spring Dependency Injection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253</cp:revision>
  <dcterms:created xsi:type="dcterms:W3CDTF">2015-12-18T17:06:24Z</dcterms:created>
  <dcterms:modified xsi:type="dcterms:W3CDTF">2017-01-25T12:53:58Z</dcterms:modified>
</cp:coreProperties>
</file>