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31/01/2017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31/01/2017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31/01/2017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31/01/2017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Server Side RAD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As well as setting constructor </a:t>
            </a:r>
            <a:r>
              <a:rPr lang="en-GB" sz="2400" dirty="0" err="1"/>
              <a:t>args</a:t>
            </a:r>
            <a:r>
              <a:rPr lang="en-GB" sz="2400" dirty="0"/>
              <a:t> in XML, object properties can also be set.</a:t>
            </a:r>
          </a:p>
          <a:p>
            <a:pPr marL="457200" lvl="1" indent="0">
              <a:buNone/>
            </a:pP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74340" y="2060848"/>
            <a:ext cx="3317540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Person(String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String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this.lastName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setAge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age) {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this.age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age;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200" dirty="0"/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5720" y="5337657"/>
            <a:ext cx="664394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personBean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class="com.lab2.Person"&gt;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value="Smith"&gt;&lt;/constructor-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value="John"&gt;&lt;/constructor-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&lt;property name=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 value="21"&gt;&lt;/property&gt;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060848"/>
            <a:ext cx="3810000" cy="1476375"/>
          </a:xfrm>
          <a:prstGeom prst="rect">
            <a:avLst/>
          </a:prstGeom>
        </p:spPr>
      </p:pic>
      <p:sp>
        <p:nvSpPr>
          <p:cNvPr id="9" name="Arrow: Down 8"/>
          <p:cNvSpPr/>
          <p:nvPr/>
        </p:nvSpPr>
        <p:spPr>
          <a:xfrm>
            <a:off x="5580112" y="3537223"/>
            <a:ext cx="320824" cy="1663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Java based applications have a number of objects that work together to form an application.</a:t>
            </a:r>
          </a:p>
          <a:p>
            <a:endParaRPr lang="en-GB" dirty="0"/>
          </a:p>
          <a:p>
            <a:r>
              <a:rPr lang="en-GB" dirty="0"/>
              <a:t>Classes should be as independent as possible from other classes to increase their reusability and for ease of testing. </a:t>
            </a:r>
          </a:p>
          <a:p>
            <a:endParaRPr lang="en-GB" dirty="0"/>
          </a:p>
          <a:p>
            <a:r>
              <a:rPr lang="en-GB" dirty="0"/>
              <a:t>Dependency Injection (also called Wiring) helps in gluing these classes together and </a:t>
            </a:r>
            <a:r>
              <a:rPr lang="en-GB"/>
              <a:t>at the same </a:t>
            </a:r>
            <a:r>
              <a:rPr lang="en-GB" dirty="0"/>
              <a:t>time keeping them independent.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490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GB" sz="2400" dirty="0"/>
              <a:t>Given the following DAO code, the DAO object needs to know the specific details of how to instantiate a </a:t>
            </a:r>
            <a:r>
              <a:rPr lang="en-GB" sz="2400" dirty="0" err="1"/>
              <a:t>DataSource</a:t>
            </a:r>
            <a:r>
              <a:rPr lang="en-GB" sz="2400" dirty="0"/>
              <a:t> object.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If the implementation of the </a:t>
            </a:r>
            <a:r>
              <a:rPr lang="en-GB" sz="2400" dirty="0" err="1"/>
              <a:t>DataSource</a:t>
            </a:r>
            <a:r>
              <a:rPr lang="en-GB" sz="2400" dirty="0"/>
              <a:t> object changes, so too must the DAO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72852" y="2636912"/>
            <a:ext cx="839829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DAO { 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("driver",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"user", "password");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3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With Dependency Injection, the DAO class does not have to know about the implementation details of the </a:t>
            </a:r>
            <a:r>
              <a:rPr lang="en-GB" sz="2400" dirty="0" err="1"/>
              <a:t>DataSource</a:t>
            </a:r>
            <a:r>
              <a:rPr lang="en-GB" sz="2400" dirty="0"/>
              <a:t> class.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 err="1"/>
              <a:t>DataSource</a:t>
            </a:r>
            <a:r>
              <a:rPr lang="en-GB" sz="2400" dirty="0"/>
              <a:t> implementation can be injected into the DAO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If the implementation of the </a:t>
            </a:r>
            <a:r>
              <a:rPr lang="en-GB" sz="2400" dirty="0" err="1"/>
              <a:t>DataSource</a:t>
            </a:r>
            <a:r>
              <a:rPr lang="en-GB" sz="2400" dirty="0"/>
              <a:t> object changes, the DAO class need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25726" y="2854071"/>
            <a:ext cx="839829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DAO { 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DAO(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7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Two Main types of Dependency Injection:</a:t>
            </a:r>
          </a:p>
          <a:p>
            <a:pPr lvl="1"/>
            <a:r>
              <a:rPr lang="en-GB" dirty="0"/>
              <a:t>Constructor-Based DI</a:t>
            </a:r>
          </a:p>
          <a:p>
            <a:pPr lvl="2"/>
            <a:r>
              <a:rPr lang="en-GB" dirty="0"/>
              <a:t>Constructor-based DI is accomplished when the container invokes a class constructor with a number of arguments, each representing a dependency on other class.</a:t>
            </a:r>
          </a:p>
          <a:p>
            <a:pPr lvl="2"/>
            <a:r>
              <a:rPr lang="en-GB" dirty="0"/>
              <a:t>Use for mandatory dependencies.</a:t>
            </a:r>
          </a:p>
          <a:p>
            <a:pPr lvl="1"/>
            <a:r>
              <a:rPr lang="en-GB" dirty="0"/>
              <a:t>Setter-Based DI</a:t>
            </a:r>
          </a:p>
          <a:p>
            <a:pPr lvl="2"/>
            <a:r>
              <a:rPr lang="en-GB" dirty="0"/>
              <a:t>Setter-based DI is accomplished by the container calling setter methods on your beans after invoking a no-argument constructor or no-argument static factory method to instantiate your bean.</a:t>
            </a:r>
          </a:p>
          <a:p>
            <a:pPr lvl="2"/>
            <a:r>
              <a:rPr lang="en-GB" dirty="0"/>
              <a:t>Use for optional dependencies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632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47"/>
            <a:ext cx="8229600" cy="627160"/>
          </a:xfrm>
        </p:spPr>
        <p:txBody>
          <a:bodyPr>
            <a:normAutofit fontScale="90000"/>
          </a:bodyPr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75506" y="804946"/>
            <a:ext cx="4566911" cy="4078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Person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surname;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Address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I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Person(String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String surname,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)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this.surname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surname;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9544" y="1340768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Want to Inject an Address object into the Person object – How?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9544" y="250554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an Address Bean.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2912" y="3019411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a Person Bean.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1478" y="348107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Insert &lt;constructor-</a:t>
            </a:r>
            <a:r>
              <a:rPr lang="en-GB" sz="2400" dirty="0" err="1"/>
              <a:t>arg</a:t>
            </a:r>
            <a:r>
              <a:rPr lang="en-GB" sz="2400" dirty="0"/>
              <a:t>&gt; elements for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/>
              <a:t>     and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1478" y="4504943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Insert &lt;constructor-</a:t>
            </a:r>
            <a:r>
              <a:rPr lang="en-GB" sz="2400" dirty="0" err="1"/>
              <a:t>arg</a:t>
            </a:r>
            <a:r>
              <a:rPr lang="en-GB" sz="2400" dirty="0"/>
              <a:t>&gt; element </a:t>
            </a:r>
            <a:r>
              <a:rPr lang="en-GB" sz="2400"/>
              <a:t>for </a:t>
            </a:r>
            <a:r>
              <a:rPr lang="en-GB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GB" sz="2400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1478" y="534403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a reference in the constructor-</a:t>
            </a:r>
            <a:r>
              <a:rPr lang="en-GB" sz="2400" dirty="0" err="1"/>
              <a:t>arg</a:t>
            </a:r>
            <a:r>
              <a:rPr lang="en-GB" sz="2400" dirty="0"/>
              <a:t> to the Address bean.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2057" y="4995952"/>
            <a:ext cx="3240360" cy="186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Address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Address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street;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town;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county;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6835" y="309889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64688" y="2436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38009" y="3971193"/>
            <a:ext cx="31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address;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0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 animBg="1"/>
      <p:bldP spid="6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0308"/>
          </a:xfrm>
        </p:spPr>
        <p:txBody>
          <a:bodyPr>
            <a:normAutofit fontScale="90000"/>
          </a:bodyPr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36" y="4882985"/>
            <a:ext cx="6096000" cy="1866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06" y="804946"/>
            <a:ext cx="4566911" cy="4078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Person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surname;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Address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I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Person(String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String surname,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Address address)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this.surname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surname;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rrow: Left 8"/>
          <p:cNvSpPr/>
          <p:nvPr/>
        </p:nvSpPr>
        <p:spPr>
          <a:xfrm rot="20997029">
            <a:off x="4878269" y="6150832"/>
            <a:ext cx="2638331" cy="166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 10"/>
          <p:cNvSpPr/>
          <p:nvPr/>
        </p:nvSpPr>
        <p:spPr>
          <a:xfrm rot="1980513" flipV="1">
            <a:off x="3652642" y="4470350"/>
            <a:ext cx="4170222" cy="132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 rot="21033082">
            <a:off x="4905835" y="5970368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Bean Name</a:t>
            </a:r>
          </a:p>
        </p:txBody>
      </p:sp>
      <p:sp>
        <p:nvSpPr>
          <p:cNvPr id="13" name="TextBox 12"/>
          <p:cNvSpPr txBox="1"/>
          <p:nvPr/>
        </p:nvSpPr>
        <p:spPr>
          <a:xfrm rot="1980854">
            <a:off x="4601834" y="4087131"/>
            <a:ext cx="227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Constructor-</a:t>
            </a:r>
            <a:r>
              <a:rPr lang="en-GB" dirty="0" err="1"/>
              <a:t>arg</a:t>
            </a:r>
            <a:r>
              <a:rPr lang="en-GB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44797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 Spring, beans have one of 5 scope types.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54799"/>
              </p:ext>
            </p:extLst>
          </p:nvPr>
        </p:nvGraphicFramePr>
        <p:xfrm>
          <a:off x="354360" y="2395005"/>
          <a:ext cx="8435280" cy="376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193">
                  <a:extLst>
                    <a:ext uri="{9D8B030D-6E8A-4147-A177-3AD203B41FA5}">
                      <a16:colId xmlns:a16="http://schemas.microsoft.com/office/drawing/2014/main" val="1715147090"/>
                    </a:ext>
                  </a:extLst>
                </a:gridCol>
                <a:gridCol w="6310087">
                  <a:extLst>
                    <a:ext uri="{9D8B030D-6E8A-4147-A177-3AD203B41FA5}">
                      <a16:colId xmlns:a16="http://schemas.microsoft.com/office/drawing/2014/main" val="1224761512"/>
                    </a:ext>
                  </a:extLst>
                </a:gridCol>
              </a:tblGrid>
              <a:tr h="258665"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93609"/>
                  </a:ext>
                </a:extLst>
              </a:tr>
              <a:tr h="495776">
                <a:tc>
                  <a:txBody>
                    <a:bodyPr/>
                    <a:lstStyle/>
                    <a:p>
                      <a:r>
                        <a:rPr lang="en-GB" dirty="0"/>
                        <a:t>singleton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This scopes the bean definition to a single instance per Spring </a:t>
                      </a:r>
                      <a:r>
                        <a:rPr lang="en-GB" dirty="0" err="1">
                          <a:effectLst/>
                        </a:rPr>
                        <a:t>IoC</a:t>
                      </a:r>
                      <a:r>
                        <a:rPr lang="en-GB" dirty="0">
                          <a:effectLst/>
                        </a:rPr>
                        <a:t> container (default).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8969883"/>
                  </a:ext>
                </a:extLst>
              </a:tr>
              <a:tr h="495776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This scopes a single bean definition to have any number of object instances.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16189083"/>
                  </a:ext>
                </a:extLst>
              </a:tr>
              <a:tr h="646664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scopes a bean definition to an HTTP request. Only valid in the context of a web-aware Spring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ApplicationContext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64316"/>
                  </a:ext>
                </a:extLst>
              </a:tr>
              <a:tr h="689775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This scopes a bean definition to an HTTP session. Only valid in the context of a web-aware Spring </a:t>
                      </a:r>
                      <a:r>
                        <a:rPr lang="en-GB" dirty="0" err="1">
                          <a:effectLst/>
                        </a:rPr>
                        <a:t>ApplicationContext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50025795"/>
                  </a:ext>
                </a:extLst>
              </a:tr>
              <a:tr h="646664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global-session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scopes a bean definition to a global HTTP session. Only valid in the context of a web-aware Spring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ApplicationContext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3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753</Words>
  <Application>Microsoft Office PowerPoint</Application>
  <PresentationFormat>On-screen Show (4:3)</PresentationFormat>
  <Paragraphs>155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Server Side RAD</vt:lpstr>
      <vt:lpstr>Properties 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Bean Scope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276</cp:revision>
  <dcterms:created xsi:type="dcterms:W3CDTF">2015-12-18T17:06:24Z</dcterms:created>
  <dcterms:modified xsi:type="dcterms:W3CDTF">2017-02-01T12:37:26Z</dcterms:modified>
</cp:coreProperties>
</file>