
<file path=[Content_Types].xml><?xml version="1.0" encoding="utf-8"?>
<Types xmlns="http://schemas.openxmlformats.org/package/2006/content-types">
  <Default Extension="bin" ContentType="application/vnd.openxmlformats-officedocument.presentationml.printerSetting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7" d="100"/>
          <a:sy n="37" d="100"/>
        </p:scale>
        <p:origin x="-21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3" Type="http://schemas.openxmlformats.org/officeDocument/2006/relationships/slide" Target="slides/slide11.xml"/><Relationship Id="rId18" Type="http://schemas.openxmlformats.org/officeDocument/2006/relationships/slide" Target="slides/slide16.xml"/><Relationship Id="rId21" Type="http://schemas.openxmlformats.org/officeDocument/2006/relationships/slide" Target="slides/slide19.xml"/><Relationship Id="rId34" Type="http://schemas.openxmlformats.org/officeDocument/2006/relationships/tableStyles" Target="tableStyles.xml"/><Relationship Id="rId25" Type="http://schemas.openxmlformats.org/officeDocument/2006/relationships/slide" Target="slides/slide23.xml"/><Relationship Id="rId7" Type="http://schemas.openxmlformats.org/officeDocument/2006/relationships/slide" Target="slides/slide5.xml"/><Relationship Id="rId33"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0" Type="http://schemas.openxmlformats.org/officeDocument/2006/relationships/slide" Target="slides/slide18.xml"/><Relationship Id="rId29"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4" Type="http://schemas.openxmlformats.org/officeDocument/2006/relationships/slide" Target="slides/slide22.xml"/><Relationship Id="rId1" Type="http://schemas.openxmlformats.org/officeDocument/2006/relationships/slideMaster" Target="slideMasters/slideMaster1.xml"/><Relationship Id="rId32" Type="http://schemas.openxmlformats.org/officeDocument/2006/relationships/viewProps" Target="viewProps.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customXml" Target="../customXml/item3.xml"/><Relationship Id="rId23" Type="http://schemas.openxmlformats.org/officeDocument/2006/relationships/slide" Target="slides/slide21.xml"/><Relationship Id="rId28" Type="http://schemas.openxmlformats.org/officeDocument/2006/relationships/slide" Target="slides/slide26.xml"/><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customXml" Target="../customXml/item2.xml"/><Relationship Id="rId3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22" Type="http://schemas.openxmlformats.org/officeDocument/2006/relationships/slide" Target="slides/slide20.xml"/><Relationship Id="rId27" Type="http://schemas.openxmlformats.org/officeDocument/2006/relationships/slide" Target="slides/slide25.xml"/><Relationship Id="rId4" Type="http://schemas.openxmlformats.org/officeDocument/2006/relationships/slide" Target="slides/slide2.xml"/><Relationship Id="rId30" Type="http://schemas.openxmlformats.org/officeDocument/2006/relationships/printerSettings" Target="printerSettings/printerSettings1.bin"/><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a:t>
            </a:fld>
            <a:endParaRPr lang="nl-N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04138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over.bnn.nl/info/bnn-merkboe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oplaces.theheinekencompany.com/en" TargetMode="External"/><Relationship Id="rId4" Type="http://schemas.openxmlformats.org/officeDocument/2006/relationships/hyperlink" Target="http://www.adforum.com/creative-work/ad/player/34530757/go-places-with-heineken/heineken"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Slapen: het idee verder uitwerken naar</a:t>
            </a:r>
          </a:p>
          <a:p>
            <a:pPr marL="457200" marR="0" lvl="1" indent="0" algn="l" rtl="0">
              <a:spcBef>
                <a:spcPts val="0"/>
              </a:spcBef>
              <a:buSzPct val="25000"/>
              <a:buNone/>
            </a:pPr>
            <a:r>
              <a:rPr lang="nl-NL" sz="1200" b="0" i="0" u="none" strike="noStrike" cap="none">
                <a:solidFill>
                  <a:schemeClr val="dk1"/>
                </a:solidFill>
                <a:latin typeface="Calibri"/>
                <a:ea typeface="Calibri"/>
                <a:cs typeface="Calibri"/>
                <a:sym typeface="Calibri"/>
              </a:rPr>
              <a:t>Wat is bestaansrecht (why) wat is ontstaansreden en –recht van merk waar je voor werkt en van het idee dat je voor hen hebt. Wat heb je in de maatschappij gezien dat je een idee kreeg vanuit merk bekeken.</a:t>
            </a:r>
          </a:p>
          <a:p>
            <a:pPr marL="457200" marR="0" lvl="1" indent="0" algn="l" rtl="0">
              <a:spcBef>
                <a:spcPts val="0"/>
              </a:spcBef>
              <a:buSzPct val="25000"/>
              <a:buNone/>
            </a:pPr>
            <a:r>
              <a:rPr lang="nl-NL" sz="1200" b="0" i="0" u="none" strike="noStrike" cap="none">
                <a:solidFill>
                  <a:schemeClr val="dk1"/>
                </a:solidFill>
                <a:latin typeface="Calibri"/>
                <a:ea typeface="Calibri"/>
                <a:cs typeface="Calibri"/>
                <a:sym typeface="Calibri"/>
              </a:rPr>
              <a:t>Wat is de ideologie erachter? Wat vindt je? </a:t>
            </a:r>
          </a:p>
          <a:p>
            <a:pPr marL="457200" marR="0" lvl="1" indent="0" algn="l" rtl="0">
              <a:spcBef>
                <a:spcPts val="0"/>
              </a:spcBef>
              <a:buSzPct val="25000"/>
              <a:buNone/>
            </a:pPr>
            <a:r>
              <a:rPr lang="nl-NL" sz="1200" b="0" i="0" u="none" strike="noStrike" cap="none">
                <a:solidFill>
                  <a:schemeClr val="dk1"/>
                </a:solidFill>
                <a:latin typeface="Calibri"/>
                <a:ea typeface="Calibri"/>
                <a:cs typeface="Calibri"/>
                <a:sym typeface="Calibri"/>
              </a:rPr>
              <a:t>Wat zijn de bijbehorende waarden?</a:t>
            </a:r>
          </a:p>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Ontwaken: </a:t>
            </a:r>
          </a:p>
          <a:p>
            <a:pPr marL="457200" marR="0" lvl="1" indent="0" algn="l" rtl="0">
              <a:spcBef>
                <a:spcPts val="0"/>
              </a:spcBef>
              <a:buSzPct val="25000"/>
              <a:buNone/>
            </a:pPr>
            <a:r>
              <a:rPr lang="nl-NL" sz="1200" b="0" i="0" u="none" strike="noStrike" cap="none">
                <a:solidFill>
                  <a:schemeClr val="dk1"/>
                </a:solidFill>
                <a:latin typeface="Calibri"/>
                <a:ea typeface="Calibri"/>
                <a:cs typeface="Calibri"/>
                <a:sym typeface="Calibri"/>
              </a:rPr>
              <a:t>Pay-off en ondersteunende proposities (beloftes)</a:t>
            </a:r>
          </a:p>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Leven: </a:t>
            </a:r>
          </a:p>
          <a:p>
            <a:pPr marL="457200" marR="0" lvl="1" indent="0" algn="l" rtl="0">
              <a:spcBef>
                <a:spcPts val="0"/>
              </a:spcBef>
              <a:buSzPct val="25000"/>
              <a:buNone/>
            </a:pPr>
            <a:r>
              <a:rPr lang="nl-NL" sz="1200" b="0" i="0" u="none" strike="noStrike" cap="none">
                <a:solidFill>
                  <a:schemeClr val="dk1"/>
                </a:solidFill>
                <a:latin typeface="Calibri"/>
                <a:ea typeface="Calibri"/>
                <a:cs typeface="Calibri"/>
                <a:sym typeface="Calibri"/>
              </a:rPr>
              <a:t>Omzetten van dat wat je belooft in vernieuwende producten/diensten die het verhaal dragen (van je concept – in stukjes en beetjes verdeeld over diverse media platformen &gt; customer journey</a:t>
            </a:r>
          </a:p>
        </p:txBody>
      </p:sp>
      <p:sp>
        <p:nvSpPr>
          <p:cNvPr id="237" name="Shape 23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11</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GABY</a:t>
            </a:r>
          </a:p>
        </p:txBody>
      </p:sp>
      <p:sp>
        <p:nvSpPr>
          <p:cNvPr id="244" name="Shape 2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a:solidFill>
                  <a:schemeClr val="dk1"/>
                </a:solidFill>
                <a:latin typeface="Calibri"/>
                <a:ea typeface="Calibri"/>
                <a:cs typeface="Calibri"/>
                <a:sym typeface="Calibri"/>
              </a:rPr>
              <a:t>12</a:t>
            </a:fld>
            <a:endParaRPr lang="nl-NL"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a:solidFill>
                  <a:schemeClr val="dk1"/>
                </a:solidFill>
                <a:latin typeface="Calibri"/>
                <a:ea typeface="Calibri"/>
                <a:cs typeface="Calibri"/>
                <a:sym typeface="Calibri"/>
              </a:rPr>
              <a:t>13</a:t>
            </a:fld>
            <a:endParaRPr lang="nl-NL"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60" name="Shape 26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a:solidFill>
                  <a:schemeClr val="dk1"/>
                </a:solidFill>
                <a:latin typeface="Calibri"/>
                <a:ea typeface="Calibri"/>
                <a:cs typeface="Calibri"/>
                <a:sym typeface="Calibri"/>
              </a:rPr>
              <a:t>14</a:t>
            </a:fld>
            <a:endParaRPr lang="nl-NL"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nl-NL" sz="1200" b="0" i="0" u="sng" strike="noStrike" cap="none">
                <a:solidFill>
                  <a:schemeClr val="hlink"/>
                </a:solidFill>
                <a:latin typeface="Calibri"/>
                <a:ea typeface="Calibri"/>
                <a:cs typeface="Calibri"/>
                <a:sym typeface="Calibri"/>
                <a:hlinkClick r:id="rId3"/>
              </a:rPr>
              <a:t>http://over.bnn.nl/info/bnn-merkboek</a:t>
            </a:r>
          </a:p>
          <a:p>
            <a:pPr marL="0" marR="0" lvl="0" indent="0" algn="l" rtl="0">
              <a:spcBef>
                <a:spcPts val="0"/>
              </a:spcBef>
              <a:buSzPct val="25000"/>
              <a:buNone/>
            </a:pPr>
            <a:r>
              <a:rPr lang="nl-NL"/>
              <a:t>Duidelijk maken dat ze dus onderzoek moeten doen naar het slapende concept (de visie bv dmv simon sinek model golden cirkel) en onderzoek doen naar bestaande proposities van de opdrachtgever om zo te komen tot uiteindelijk een idee voor een levend concept. </a:t>
            </a:r>
          </a:p>
        </p:txBody>
      </p:sp>
      <p:sp>
        <p:nvSpPr>
          <p:cNvPr id="271" name="Shape 2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a:solidFill>
                  <a:schemeClr val="dk1"/>
                </a:solidFill>
                <a:latin typeface="Calibri"/>
                <a:ea typeface="Calibri"/>
                <a:cs typeface="Calibri"/>
                <a:sym typeface="Calibri"/>
              </a:rPr>
              <a:t>15</a:t>
            </a:fld>
            <a:endParaRPr lang="nl-NL"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2" name="Shape 28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16</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nl-NL" sz="1200" b="0" i="0" u="none" strike="noStrike" cap="none">
                <a:solidFill>
                  <a:schemeClr val="dk1"/>
                </a:solidFill>
                <a:latin typeface="Calibri"/>
                <a:ea typeface="Calibri"/>
                <a:cs typeface="Calibri"/>
                <a:sym typeface="Calibri"/>
              </a:rPr>
              <a:t>https://www.ted.com/talks/joe_sabia_the_technology_of_storytelling</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Filmpje: technologie en media veranderen maar het verhaal niet. McLuhan: medium is the message. Van troubadour naar twitter. The way that stories are told change, but the stories itself don’t. </a:t>
            </a:r>
          </a:p>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Waarom interessant voor concept: omdat je alvast na gaat denken hoe je het verhaal wilt gaan vertellen. Misschien heb je al ideeen daarover als het concept ontstaat. </a:t>
            </a:r>
          </a:p>
        </p:txBody>
      </p:sp>
      <p:sp>
        <p:nvSpPr>
          <p:cNvPr id="290" name="Shape 2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a:solidFill>
                  <a:schemeClr val="dk1"/>
                </a:solidFill>
                <a:latin typeface="Calibri"/>
                <a:ea typeface="Calibri"/>
                <a:cs typeface="Calibri"/>
                <a:sym typeface="Calibri"/>
              </a:rPr>
              <a:t>17</a:t>
            </a:fld>
            <a:endParaRPr lang="nl-NL"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nl-NL"/>
              <a:t>18</a:t>
            </a:fld>
            <a:endParaRPr lang="nl-N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Strategie leidt tot gedrag van jullie als campagnemakers: je weet hierdoor welke richting je campagne krijgt</a:t>
            </a:r>
          </a:p>
        </p:txBody>
      </p:sp>
      <p:sp>
        <p:nvSpPr>
          <p:cNvPr id="303" name="Shape 30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19</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157480" rtl="0">
              <a:lnSpc>
                <a:spcPct val="80000"/>
              </a:lnSpc>
              <a:spcBef>
                <a:spcPts val="496"/>
              </a:spcBef>
              <a:spcAft>
                <a:spcPts val="1600"/>
              </a:spcAft>
              <a:buSzPct val="206666"/>
              <a:buNone/>
            </a:pPr>
            <a:endParaRPr/>
          </a:p>
        </p:txBody>
      </p:sp>
      <p:sp>
        <p:nvSpPr>
          <p:cNvPr id="311" name="Shape 31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20</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Strategie leidt tot gedrag van jullie als campagnemakers: je weet hierdoor welke richting je campagne krijgt</a:t>
            </a:r>
          </a:p>
          <a:p>
            <a:pPr marL="342900" lvl="0" indent="-342900" rtl="0">
              <a:lnSpc>
                <a:spcPct val="80000"/>
              </a:lnSpc>
              <a:spcBef>
                <a:spcPts val="496"/>
              </a:spcBef>
              <a:spcAft>
                <a:spcPts val="1600"/>
              </a:spcAft>
              <a:buSzPct val="124000"/>
              <a:buNone/>
            </a:pPr>
            <a:r>
              <a:rPr lang="nl-NL" sz="2000" u="sng">
                <a:solidFill>
                  <a:schemeClr val="hlink"/>
                </a:solidFill>
                <a:latin typeface="Gill Sans"/>
                <a:ea typeface="Gill Sans"/>
                <a:cs typeface="Gill Sans"/>
                <a:sym typeface="Gill Sans"/>
                <a:hlinkClick r:id="rId3"/>
              </a:rPr>
              <a:t>http://goplaces.theheinekencompany.com/en</a:t>
            </a:r>
          </a:p>
          <a:p>
            <a:pPr marL="342900" lvl="0" indent="-342900" rtl="0">
              <a:lnSpc>
                <a:spcPct val="80000"/>
              </a:lnSpc>
              <a:spcBef>
                <a:spcPts val="496"/>
              </a:spcBef>
              <a:spcAft>
                <a:spcPts val="1600"/>
              </a:spcAft>
              <a:buClr>
                <a:schemeClr val="dk1"/>
              </a:buClr>
              <a:buSzPct val="124000"/>
              <a:buFont typeface="Arial"/>
              <a:buNone/>
            </a:pPr>
            <a:r>
              <a:rPr lang="nl-NL" sz="2000" u="sng">
                <a:solidFill>
                  <a:schemeClr val="hlink"/>
                </a:solidFill>
                <a:latin typeface="Gill Sans"/>
                <a:ea typeface="Gill Sans"/>
                <a:cs typeface="Gill Sans"/>
                <a:sym typeface="Gill Sans"/>
                <a:hlinkClick r:id="rId4"/>
              </a:rPr>
              <a:t>http://www.adforum.com/creative-work/ad/player/34530757/go-places-with-heineken/heineken</a:t>
            </a:r>
          </a:p>
        </p:txBody>
      </p:sp>
      <p:sp>
        <p:nvSpPr>
          <p:cNvPr id="319" name="Shape 3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21</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609600" lvl="0" indent="-609600" rtl="0">
              <a:lnSpc>
                <a:spcPct val="115000"/>
              </a:lnSpc>
              <a:spcBef>
                <a:spcPts val="400"/>
              </a:spcBef>
              <a:buClr>
                <a:schemeClr val="dk1"/>
              </a:buClr>
              <a:buSzPct val="100000"/>
              <a:buFont typeface="Noto Sans Symbols"/>
              <a:buNone/>
            </a:pPr>
            <a:endParaRPr sz="2000" i="1">
              <a:latin typeface="Gill Sans"/>
              <a:ea typeface="Gill Sans"/>
              <a:cs typeface="Gill Sans"/>
              <a:sym typeface="Gill Sans"/>
            </a:endParaRPr>
          </a:p>
          <a:p>
            <a:pPr marL="342900" lvl="0" indent="-342900" rtl="0">
              <a:lnSpc>
                <a:spcPct val="115000"/>
              </a:lnSpc>
              <a:spcBef>
                <a:spcPts val="400"/>
              </a:spcBef>
              <a:buClr>
                <a:schemeClr val="dk1"/>
              </a:buClr>
              <a:buSzPct val="100000"/>
              <a:buChar char="•"/>
            </a:pPr>
            <a:r>
              <a:rPr lang="nl-NL" sz="2000">
                <a:latin typeface="Gill Sans"/>
                <a:ea typeface="Gill Sans"/>
                <a:cs typeface="Gill Sans"/>
                <a:sym typeface="Gill Sans"/>
              </a:rPr>
              <a:t>Ideeën selecteren: </a:t>
            </a:r>
            <a:br>
              <a:rPr lang="nl-NL" sz="2000">
                <a:latin typeface="Gill Sans"/>
                <a:ea typeface="Gill Sans"/>
                <a:cs typeface="Gill Sans"/>
                <a:sym typeface="Gill Sans"/>
              </a:rPr>
            </a:br>
            <a:r>
              <a:rPr lang="nl-NL" sz="2000">
                <a:latin typeface="Gill Sans"/>
                <a:ea typeface="Gill Sans"/>
                <a:cs typeface="Gill Sans"/>
                <a:sym typeface="Gill Sans"/>
              </a:rPr>
              <a:t>COCD-Box</a:t>
            </a:r>
          </a:p>
          <a:p>
            <a:pPr marL="342900" lvl="0" indent="-342900" rtl="0">
              <a:lnSpc>
                <a:spcPct val="115000"/>
              </a:lnSpc>
              <a:spcBef>
                <a:spcPts val="400"/>
              </a:spcBef>
              <a:buClr>
                <a:schemeClr val="dk1"/>
              </a:buClr>
              <a:buSzPct val="100000"/>
              <a:buChar char="•"/>
            </a:pPr>
            <a:r>
              <a:rPr lang="nl-NL" sz="2000">
                <a:latin typeface="Gill Sans"/>
                <a:ea typeface="Gill Sans"/>
                <a:cs typeface="Gill Sans"/>
                <a:sym typeface="Gill Sans"/>
              </a:rPr>
              <a:t>Ideeën clusteren</a:t>
            </a:r>
          </a:p>
          <a:p>
            <a:pPr marL="342900" lvl="0" indent="-342900" rtl="0">
              <a:lnSpc>
                <a:spcPct val="115000"/>
              </a:lnSpc>
              <a:spcBef>
                <a:spcPts val="400"/>
              </a:spcBef>
              <a:spcAft>
                <a:spcPts val="1600"/>
              </a:spcAft>
              <a:buClr>
                <a:schemeClr val="dk1"/>
              </a:buClr>
              <a:buSzPct val="100000"/>
              <a:buChar char="•"/>
            </a:pPr>
            <a:r>
              <a:rPr lang="nl-NL" sz="2000">
                <a:latin typeface="Gill Sans"/>
                <a:ea typeface="Gill Sans"/>
                <a:cs typeface="Gill Sans"/>
                <a:sym typeface="Gill Sans"/>
              </a:rPr>
              <a:t>Ideeën syntegreren</a:t>
            </a:r>
          </a:p>
          <a:p>
            <a:pPr lvl="0">
              <a:spcBef>
                <a:spcPts val="0"/>
              </a:spcBef>
              <a:buNone/>
            </a:pPr>
            <a:endParaRPr/>
          </a:p>
        </p:txBody>
      </p:sp>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nl-NL"/>
              <a:t>Wat is het concept? Wat is het idee? </a:t>
            </a:r>
          </a:p>
          <a:p>
            <a:pPr lvl="0" rtl="0">
              <a:spcBef>
                <a:spcPts val="0"/>
              </a:spcBef>
              <a:buNone/>
            </a:pPr>
            <a:r>
              <a:rPr lang="nl-NL"/>
              <a:t>Wat is crossmediaal denken?</a:t>
            </a:r>
          </a:p>
        </p:txBody>
      </p:sp>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nl-NL"/>
              <a:t>Wat is het concept? Wat is het idee? </a:t>
            </a:r>
          </a:p>
          <a:p>
            <a:pPr lvl="0" rtl="0">
              <a:spcBef>
                <a:spcPts val="0"/>
              </a:spcBef>
              <a:buNone/>
            </a:pPr>
            <a:r>
              <a:rPr lang="nl-NL"/>
              <a:t>Wat is crossmediaal denken?</a:t>
            </a: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nl-NL" sz="1200" b="0" i="0" u="none" strike="noStrike" cap="none">
                <a:solidFill>
                  <a:schemeClr val="dk1"/>
                </a:solidFill>
                <a:latin typeface="Calibri"/>
                <a:ea typeface="Calibri"/>
                <a:cs typeface="Calibri"/>
                <a:sym typeface="Calibri"/>
              </a:rPr>
              <a:t>Opnemen in portfolio</a:t>
            </a:r>
          </a:p>
        </p:txBody>
      </p:sp>
      <p:sp>
        <p:nvSpPr>
          <p:cNvPr id="206" name="Shape 2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1200" b="0" i="0" u="none" strike="noStrike" cap="none">
                <a:solidFill>
                  <a:schemeClr val="dk1"/>
                </a:solidFill>
                <a:latin typeface="Calibri"/>
                <a:ea typeface="Calibri"/>
                <a:cs typeface="Calibri"/>
                <a:sym typeface="Calibri"/>
              </a:rPr>
              <a:t>6</a:t>
            </a:fld>
            <a:endParaRPr lang="nl-N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nl-NL" sz="1000">
                <a:latin typeface="Gill Sans"/>
                <a:ea typeface="Gill Sans"/>
                <a:cs typeface="Gill Sans"/>
                <a:sym typeface="Gill Sans"/>
              </a:rPr>
              <a:t>Een concept is een kapstok</a:t>
            </a:r>
          </a:p>
          <a:p>
            <a:pPr lvl="0" rtl="0">
              <a:spcBef>
                <a:spcPts val="640"/>
              </a:spcBef>
              <a:buNone/>
            </a:pPr>
            <a:r>
              <a:rPr lang="nl-NL" sz="1000">
                <a:latin typeface="Gill Sans"/>
                <a:ea typeface="Gill Sans"/>
                <a:cs typeface="Gill Sans"/>
                <a:sym typeface="Gill Sans"/>
              </a:rPr>
              <a:t>Een idee de jas/sjaal/muts die eraan hangt</a:t>
            </a:r>
          </a:p>
          <a:p>
            <a:pPr lvl="0">
              <a:spcBef>
                <a:spcPts val="0"/>
              </a:spcBef>
              <a:buNone/>
            </a:pPr>
            <a:endParaRPr/>
          </a:p>
          <a:p>
            <a:pPr lvl="0">
              <a:spcBef>
                <a:spcPts val="0"/>
              </a:spcBef>
              <a:buClr>
                <a:schemeClr val="dk1"/>
              </a:buClr>
              <a:buSzPct val="25000"/>
              <a:buFont typeface="Arial"/>
              <a:buNone/>
            </a:pPr>
            <a:r>
              <a:rPr lang="nl-NL"/>
              <a:t>Relatie met semiotiek. Soms snap je de uiting / campagne gelijk (idiot proof campagne vooral bij lage betrokkenheid), soms heb je achtergrond info nodig (duiden concept) vaak bij concepten voor merken met hogere betrokkenheid.</a:t>
            </a: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a:ea typeface="Gill Sans"/>
                <a:cs typeface="Gill Sans"/>
                <a:sym typeface="Gill Sans"/>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a:ea typeface="Gill Sans"/>
                <a:cs typeface="Gill Sans"/>
                <a:sym typeface="Gill Sans"/>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a:ea typeface="Gill Sans"/>
                <a:cs typeface="Gill Sans"/>
                <a:sym typeface="Gill Sans"/>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a:ea typeface="Gill Sans"/>
                <a:cs typeface="Gill Sans"/>
                <a:sym typeface="Gill Sans"/>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a:ea typeface="Gill Sans"/>
                <a:cs typeface="Gill Sans"/>
                <a:sym typeface="Gill Sans"/>
              </a:defRPr>
            </a:lvl5pPr>
            <a:lvl6pPr marL="2286000" marR="0" lvl="5" indent="0" algn="ctr" rtl="0">
              <a:spcBef>
                <a:spcPts val="400"/>
              </a:spcBef>
              <a:buClr>
                <a:srgbClr val="888888"/>
              </a:buClr>
              <a:buFont typeface="Arial"/>
              <a:buNone/>
              <a:defRPr sz="2000" b="0" i="0" u="none" strike="noStrike" cap="none">
                <a:solidFill>
                  <a:srgbClr val="888888"/>
                </a:solidFill>
                <a:latin typeface="Cabin"/>
                <a:ea typeface="Cabin"/>
                <a:cs typeface="Cabin"/>
                <a:sym typeface="Cabin"/>
              </a:defRPr>
            </a:lvl6pPr>
            <a:lvl7pPr marL="2743200" marR="0" lvl="6" indent="0" algn="ctr" rtl="0">
              <a:spcBef>
                <a:spcPts val="400"/>
              </a:spcBef>
              <a:buClr>
                <a:srgbClr val="888888"/>
              </a:buClr>
              <a:buFont typeface="Arial"/>
              <a:buNone/>
              <a:defRPr sz="2000" b="0" i="0" u="none" strike="noStrike" cap="none">
                <a:solidFill>
                  <a:srgbClr val="888888"/>
                </a:solidFill>
                <a:latin typeface="Cabin"/>
                <a:ea typeface="Cabin"/>
                <a:cs typeface="Cabin"/>
                <a:sym typeface="Cabin"/>
              </a:defRPr>
            </a:lvl7pPr>
            <a:lvl8pPr marL="3200400" marR="0" lvl="7" indent="0" algn="ctr" rtl="0">
              <a:spcBef>
                <a:spcPts val="400"/>
              </a:spcBef>
              <a:buClr>
                <a:srgbClr val="888888"/>
              </a:buClr>
              <a:buFont typeface="Arial"/>
              <a:buNone/>
              <a:defRPr sz="2000" b="0" i="0" u="none" strike="noStrike" cap="none">
                <a:solidFill>
                  <a:srgbClr val="888888"/>
                </a:solidFill>
                <a:latin typeface="Cabin"/>
                <a:ea typeface="Cabin"/>
                <a:cs typeface="Cabin"/>
                <a:sym typeface="Cabin"/>
              </a:defRPr>
            </a:lvl8pPr>
            <a:lvl9pPr marL="3657600" marR="0" lvl="8" indent="0" algn="ctr" rtl="0">
              <a:spcBef>
                <a:spcPts val="400"/>
              </a:spcBef>
              <a:buClr>
                <a:srgbClr val="888888"/>
              </a:buClr>
              <a:buFont typeface="Arial"/>
              <a:buNone/>
              <a:defRPr sz="2000" b="0" i="0" u="none" strike="noStrike" cap="none">
                <a:solidFill>
                  <a:srgbClr val="888888"/>
                </a:solidFill>
                <a:latin typeface="Cabin"/>
                <a:ea typeface="Cabin"/>
                <a:cs typeface="Cabin"/>
                <a:sym typeface="Cabin"/>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b="0" i="0" u="none" strike="noStrike" cap="none">
                <a:solidFill>
                  <a:srgbClr val="888888"/>
                </a:solidFill>
                <a:latin typeface="Cabin"/>
                <a:ea typeface="Cabin"/>
                <a:cs typeface="Cabin"/>
                <a:sym typeface="Cabin"/>
              </a:rPr>
              <a:t>‹#›</a:t>
            </a:fld>
            <a:endParaRPr lang="nl-NL" sz="1200" b="0" i="0" u="none" strike="noStrike" cap="none">
              <a:solidFill>
                <a:srgbClr val="888888"/>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84"/>
        <p:cNvGrpSpPr/>
        <p:nvPr/>
      </p:nvGrpSpPr>
      <p:grpSpPr>
        <a:xfrm>
          <a:off x="0" y="0"/>
          <a:ext cx="0" cy="0"/>
          <a:chOff x="0" y="0"/>
          <a:chExt cx="0" cy="0"/>
        </a:xfrm>
      </p:grpSpPr>
      <p:sp>
        <p:nvSpPr>
          <p:cNvPr id="85" name="Shape 85"/>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86" name="Shape 86"/>
          <p:cNvCxnSpPr/>
          <p:nvPr/>
        </p:nvCxnSpPr>
        <p:spPr>
          <a:xfrm>
            <a:off x="3027472" y="0"/>
            <a:ext cx="0" cy="68445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87" name="Shape 87"/>
          <p:cNvSpPr/>
          <p:nvPr/>
        </p:nvSpPr>
        <p:spPr>
          <a:xfrm>
            <a:off x="0" y="0"/>
            <a:ext cx="3048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8" name="Shape 88"/>
          <p:cNvSpPr txBox="1">
            <a:spLocks noGrp="1"/>
          </p:cNvSpPr>
          <p:nvPr>
            <p:ph type="title"/>
          </p:nvPr>
        </p:nvSpPr>
        <p:spPr>
          <a:xfrm>
            <a:off x="284100" y="410633"/>
            <a:ext cx="2479800" cy="5691600"/>
          </a:xfrm>
          <a:prstGeom prst="rect">
            <a:avLst/>
          </a:prstGeom>
          <a:noFill/>
          <a:ln>
            <a:noFill/>
          </a:ln>
        </p:spPr>
        <p:txBody>
          <a:bodyPr lIns="91425" tIns="91425" rIns="91425" bIns="91425" anchor="t" anchorCtr="0"/>
          <a:lstStyle>
            <a:lvl1pPr lvl="0" algn="l">
              <a:lnSpc>
                <a:spcPct val="100000"/>
              </a:lnSpc>
              <a:spcBef>
                <a:spcPts val="0"/>
              </a:spcBef>
              <a:spcAft>
                <a:spcPts val="0"/>
              </a:spcAft>
              <a:buClr>
                <a:schemeClr val="lt1"/>
              </a:buClr>
              <a:buSzPct val="100000"/>
              <a:buNone/>
              <a:defRPr sz="3000" b="1">
                <a:solidFill>
                  <a:schemeClr val="lt1"/>
                </a:solidFill>
              </a:defRPr>
            </a:lvl1pPr>
            <a:lvl2pPr lvl="1" algn="l">
              <a:lnSpc>
                <a:spcPct val="100000"/>
              </a:lnSpc>
              <a:spcBef>
                <a:spcPts val="0"/>
              </a:spcBef>
              <a:spcAft>
                <a:spcPts val="0"/>
              </a:spcAft>
              <a:buClr>
                <a:schemeClr val="lt1"/>
              </a:buClr>
              <a:buSzPct val="100000"/>
              <a:buNone/>
              <a:defRPr sz="3000" b="1">
                <a:solidFill>
                  <a:schemeClr val="lt1"/>
                </a:solidFill>
              </a:defRPr>
            </a:lvl2pPr>
            <a:lvl3pPr lvl="2" algn="l">
              <a:lnSpc>
                <a:spcPct val="100000"/>
              </a:lnSpc>
              <a:spcBef>
                <a:spcPts val="0"/>
              </a:spcBef>
              <a:spcAft>
                <a:spcPts val="0"/>
              </a:spcAft>
              <a:buClr>
                <a:schemeClr val="lt1"/>
              </a:buClr>
              <a:buSzPct val="100000"/>
              <a:buNone/>
              <a:defRPr sz="3000" b="1">
                <a:solidFill>
                  <a:schemeClr val="lt1"/>
                </a:solidFill>
              </a:defRPr>
            </a:lvl3pPr>
            <a:lvl4pPr lvl="3" algn="l">
              <a:lnSpc>
                <a:spcPct val="100000"/>
              </a:lnSpc>
              <a:spcBef>
                <a:spcPts val="0"/>
              </a:spcBef>
              <a:spcAft>
                <a:spcPts val="0"/>
              </a:spcAft>
              <a:buClr>
                <a:schemeClr val="lt1"/>
              </a:buClr>
              <a:buSzPct val="100000"/>
              <a:buNone/>
              <a:defRPr sz="3000" b="1">
                <a:solidFill>
                  <a:schemeClr val="lt1"/>
                </a:solidFill>
              </a:defRPr>
            </a:lvl4pPr>
            <a:lvl5pPr lvl="4" algn="l">
              <a:lnSpc>
                <a:spcPct val="100000"/>
              </a:lnSpc>
              <a:spcBef>
                <a:spcPts val="0"/>
              </a:spcBef>
              <a:spcAft>
                <a:spcPts val="0"/>
              </a:spcAft>
              <a:buClr>
                <a:schemeClr val="lt1"/>
              </a:buClr>
              <a:buSzPct val="100000"/>
              <a:buNone/>
              <a:defRPr sz="3000" b="1">
                <a:solidFill>
                  <a:schemeClr val="lt1"/>
                </a:solidFill>
              </a:defRPr>
            </a:lvl5pPr>
            <a:lvl6pPr lvl="5" algn="l">
              <a:lnSpc>
                <a:spcPct val="100000"/>
              </a:lnSpc>
              <a:spcBef>
                <a:spcPts val="0"/>
              </a:spcBef>
              <a:spcAft>
                <a:spcPts val="0"/>
              </a:spcAft>
              <a:buClr>
                <a:schemeClr val="lt1"/>
              </a:buClr>
              <a:buSzPct val="100000"/>
              <a:buNone/>
              <a:defRPr sz="3000" b="1">
                <a:solidFill>
                  <a:schemeClr val="lt1"/>
                </a:solidFill>
              </a:defRPr>
            </a:lvl6pPr>
            <a:lvl7pPr lvl="6" algn="l">
              <a:lnSpc>
                <a:spcPct val="100000"/>
              </a:lnSpc>
              <a:spcBef>
                <a:spcPts val="0"/>
              </a:spcBef>
              <a:spcAft>
                <a:spcPts val="0"/>
              </a:spcAft>
              <a:buClr>
                <a:schemeClr val="lt1"/>
              </a:buClr>
              <a:buSzPct val="100000"/>
              <a:buNone/>
              <a:defRPr sz="3000" b="1">
                <a:solidFill>
                  <a:schemeClr val="lt1"/>
                </a:solidFill>
              </a:defRPr>
            </a:lvl7pPr>
            <a:lvl8pPr lvl="7" algn="l">
              <a:lnSpc>
                <a:spcPct val="100000"/>
              </a:lnSpc>
              <a:spcBef>
                <a:spcPts val="0"/>
              </a:spcBef>
              <a:spcAft>
                <a:spcPts val="0"/>
              </a:spcAft>
              <a:buClr>
                <a:schemeClr val="lt1"/>
              </a:buClr>
              <a:buSzPct val="100000"/>
              <a:buNone/>
              <a:defRPr sz="3000" b="1">
                <a:solidFill>
                  <a:schemeClr val="lt1"/>
                </a:solidFill>
              </a:defRPr>
            </a:lvl8pPr>
            <a:lvl9pPr lvl="8" algn="l">
              <a:lnSpc>
                <a:spcPct val="100000"/>
              </a:lnSpc>
              <a:spcBef>
                <a:spcPts val="0"/>
              </a:spcBef>
              <a:spcAft>
                <a:spcPts val="0"/>
              </a:spcAft>
              <a:buClr>
                <a:schemeClr val="lt1"/>
              </a:buClr>
              <a:buSzPct val="100000"/>
              <a:buNone/>
              <a:defRPr sz="3000" b="1">
                <a:solidFill>
                  <a:schemeClr val="lt1"/>
                </a:solidFill>
              </a:defRPr>
            </a:lvl9pPr>
          </a:lstStyle>
          <a:p>
            <a:endParaRPr/>
          </a:p>
        </p:txBody>
      </p:sp>
      <p:sp>
        <p:nvSpPr>
          <p:cNvPr id="89" name="Shape 89"/>
          <p:cNvSpPr txBox="1">
            <a:spLocks noGrp="1"/>
          </p:cNvSpPr>
          <p:nvPr>
            <p:ph type="body" idx="1"/>
          </p:nvPr>
        </p:nvSpPr>
        <p:spPr>
          <a:xfrm>
            <a:off x="3381100" y="410633"/>
            <a:ext cx="5451300" cy="56916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90" name="Shape 90"/>
          <p:cNvSpPr txBox="1">
            <a:spLocks noGrp="1"/>
          </p:cNvSpPr>
          <p:nvPr>
            <p:ph type="sldNum" idx="12"/>
          </p:nvPr>
        </p:nvSpPr>
        <p:spPr>
          <a:xfrm>
            <a:off x="8472457" y="6217622"/>
            <a:ext cx="548700" cy="5247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91"/>
        <p:cNvGrpSpPr/>
        <p:nvPr/>
      </p:nvGrpSpPr>
      <p:grpSpPr>
        <a:xfrm>
          <a:off x="0" y="0"/>
          <a:ext cx="0" cy="0"/>
          <a:chOff x="0" y="0"/>
          <a:chExt cx="0" cy="0"/>
        </a:xfrm>
      </p:grpSpPr>
      <p:sp>
        <p:nvSpPr>
          <p:cNvPr id="92" name="Shape 92"/>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93" name="Shape 93"/>
          <p:cNvSpPr txBox="1">
            <a:spLocks noGrp="1"/>
          </p:cNvSpPr>
          <p:nvPr>
            <p:ph type="title"/>
          </p:nvPr>
        </p:nvSpPr>
        <p:spPr>
          <a:xfrm rot="-5400000">
            <a:off x="-1297625" y="2647766"/>
            <a:ext cx="5418900" cy="1506900"/>
          </a:xfrm>
          <a:prstGeom prst="rect">
            <a:avLst/>
          </a:prstGeom>
          <a:noFill/>
          <a:ln>
            <a:noFill/>
          </a:ln>
        </p:spPr>
        <p:txBody>
          <a:bodyPr lIns="91425" tIns="91425" rIns="91425" bIns="91425" anchor="b" anchorCtr="0"/>
          <a:lstStyle>
            <a:lvl1pPr lvl="0" algn="r">
              <a:lnSpc>
                <a:spcPct val="100000"/>
              </a:lnSpc>
              <a:spcBef>
                <a:spcPts val="0"/>
              </a:spcBef>
              <a:spcAft>
                <a:spcPts val="0"/>
              </a:spcAft>
              <a:buClr>
                <a:schemeClr val="dk1"/>
              </a:buClr>
              <a:buSzPct val="100000"/>
              <a:buNone/>
              <a:defRPr sz="4800" b="1">
                <a:solidFill>
                  <a:schemeClr val="dk1"/>
                </a:solidFill>
              </a:defRPr>
            </a:lvl1pPr>
            <a:lvl2pPr lvl="1" algn="r">
              <a:lnSpc>
                <a:spcPct val="100000"/>
              </a:lnSpc>
              <a:spcBef>
                <a:spcPts val="0"/>
              </a:spcBef>
              <a:spcAft>
                <a:spcPts val="0"/>
              </a:spcAft>
              <a:buClr>
                <a:schemeClr val="dk1"/>
              </a:buClr>
              <a:buSzPct val="100000"/>
              <a:buNone/>
              <a:defRPr sz="4800" b="1">
                <a:solidFill>
                  <a:schemeClr val="dk1"/>
                </a:solidFill>
              </a:defRPr>
            </a:lvl2pPr>
            <a:lvl3pPr lvl="2" algn="r">
              <a:lnSpc>
                <a:spcPct val="100000"/>
              </a:lnSpc>
              <a:spcBef>
                <a:spcPts val="0"/>
              </a:spcBef>
              <a:spcAft>
                <a:spcPts val="0"/>
              </a:spcAft>
              <a:buClr>
                <a:schemeClr val="dk1"/>
              </a:buClr>
              <a:buSzPct val="100000"/>
              <a:buNone/>
              <a:defRPr sz="4800" b="1">
                <a:solidFill>
                  <a:schemeClr val="dk1"/>
                </a:solidFill>
              </a:defRPr>
            </a:lvl3pPr>
            <a:lvl4pPr lvl="3" algn="r">
              <a:lnSpc>
                <a:spcPct val="100000"/>
              </a:lnSpc>
              <a:spcBef>
                <a:spcPts val="0"/>
              </a:spcBef>
              <a:spcAft>
                <a:spcPts val="0"/>
              </a:spcAft>
              <a:buClr>
                <a:schemeClr val="dk1"/>
              </a:buClr>
              <a:buSzPct val="100000"/>
              <a:buNone/>
              <a:defRPr sz="4800" b="1">
                <a:solidFill>
                  <a:schemeClr val="dk1"/>
                </a:solidFill>
              </a:defRPr>
            </a:lvl4pPr>
            <a:lvl5pPr lvl="4" algn="r">
              <a:lnSpc>
                <a:spcPct val="100000"/>
              </a:lnSpc>
              <a:spcBef>
                <a:spcPts val="0"/>
              </a:spcBef>
              <a:spcAft>
                <a:spcPts val="0"/>
              </a:spcAft>
              <a:buClr>
                <a:schemeClr val="dk1"/>
              </a:buClr>
              <a:buSzPct val="100000"/>
              <a:buNone/>
              <a:defRPr sz="4800" b="1">
                <a:solidFill>
                  <a:schemeClr val="dk1"/>
                </a:solidFill>
              </a:defRPr>
            </a:lvl5pPr>
            <a:lvl6pPr lvl="5" algn="r">
              <a:lnSpc>
                <a:spcPct val="100000"/>
              </a:lnSpc>
              <a:spcBef>
                <a:spcPts val="0"/>
              </a:spcBef>
              <a:spcAft>
                <a:spcPts val="0"/>
              </a:spcAft>
              <a:buClr>
                <a:schemeClr val="dk1"/>
              </a:buClr>
              <a:buSzPct val="100000"/>
              <a:buNone/>
              <a:defRPr sz="4800" b="1">
                <a:solidFill>
                  <a:schemeClr val="dk1"/>
                </a:solidFill>
              </a:defRPr>
            </a:lvl6pPr>
            <a:lvl7pPr lvl="6" algn="r">
              <a:lnSpc>
                <a:spcPct val="100000"/>
              </a:lnSpc>
              <a:spcBef>
                <a:spcPts val="0"/>
              </a:spcBef>
              <a:spcAft>
                <a:spcPts val="0"/>
              </a:spcAft>
              <a:buClr>
                <a:schemeClr val="dk1"/>
              </a:buClr>
              <a:buSzPct val="100000"/>
              <a:buNone/>
              <a:defRPr sz="4800" b="1">
                <a:solidFill>
                  <a:schemeClr val="dk1"/>
                </a:solidFill>
              </a:defRPr>
            </a:lvl7pPr>
            <a:lvl8pPr lvl="7" algn="r">
              <a:lnSpc>
                <a:spcPct val="100000"/>
              </a:lnSpc>
              <a:spcBef>
                <a:spcPts val="0"/>
              </a:spcBef>
              <a:spcAft>
                <a:spcPts val="0"/>
              </a:spcAft>
              <a:buClr>
                <a:schemeClr val="dk1"/>
              </a:buClr>
              <a:buSzPct val="100000"/>
              <a:buNone/>
              <a:defRPr sz="4800" b="1">
                <a:solidFill>
                  <a:schemeClr val="dk1"/>
                </a:solidFill>
              </a:defRPr>
            </a:lvl8pPr>
            <a:lvl9pPr lvl="8" algn="r">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94" name="Shape 94"/>
          <p:cNvSpPr txBox="1">
            <a:spLocks noGrp="1"/>
          </p:cNvSpPr>
          <p:nvPr>
            <p:ph type="body" idx="1"/>
          </p:nvPr>
        </p:nvSpPr>
        <p:spPr>
          <a:xfrm>
            <a:off x="2601000" y="691833"/>
            <a:ext cx="5913300" cy="54189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95" name="Shape 95"/>
          <p:cNvSpPr txBox="1">
            <a:spLocks noGrp="1"/>
          </p:cNvSpPr>
          <p:nvPr>
            <p:ph type="sldNum" idx="12"/>
          </p:nvPr>
        </p:nvSpPr>
        <p:spPr>
          <a:xfrm>
            <a:off x="8472457" y="6217622"/>
            <a:ext cx="548700" cy="5247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5">
    <p:bg>
      <p:bgPr>
        <a:solidFill>
          <a:srgbClr val="FFFFFF"/>
        </a:solidFill>
        <a:effectLst/>
      </p:bgPr>
    </p:bg>
    <p:spTree>
      <p:nvGrpSpPr>
        <p:cNvPr id="1" name="Shape 96"/>
        <p:cNvGrpSpPr/>
        <p:nvPr/>
      </p:nvGrpSpPr>
      <p:grpSpPr>
        <a:xfrm>
          <a:off x="0" y="0"/>
          <a:ext cx="0" cy="0"/>
          <a:chOff x="0" y="0"/>
          <a:chExt cx="0" cy="0"/>
        </a:xfrm>
      </p:grpSpPr>
      <p:sp>
        <p:nvSpPr>
          <p:cNvPr id="97" name="Shape 97"/>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98" name="Shape 98"/>
          <p:cNvSpPr txBox="1">
            <a:spLocks noGrp="1"/>
          </p:cNvSpPr>
          <p:nvPr>
            <p:ph type="title"/>
          </p:nvPr>
        </p:nvSpPr>
        <p:spPr>
          <a:xfrm rot="-5400000">
            <a:off x="-1297625" y="2647766"/>
            <a:ext cx="5418900" cy="1506900"/>
          </a:xfrm>
          <a:prstGeom prst="rect">
            <a:avLst/>
          </a:prstGeom>
          <a:noFill/>
          <a:ln>
            <a:noFill/>
          </a:ln>
        </p:spPr>
        <p:txBody>
          <a:bodyPr lIns="91425" tIns="91425" rIns="91425" bIns="91425" anchor="b" anchorCtr="0"/>
          <a:lstStyle>
            <a:lvl1pPr lvl="0" algn="r">
              <a:lnSpc>
                <a:spcPct val="100000"/>
              </a:lnSpc>
              <a:spcBef>
                <a:spcPts val="0"/>
              </a:spcBef>
              <a:spcAft>
                <a:spcPts val="0"/>
              </a:spcAft>
              <a:buClr>
                <a:schemeClr val="dk1"/>
              </a:buClr>
              <a:buSzPct val="100000"/>
              <a:buNone/>
              <a:defRPr sz="4800" b="1">
                <a:solidFill>
                  <a:schemeClr val="dk1"/>
                </a:solidFill>
              </a:defRPr>
            </a:lvl1pPr>
            <a:lvl2pPr lvl="1" algn="r">
              <a:lnSpc>
                <a:spcPct val="100000"/>
              </a:lnSpc>
              <a:spcBef>
                <a:spcPts val="0"/>
              </a:spcBef>
              <a:spcAft>
                <a:spcPts val="0"/>
              </a:spcAft>
              <a:buClr>
                <a:schemeClr val="dk1"/>
              </a:buClr>
              <a:buSzPct val="100000"/>
              <a:buNone/>
              <a:defRPr sz="4800" b="1">
                <a:solidFill>
                  <a:schemeClr val="dk1"/>
                </a:solidFill>
              </a:defRPr>
            </a:lvl2pPr>
            <a:lvl3pPr lvl="2" algn="r">
              <a:lnSpc>
                <a:spcPct val="100000"/>
              </a:lnSpc>
              <a:spcBef>
                <a:spcPts val="0"/>
              </a:spcBef>
              <a:spcAft>
                <a:spcPts val="0"/>
              </a:spcAft>
              <a:buClr>
                <a:schemeClr val="dk1"/>
              </a:buClr>
              <a:buSzPct val="100000"/>
              <a:buNone/>
              <a:defRPr sz="4800" b="1">
                <a:solidFill>
                  <a:schemeClr val="dk1"/>
                </a:solidFill>
              </a:defRPr>
            </a:lvl3pPr>
            <a:lvl4pPr lvl="3" algn="r">
              <a:lnSpc>
                <a:spcPct val="100000"/>
              </a:lnSpc>
              <a:spcBef>
                <a:spcPts val="0"/>
              </a:spcBef>
              <a:spcAft>
                <a:spcPts val="0"/>
              </a:spcAft>
              <a:buClr>
                <a:schemeClr val="dk1"/>
              </a:buClr>
              <a:buSzPct val="100000"/>
              <a:buNone/>
              <a:defRPr sz="4800" b="1">
                <a:solidFill>
                  <a:schemeClr val="dk1"/>
                </a:solidFill>
              </a:defRPr>
            </a:lvl4pPr>
            <a:lvl5pPr lvl="4" algn="r">
              <a:lnSpc>
                <a:spcPct val="100000"/>
              </a:lnSpc>
              <a:spcBef>
                <a:spcPts val="0"/>
              </a:spcBef>
              <a:spcAft>
                <a:spcPts val="0"/>
              </a:spcAft>
              <a:buClr>
                <a:schemeClr val="dk1"/>
              </a:buClr>
              <a:buSzPct val="100000"/>
              <a:buNone/>
              <a:defRPr sz="4800" b="1">
                <a:solidFill>
                  <a:schemeClr val="dk1"/>
                </a:solidFill>
              </a:defRPr>
            </a:lvl5pPr>
            <a:lvl6pPr lvl="5" algn="r">
              <a:lnSpc>
                <a:spcPct val="100000"/>
              </a:lnSpc>
              <a:spcBef>
                <a:spcPts val="0"/>
              </a:spcBef>
              <a:spcAft>
                <a:spcPts val="0"/>
              </a:spcAft>
              <a:buClr>
                <a:schemeClr val="dk1"/>
              </a:buClr>
              <a:buSzPct val="100000"/>
              <a:buNone/>
              <a:defRPr sz="4800" b="1">
                <a:solidFill>
                  <a:schemeClr val="dk1"/>
                </a:solidFill>
              </a:defRPr>
            </a:lvl6pPr>
            <a:lvl7pPr lvl="6" algn="r">
              <a:lnSpc>
                <a:spcPct val="100000"/>
              </a:lnSpc>
              <a:spcBef>
                <a:spcPts val="0"/>
              </a:spcBef>
              <a:spcAft>
                <a:spcPts val="0"/>
              </a:spcAft>
              <a:buClr>
                <a:schemeClr val="dk1"/>
              </a:buClr>
              <a:buSzPct val="100000"/>
              <a:buNone/>
              <a:defRPr sz="4800" b="1">
                <a:solidFill>
                  <a:schemeClr val="dk1"/>
                </a:solidFill>
              </a:defRPr>
            </a:lvl7pPr>
            <a:lvl8pPr lvl="7" algn="r">
              <a:lnSpc>
                <a:spcPct val="100000"/>
              </a:lnSpc>
              <a:spcBef>
                <a:spcPts val="0"/>
              </a:spcBef>
              <a:spcAft>
                <a:spcPts val="0"/>
              </a:spcAft>
              <a:buClr>
                <a:schemeClr val="dk1"/>
              </a:buClr>
              <a:buSzPct val="100000"/>
              <a:buNone/>
              <a:defRPr sz="4800" b="1">
                <a:solidFill>
                  <a:schemeClr val="dk1"/>
                </a:solidFill>
              </a:defRPr>
            </a:lvl8pPr>
            <a:lvl9pPr lvl="8" algn="r">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99" name="Shape 99"/>
          <p:cNvSpPr txBox="1">
            <a:spLocks noGrp="1"/>
          </p:cNvSpPr>
          <p:nvPr>
            <p:ph type="body" idx="1"/>
          </p:nvPr>
        </p:nvSpPr>
        <p:spPr>
          <a:xfrm>
            <a:off x="2601000" y="691833"/>
            <a:ext cx="5913300" cy="54189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100" name="Shape 100"/>
          <p:cNvSpPr txBox="1">
            <a:spLocks noGrp="1"/>
          </p:cNvSpPr>
          <p:nvPr>
            <p:ph type="sldNum" idx="12"/>
          </p:nvPr>
        </p:nvSpPr>
        <p:spPr>
          <a:xfrm>
            <a:off x="8472457" y="6217622"/>
            <a:ext cx="548700" cy="5247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101"/>
        <p:cNvGrpSpPr/>
        <p:nvPr/>
      </p:nvGrpSpPr>
      <p:grpSpPr>
        <a:xfrm>
          <a:off x="0" y="0"/>
          <a:ext cx="0" cy="0"/>
          <a:chOff x="0" y="0"/>
          <a:chExt cx="0" cy="0"/>
        </a:xfrm>
      </p:grpSpPr>
      <p:sp>
        <p:nvSpPr>
          <p:cNvPr id="102" name="Shape 102"/>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03" name="Shape 103"/>
          <p:cNvSpPr txBox="1">
            <a:spLocks noGrp="1"/>
          </p:cNvSpPr>
          <p:nvPr>
            <p:ph type="title"/>
          </p:nvPr>
        </p:nvSpPr>
        <p:spPr>
          <a:xfrm rot="-5400000">
            <a:off x="-1297625" y="2647766"/>
            <a:ext cx="5418900" cy="1506900"/>
          </a:xfrm>
          <a:prstGeom prst="rect">
            <a:avLst/>
          </a:prstGeom>
          <a:noFill/>
          <a:ln>
            <a:noFill/>
          </a:ln>
        </p:spPr>
        <p:txBody>
          <a:bodyPr lIns="91425" tIns="91425" rIns="91425" bIns="91425" anchor="b" anchorCtr="0"/>
          <a:lstStyle>
            <a:lvl1pPr lvl="0" algn="r">
              <a:lnSpc>
                <a:spcPct val="100000"/>
              </a:lnSpc>
              <a:spcBef>
                <a:spcPts val="0"/>
              </a:spcBef>
              <a:spcAft>
                <a:spcPts val="0"/>
              </a:spcAft>
              <a:buClr>
                <a:schemeClr val="dk1"/>
              </a:buClr>
              <a:buSzPct val="100000"/>
              <a:buNone/>
              <a:defRPr sz="4800" b="1">
                <a:solidFill>
                  <a:schemeClr val="dk1"/>
                </a:solidFill>
              </a:defRPr>
            </a:lvl1pPr>
            <a:lvl2pPr lvl="1" algn="r">
              <a:lnSpc>
                <a:spcPct val="100000"/>
              </a:lnSpc>
              <a:spcBef>
                <a:spcPts val="0"/>
              </a:spcBef>
              <a:spcAft>
                <a:spcPts val="0"/>
              </a:spcAft>
              <a:buClr>
                <a:schemeClr val="dk1"/>
              </a:buClr>
              <a:buSzPct val="100000"/>
              <a:buNone/>
              <a:defRPr sz="4800" b="1">
                <a:solidFill>
                  <a:schemeClr val="dk1"/>
                </a:solidFill>
              </a:defRPr>
            </a:lvl2pPr>
            <a:lvl3pPr lvl="2" algn="r">
              <a:lnSpc>
                <a:spcPct val="100000"/>
              </a:lnSpc>
              <a:spcBef>
                <a:spcPts val="0"/>
              </a:spcBef>
              <a:spcAft>
                <a:spcPts val="0"/>
              </a:spcAft>
              <a:buClr>
                <a:schemeClr val="dk1"/>
              </a:buClr>
              <a:buSzPct val="100000"/>
              <a:buNone/>
              <a:defRPr sz="4800" b="1">
                <a:solidFill>
                  <a:schemeClr val="dk1"/>
                </a:solidFill>
              </a:defRPr>
            </a:lvl3pPr>
            <a:lvl4pPr lvl="3" algn="r">
              <a:lnSpc>
                <a:spcPct val="100000"/>
              </a:lnSpc>
              <a:spcBef>
                <a:spcPts val="0"/>
              </a:spcBef>
              <a:spcAft>
                <a:spcPts val="0"/>
              </a:spcAft>
              <a:buClr>
                <a:schemeClr val="dk1"/>
              </a:buClr>
              <a:buSzPct val="100000"/>
              <a:buNone/>
              <a:defRPr sz="4800" b="1">
                <a:solidFill>
                  <a:schemeClr val="dk1"/>
                </a:solidFill>
              </a:defRPr>
            </a:lvl4pPr>
            <a:lvl5pPr lvl="4" algn="r">
              <a:lnSpc>
                <a:spcPct val="100000"/>
              </a:lnSpc>
              <a:spcBef>
                <a:spcPts val="0"/>
              </a:spcBef>
              <a:spcAft>
                <a:spcPts val="0"/>
              </a:spcAft>
              <a:buClr>
                <a:schemeClr val="dk1"/>
              </a:buClr>
              <a:buSzPct val="100000"/>
              <a:buNone/>
              <a:defRPr sz="4800" b="1">
                <a:solidFill>
                  <a:schemeClr val="dk1"/>
                </a:solidFill>
              </a:defRPr>
            </a:lvl5pPr>
            <a:lvl6pPr lvl="5" algn="r">
              <a:lnSpc>
                <a:spcPct val="100000"/>
              </a:lnSpc>
              <a:spcBef>
                <a:spcPts val="0"/>
              </a:spcBef>
              <a:spcAft>
                <a:spcPts val="0"/>
              </a:spcAft>
              <a:buClr>
                <a:schemeClr val="dk1"/>
              </a:buClr>
              <a:buSzPct val="100000"/>
              <a:buNone/>
              <a:defRPr sz="4800" b="1">
                <a:solidFill>
                  <a:schemeClr val="dk1"/>
                </a:solidFill>
              </a:defRPr>
            </a:lvl6pPr>
            <a:lvl7pPr lvl="6" algn="r">
              <a:lnSpc>
                <a:spcPct val="100000"/>
              </a:lnSpc>
              <a:spcBef>
                <a:spcPts val="0"/>
              </a:spcBef>
              <a:spcAft>
                <a:spcPts val="0"/>
              </a:spcAft>
              <a:buClr>
                <a:schemeClr val="dk1"/>
              </a:buClr>
              <a:buSzPct val="100000"/>
              <a:buNone/>
              <a:defRPr sz="4800" b="1">
                <a:solidFill>
                  <a:schemeClr val="dk1"/>
                </a:solidFill>
              </a:defRPr>
            </a:lvl7pPr>
            <a:lvl8pPr lvl="7" algn="r">
              <a:lnSpc>
                <a:spcPct val="100000"/>
              </a:lnSpc>
              <a:spcBef>
                <a:spcPts val="0"/>
              </a:spcBef>
              <a:spcAft>
                <a:spcPts val="0"/>
              </a:spcAft>
              <a:buClr>
                <a:schemeClr val="dk1"/>
              </a:buClr>
              <a:buSzPct val="100000"/>
              <a:buNone/>
              <a:defRPr sz="4800" b="1">
                <a:solidFill>
                  <a:schemeClr val="dk1"/>
                </a:solidFill>
              </a:defRPr>
            </a:lvl8pPr>
            <a:lvl9pPr lvl="8" algn="r">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104" name="Shape 104"/>
          <p:cNvSpPr txBox="1">
            <a:spLocks noGrp="1"/>
          </p:cNvSpPr>
          <p:nvPr>
            <p:ph type="body" idx="1"/>
          </p:nvPr>
        </p:nvSpPr>
        <p:spPr>
          <a:xfrm>
            <a:off x="2601000" y="691833"/>
            <a:ext cx="5913300" cy="54189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105" name="Shape 105"/>
          <p:cNvSpPr txBox="1">
            <a:spLocks noGrp="1"/>
          </p:cNvSpPr>
          <p:nvPr>
            <p:ph type="sldNum" idx="12"/>
          </p:nvPr>
        </p:nvSpPr>
        <p:spPr>
          <a:xfrm>
            <a:off x="8472457" y="6217622"/>
            <a:ext cx="548700" cy="5247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6">
    <p:bg>
      <p:bgPr>
        <a:solidFill>
          <a:srgbClr val="FFFFFF"/>
        </a:solidFill>
        <a:effectLst/>
      </p:bgPr>
    </p:bg>
    <p:spTree>
      <p:nvGrpSpPr>
        <p:cNvPr id="1" name="Shape 106"/>
        <p:cNvGrpSpPr/>
        <p:nvPr/>
      </p:nvGrpSpPr>
      <p:grpSpPr>
        <a:xfrm>
          <a:off x="0" y="0"/>
          <a:ext cx="0" cy="0"/>
          <a:chOff x="0" y="0"/>
          <a:chExt cx="0" cy="0"/>
        </a:xfrm>
      </p:grpSpPr>
      <p:sp>
        <p:nvSpPr>
          <p:cNvPr id="107" name="Shape 107"/>
          <p:cNvSpPr/>
          <p:nvPr/>
        </p:nvSpPr>
        <p:spPr>
          <a:xfrm>
            <a:off x="0" y="0"/>
            <a:ext cx="9144000" cy="68580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p>
        </p:txBody>
      </p:sp>
      <p:sp>
        <p:nvSpPr>
          <p:cNvPr id="108" name="Shape 108"/>
          <p:cNvSpPr txBox="1">
            <a:spLocks noGrp="1"/>
          </p:cNvSpPr>
          <p:nvPr>
            <p:ph type="ctrTitle"/>
          </p:nvPr>
        </p:nvSpPr>
        <p:spPr>
          <a:xfrm>
            <a:off x="1837575" y="1668700"/>
            <a:ext cx="5445900" cy="3520800"/>
          </a:xfrm>
          <a:prstGeom prst="rect">
            <a:avLst/>
          </a:prstGeom>
          <a:noFill/>
          <a:ln>
            <a:noFill/>
          </a:ln>
        </p:spPr>
        <p:txBody>
          <a:bodyPr lIns="91425" tIns="91425" rIns="91425" bIns="91425" anchor="ctr" anchorCtr="0"/>
          <a:lstStyle>
            <a:lvl1pPr lvl="0" algn="ctr">
              <a:lnSpc>
                <a:spcPct val="100000"/>
              </a:lnSpc>
              <a:spcBef>
                <a:spcPts val="0"/>
              </a:spcBef>
              <a:spcAft>
                <a:spcPts val="0"/>
              </a:spcAft>
              <a:buClr>
                <a:srgbClr val="FFFFFF"/>
              </a:buClr>
              <a:buSzPct val="100000"/>
              <a:buNone/>
              <a:defRPr sz="4000" b="1">
                <a:solidFill>
                  <a:srgbClr val="FFFFFF"/>
                </a:solidFill>
              </a:defRPr>
            </a:lvl1pPr>
            <a:lvl2pPr lvl="1" algn="ctr">
              <a:lnSpc>
                <a:spcPct val="100000"/>
              </a:lnSpc>
              <a:spcBef>
                <a:spcPts val="0"/>
              </a:spcBef>
              <a:spcAft>
                <a:spcPts val="0"/>
              </a:spcAft>
              <a:buClr>
                <a:srgbClr val="FFFFFF"/>
              </a:buClr>
              <a:buSzPct val="100000"/>
              <a:buNone/>
              <a:defRPr sz="4000" b="1">
                <a:solidFill>
                  <a:srgbClr val="FFFFFF"/>
                </a:solidFill>
              </a:defRPr>
            </a:lvl2pPr>
            <a:lvl3pPr lvl="2" algn="ctr">
              <a:lnSpc>
                <a:spcPct val="100000"/>
              </a:lnSpc>
              <a:spcBef>
                <a:spcPts val="0"/>
              </a:spcBef>
              <a:spcAft>
                <a:spcPts val="0"/>
              </a:spcAft>
              <a:buClr>
                <a:srgbClr val="FFFFFF"/>
              </a:buClr>
              <a:buSzPct val="100000"/>
              <a:buNone/>
              <a:defRPr sz="4000" b="1">
                <a:solidFill>
                  <a:srgbClr val="FFFFFF"/>
                </a:solidFill>
              </a:defRPr>
            </a:lvl3pPr>
            <a:lvl4pPr lvl="3" algn="ctr">
              <a:lnSpc>
                <a:spcPct val="100000"/>
              </a:lnSpc>
              <a:spcBef>
                <a:spcPts val="0"/>
              </a:spcBef>
              <a:spcAft>
                <a:spcPts val="0"/>
              </a:spcAft>
              <a:buClr>
                <a:srgbClr val="FFFFFF"/>
              </a:buClr>
              <a:buSzPct val="100000"/>
              <a:buNone/>
              <a:defRPr sz="4000" b="1">
                <a:solidFill>
                  <a:srgbClr val="FFFFFF"/>
                </a:solidFill>
              </a:defRPr>
            </a:lvl4pPr>
            <a:lvl5pPr lvl="4" algn="ctr">
              <a:lnSpc>
                <a:spcPct val="100000"/>
              </a:lnSpc>
              <a:spcBef>
                <a:spcPts val="0"/>
              </a:spcBef>
              <a:spcAft>
                <a:spcPts val="0"/>
              </a:spcAft>
              <a:buClr>
                <a:srgbClr val="FFFFFF"/>
              </a:buClr>
              <a:buSzPct val="100000"/>
              <a:buNone/>
              <a:defRPr sz="4000" b="1">
                <a:solidFill>
                  <a:srgbClr val="FFFFFF"/>
                </a:solidFill>
              </a:defRPr>
            </a:lvl5pPr>
            <a:lvl6pPr lvl="5" algn="ctr">
              <a:lnSpc>
                <a:spcPct val="100000"/>
              </a:lnSpc>
              <a:spcBef>
                <a:spcPts val="0"/>
              </a:spcBef>
              <a:spcAft>
                <a:spcPts val="0"/>
              </a:spcAft>
              <a:buClr>
                <a:srgbClr val="FFFFFF"/>
              </a:buClr>
              <a:buSzPct val="100000"/>
              <a:buNone/>
              <a:defRPr sz="4000" b="1">
                <a:solidFill>
                  <a:srgbClr val="FFFFFF"/>
                </a:solidFill>
              </a:defRPr>
            </a:lvl6pPr>
            <a:lvl7pPr lvl="6" algn="ctr">
              <a:lnSpc>
                <a:spcPct val="100000"/>
              </a:lnSpc>
              <a:spcBef>
                <a:spcPts val="0"/>
              </a:spcBef>
              <a:spcAft>
                <a:spcPts val="0"/>
              </a:spcAft>
              <a:buClr>
                <a:srgbClr val="FFFFFF"/>
              </a:buClr>
              <a:buSzPct val="100000"/>
              <a:buNone/>
              <a:defRPr sz="4000" b="1">
                <a:solidFill>
                  <a:srgbClr val="FFFFFF"/>
                </a:solidFill>
              </a:defRPr>
            </a:lvl7pPr>
            <a:lvl8pPr lvl="7" algn="ctr">
              <a:lnSpc>
                <a:spcPct val="100000"/>
              </a:lnSpc>
              <a:spcBef>
                <a:spcPts val="0"/>
              </a:spcBef>
              <a:spcAft>
                <a:spcPts val="0"/>
              </a:spcAft>
              <a:buClr>
                <a:srgbClr val="FFFFFF"/>
              </a:buClr>
              <a:buSzPct val="100000"/>
              <a:buNone/>
              <a:defRPr sz="4000" b="1">
                <a:solidFill>
                  <a:srgbClr val="FFFFFF"/>
                </a:solidFill>
              </a:defRPr>
            </a:lvl8pPr>
            <a:lvl9pPr lvl="8" algn="ctr">
              <a:lnSpc>
                <a:spcPct val="100000"/>
              </a:lnSpc>
              <a:spcBef>
                <a:spcPts val="0"/>
              </a:spcBef>
              <a:spcAft>
                <a:spcPts val="0"/>
              </a:spcAft>
              <a:buClr>
                <a:srgbClr val="FFFFFF"/>
              </a:buClr>
              <a:buSzPct val="100000"/>
              <a:buNone/>
              <a:defRPr sz="4000" b="1">
                <a:solidFill>
                  <a:srgbClr val="FFFFFF"/>
                </a:solidFill>
              </a:defRPr>
            </a:lvl9pPr>
          </a:lstStyle>
          <a:p>
            <a:endParaRPr/>
          </a:p>
        </p:txBody>
      </p:sp>
      <p:sp>
        <p:nvSpPr>
          <p:cNvPr id="109" name="Shape 109"/>
          <p:cNvSpPr txBox="1">
            <a:spLocks noGrp="1"/>
          </p:cNvSpPr>
          <p:nvPr>
            <p:ph type="sldNum" idx="12"/>
          </p:nvPr>
        </p:nvSpPr>
        <p:spPr>
          <a:xfrm>
            <a:off x="8472457" y="6217622"/>
            <a:ext cx="548700" cy="5247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nl-NL" sz="1000">
                <a:solidFill>
                  <a:srgbClr val="FFFFFF"/>
                </a:solidFill>
              </a:rPr>
              <a:t>‹#›</a:t>
            </a:fld>
            <a:endParaRPr lang="nl-NL" sz="10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_642a8817a7205bc1">
    <p:spTree>
      <p:nvGrpSpPr>
        <p:cNvPr id="1" name="Shape 11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7" name="Shape 117"/>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18" name="Shape 11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21" name="Shape 12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b="0" i="0" u="none" strike="noStrike" cap="none">
                <a:solidFill>
                  <a:srgbClr val="888888"/>
                </a:solidFill>
                <a:latin typeface="Cabin"/>
                <a:ea typeface="Cabin"/>
                <a:cs typeface="Cabin"/>
                <a:sym typeface="Cabin"/>
              </a:rPr>
              <a:t>‹#›</a:t>
            </a:fld>
            <a:endParaRPr lang="nl-NL" sz="1200" b="0" i="0" u="none" strike="noStrike" cap="none">
              <a:solidFill>
                <a:srgbClr val="888888"/>
              </a:solidFill>
              <a:latin typeface="Cabin"/>
              <a:ea typeface="Cabin"/>
              <a:cs typeface="Cabin"/>
              <a:sym typeface="Cabi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4" name="Shape 124"/>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8" name="Shape 128"/>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29" name="Shape 129"/>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0" name="Shape 13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36" name="Shape 136"/>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0" name="Shape 1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41"/>
        <p:cNvGrpSpPr/>
        <p:nvPr/>
      </p:nvGrpSpPr>
      <p:grpSpPr>
        <a:xfrm>
          <a:off x="0" y="0"/>
          <a:ext cx="0" cy="0"/>
          <a:chOff x="0" y="0"/>
          <a:chExt cx="0" cy="0"/>
        </a:xfrm>
      </p:grpSpPr>
      <p:sp>
        <p:nvSpPr>
          <p:cNvPr id="142" name="Shape 142"/>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143" name="Shape 143"/>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144" name="Shape 144"/>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45" name="Shape 145"/>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6" name="Shape 14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149" name="Shape 1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152" name="Shape 152"/>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53" name="Shape 15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4"/>
        <p:cNvGrpSpPr/>
        <p:nvPr/>
      </p:nvGrpSpPr>
      <p:grpSpPr>
        <a:xfrm>
          <a:off x="0" y="0"/>
          <a:ext cx="0" cy="0"/>
          <a:chOff x="0" y="0"/>
          <a:chExt cx="0" cy="0"/>
        </a:xfrm>
      </p:grpSpPr>
      <p:sp>
        <p:nvSpPr>
          <p:cNvPr id="155" name="Shape 15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nl-NL"/>
              <a:t>‹#›</a:t>
            </a:fld>
            <a:endParaRPr lang="nl-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156"/>
        <p:cNvGrpSpPr/>
        <p:nvPr/>
      </p:nvGrpSpPr>
      <p:grpSpPr>
        <a:xfrm>
          <a:off x="0" y="0"/>
          <a:ext cx="0" cy="0"/>
          <a:chOff x="0" y="0"/>
          <a:chExt cx="0" cy="0"/>
        </a:xfrm>
      </p:grpSpPr>
      <p:sp>
        <p:nvSpPr>
          <p:cNvPr id="157" name="Shape 157"/>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58" name="Shape 158"/>
          <p:cNvSpPr txBox="1">
            <a:spLocks noGrp="1"/>
          </p:cNvSpPr>
          <p:nvPr>
            <p:ph type="title"/>
          </p:nvPr>
        </p:nvSpPr>
        <p:spPr>
          <a:xfrm rot="-5400000">
            <a:off x="-1297625" y="2647766"/>
            <a:ext cx="5418900" cy="1506900"/>
          </a:xfrm>
          <a:prstGeom prst="rect">
            <a:avLst/>
          </a:prstGeom>
          <a:noFill/>
          <a:ln>
            <a:noFill/>
          </a:ln>
        </p:spPr>
        <p:txBody>
          <a:bodyPr lIns="91425" tIns="91425" rIns="91425" bIns="91425" anchor="b" anchorCtr="0"/>
          <a:lstStyle>
            <a:lvl1pPr lvl="0" algn="r" rtl="0">
              <a:lnSpc>
                <a:spcPct val="100000"/>
              </a:lnSpc>
              <a:spcBef>
                <a:spcPts val="0"/>
              </a:spcBef>
              <a:spcAft>
                <a:spcPts val="0"/>
              </a:spcAft>
              <a:buClr>
                <a:schemeClr val="dk1"/>
              </a:buClr>
              <a:buSzPct val="100000"/>
              <a:buNone/>
              <a:defRPr sz="4800" b="1">
                <a:solidFill>
                  <a:schemeClr val="dk1"/>
                </a:solidFill>
              </a:defRPr>
            </a:lvl1pPr>
            <a:lvl2pPr lvl="1" algn="r" rtl="0">
              <a:lnSpc>
                <a:spcPct val="100000"/>
              </a:lnSpc>
              <a:spcBef>
                <a:spcPts val="0"/>
              </a:spcBef>
              <a:spcAft>
                <a:spcPts val="0"/>
              </a:spcAft>
              <a:buClr>
                <a:schemeClr val="dk1"/>
              </a:buClr>
              <a:buSzPct val="100000"/>
              <a:buNone/>
              <a:defRPr sz="4800" b="1">
                <a:solidFill>
                  <a:schemeClr val="dk1"/>
                </a:solidFill>
              </a:defRPr>
            </a:lvl2pPr>
            <a:lvl3pPr lvl="2" algn="r" rtl="0">
              <a:lnSpc>
                <a:spcPct val="100000"/>
              </a:lnSpc>
              <a:spcBef>
                <a:spcPts val="0"/>
              </a:spcBef>
              <a:spcAft>
                <a:spcPts val="0"/>
              </a:spcAft>
              <a:buClr>
                <a:schemeClr val="dk1"/>
              </a:buClr>
              <a:buSzPct val="100000"/>
              <a:buNone/>
              <a:defRPr sz="4800" b="1">
                <a:solidFill>
                  <a:schemeClr val="dk1"/>
                </a:solidFill>
              </a:defRPr>
            </a:lvl3pPr>
            <a:lvl4pPr lvl="3" algn="r" rtl="0">
              <a:lnSpc>
                <a:spcPct val="100000"/>
              </a:lnSpc>
              <a:spcBef>
                <a:spcPts val="0"/>
              </a:spcBef>
              <a:spcAft>
                <a:spcPts val="0"/>
              </a:spcAft>
              <a:buClr>
                <a:schemeClr val="dk1"/>
              </a:buClr>
              <a:buSzPct val="100000"/>
              <a:buNone/>
              <a:defRPr sz="4800" b="1">
                <a:solidFill>
                  <a:schemeClr val="dk1"/>
                </a:solidFill>
              </a:defRPr>
            </a:lvl4pPr>
            <a:lvl5pPr lvl="4" algn="r" rtl="0">
              <a:lnSpc>
                <a:spcPct val="100000"/>
              </a:lnSpc>
              <a:spcBef>
                <a:spcPts val="0"/>
              </a:spcBef>
              <a:spcAft>
                <a:spcPts val="0"/>
              </a:spcAft>
              <a:buClr>
                <a:schemeClr val="dk1"/>
              </a:buClr>
              <a:buSzPct val="100000"/>
              <a:buNone/>
              <a:defRPr sz="4800" b="1">
                <a:solidFill>
                  <a:schemeClr val="dk1"/>
                </a:solidFill>
              </a:defRPr>
            </a:lvl5pPr>
            <a:lvl6pPr lvl="5" algn="r" rtl="0">
              <a:lnSpc>
                <a:spcPct val="100000"/>
              </a:lnSpc>
              <a:spcBef>
                <a:spcPts val="0"/>
              </a:spcBef>
              <a:spcAft>
                <a:spcPts val="0"/>
              </a:spcAft>
              <a:buClr>
                <a:schemeClr val="dk1"/>
              </a:buClr>
              <a:buSzPct val="100000"/>
              <a:buNone/>
              <a:defRPr sz="4800" b="1">
                <a:solidFill>
                  <a:schemeClr val="dk1"/>
                </a:solidFill>
              </a:defRPr>
            </a:lvl6pPr>
            <a:lvl7pPr lvl="6" algn="r" rtl="0">
              <a:lnSpc>
                <a:spcPct val="100000"/>
              </a:lnSpc>
              <a:spcBef>
                <a:spcPts val="0"/>
              </a:spcBef>
              <a:spcAft>
                <a:spcPts val="0"/>
              </a:spcAft>
              <a:buClr>
                <a:schemeClr val="dk1"/>
              </a:buClr>
              <a:buSzPct val="100000"/>
              <a:buNone/>
              <a:defRPr sz="4800" b="1">
                <a:solidFill>
                  <a:schemeClr val="dk1"/>
                </a:solidFill>
              </a:defRPr>
            </a:lvl7pPr>
            <a:lvl8pPr lvl="7" algn="r" rtl="0">
              <a:lnSpc>
                <a:spcPct val="100000"/>
              </a:lnSpc>
              <a:spcBef>
                <a:spcPts val="0"/>
              </a:spcBef>
              <a:spcAft>
                <a:spcPts val="0"/>
              </a:spcAft>
              <a:buClr>
                <a:schemeClr val="dk1"/>
              </a:buClr>
              <a:buSzPct val="100000"/>
              <a:buNone/>
              <a:defRPr sz="4800" b="1">
                <a:solidFill>
                  <a:schemeClr val="dk1"/>
                </a:solidFill>
              </a:defRPr>
            </a:lvl8pPr>
            <a:lvl9pPr lvl="8" algn="r" rtl="0">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159" name="Shape 159"/>
          <p:cNvSpPr txBox="1">
            <a:spLocks noGrp="1"/>
          </p:cNvSpPr>
          <p:nvPr>
            <p:ph type="body" idx="1"/>
          </p:nvPr>
        </p:nvSpPr>
        <p:spPr>
          <a:xfrm>
            <a:off x="2601000" y="691833"/>
            <a:ext cx="5913300" cy="5418900"/>
          </a:xfrm>
          <a:prstGeom prst="rect">
            <a:avLst/>
          </a:prstGeom>
          <a:noFill/>
          <a:ln>
            <a:noFill/>
          </a:ln>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160" name="Shape 160"/>
          <p:cNvSpPr txBox="1">
            <a:spLocks noGrp="1"/>
          </p:cNvSpPr>
          <p:nvPr>
            <p:ph type="sldNum" idx="12"/>
          </p:nvPr>
        </p:nvSpPr>
        <p:spPr>
          <a:xfrm>
            <a:off x="8472457" y="6217622"/>
            <a:ext cx="548700" cy="5247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0" name="Shape 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b="0" i="0" u="none" strike="noStrike" cap="none">
                <a:solidFill>
                  <a:srgbClr val="888888"/>
                </a:solidFill>
                <a:latin typeface="Cabin"/>
                <a:ea typeface="Cabin"/>
                <a:cs typeface="Cabin"/>
                <a:sym typeface="Cabin"/>
              </a:rPr>
              <a:t>‹#›</a:t>
            </a:fld>
            <a:endParaRPr lang="nl-NL" sz="1200" b="0" i="0" u="none" strike="noStrike" cap="none">
              <a:solidFill>
                <a:srgbClr val="888888"/>
              </a:solidFill>
              <a:latin typeface="Cabin"/>
              <a:ea typeface="Cabin"/>
              <a:cs typeface="Cabin"/>
              <a:sym typeface="Cabi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Cabin"/>
              <a:buNone/>
              <a:defRPr sz="4400" b="0" i="0" u="none" strike="noStrike" cap="none">
                <a:solidFill>
                  <a:schemeClr val="dk1"/>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3" name="Shape 163"/>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164" name="Shape 16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65" name="Shape 16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66" name="Shape 16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b="0" i="0" u="none" strike="noStrike" cap="none">
                <a:solidFill>
                  <a:srgbClr val="888888"/>
                </a:solidFill>
                <a:latin typeface="Cabin"/>
                <a:ea typeface="Cabin"/>
                <a:cs typeface="Cabin"/>
                <a:sym typeface="Cabin"/>
              </a:rPr>
              <a:t>‹#›</a:t>
            </a:fld>
            <a:endParaRPr lang="nl-NL" sz="1200" b="0" i="0" u="none" strike="noStrike" cap="none">
              <a:solidFill>
                <a:srgbClr val="888888"/>
              </a:solidFill>
              <a:latin typeface="Cabin"/>
              <a:ea typeface="Cabin"/>
              <a:cs typeface="Cabin"/>
              <a:sym typeface="Cabi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167"/>
        <p:cNvGrpSpPr/>
        <p:nvPr/>
      </p:nvGrpSpPr>
      <p:grpSpPr>
        <a:xfrm>
          <a:off x="0" y="0"/>
          <a:ext cx="0" cy="0"/>
          <a:chOff x="0" y="0"/>
          <a:chExt cx="0" cy="0"/>
        </a:xfrm>
      </p:grpSpPr>
      <p:sp>
        <p:nvSpPr>
          <p:cNvPr id="168" name="Shape 168"/>
          <p:cNvSpPr/>
          <p:nvPr/>
        </p:nvSpPr>
        <p:spPr>
          <a:xfrm>
            <a:off x="0" y="0"/>
            <a:ext cx="9144000" cy="6858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69" name="Shape 169"/>
          <p:cNvSpPr txBox="1">
            <a:spLocks noGrp="1"/>
          </p:cNvSpPr>
          <p:nvPr>
            <p:ph type="title"/>
          </p:nvPr>
        </p:nvSpPr>
        <p:spPr>
          <a:xfrm rot="-5400000">
            <a:off x="-1297625" y="2647766"/>
            <a:ext cx="5418900" cy="1506900"/>
          </a:xfrm>
          <a:prstGeom prst="rect">
            <a:avLst/>
          </a:prstGeom>
          <a:noFill/>
          <a:ln>
            <a:noFill/>
          </a:ln>
        </p:spPr>
        <p:txBody>
          <a:bodyPr lIns="91425" tIns="91425" rIns="91425" bIns="91425" anchor="b" anchorCtr="0"/>
          <a:lstStyle>
            <a:lvl1pPr lvl="0" algn="r" rtl="0">
              <a:lnSpc>
                <a:spcPct val="100000"/>
              </a:lnSpc>
              <a:spcBef>
                <a:spcPts val="0"/>
              </a:spcBef>
              <a:spcAft>
                <a:spcPts val="0"/>
              </a:spcAft>
              <a:buClr>
                <a:schemeClr val="dk1"/>
              </a:buClr>
              <a:buSzPct val="100000"/>
              <a:buNone/>
              <a:defRPr sz="4800" b="1">
                <a:solidFill>
                  <a:schemeClr val="dk1"/>
                </a:solidFill>
              </a:defRPr>
            </a:lvl1pPr>
            <a:lvl2pPr lvl="1" algn="r" rtl="0">
              <a:lnSpc>
                <a:spcPct val="100000"/>
              </a:lnSpc>
              <a:spcBef>
                <a:spcPts val="0"/>
              </a:spcBef>
              <a:spcAft>
                <a:spcPts val="0"/>
              </a:spcAft>
              <a:buClr>
                <a:schemeClr val="dk1"/>
              </a:buClr>
              <a:buSzPct val="100000"/>
              <a:buNone/>
              <a:defRPr sz="4800" b="1">
                <a:solidFill>
                  <a:schemeClr val="dk1"/>
                </a:solidFill>
              </a:defRPr>
            </a:lvl2pPr>
            <a:lvl3pPr lvl="2" algn="r" rtl="0">
              <a:lnSpc>
                <a:spcPct val="100000"/>
              </a:lnSpc>
              <a:spcBef>
                <a:spcPts val="0"/>
              </a:spcBef>
              <a:spcAft>
                <a:spcPts val="0"/>
              </a:spcAft>
              <a:buClr>
                <a:schemeClr val="dk1"/>
              </a:buClr>
              <a:buSzPct val="100000"/>
              <a:buNone/>
              <a:defRPr sz="4800" b="1">
                <a:solidFill>
                  <a:schemeClr val="dk1"/>
                </a:solidFill>
              </a:defRPr>
            </a:lvl3pPr>
            <a:lvl4pPr lvl="3" algn="r" rtl="0">
              <a:lnSpc>
                <a:spcPct val="100000"/>
              </a:lnSpc>
              <a:spcBef>
                <a:spcPts val="0"/>
              </a:spcBef>
              <a:spcAft>
                <a:spcPts val="0"/>
              </a:spcAft>
              <a:buClr>
                <a:schemeClr val="dk1"/>
              </a:buClr>
              <a:buSzPct val="100000"/>
              <a:buNone/>
              <a:defRPr sz="4800" b="1">
                <a:solidFill>
                  <a:schemeClr val="dk1"/>
                </a:solidFill>
              </a:defRPr>
            </a:lvl4pPr>
            <a:lvl5pPr lvl="4" algn="r" rtl="0">
              <a:lnSpc>
                <a:spcPct val="100000"/>
              </a:lnSpc>
              <a:spcBef>
                <a:spcPts val="0"/>
              </a:spcBef>
              <a:spcAft>
                <a:spcPts val="0"/>
              </a:spcAft>
              <a:buClr>
                <a:schemeClr val="dk1"/>
              </a:buClr>
              <a:buSzPct val="100000"/>
              <a:buNone/>
              <a:defRPr sz="4800" b="1">
                <a:solidFill>
                  <a:schemeClr val="dk1"/>
                </a:solidFill>
              </a:defRPr>
            </a:lvl5pPr>
            <a:lvl6pPr lvl="5" algn="r" rtl="0">
              <a:lnSpc>
                <a:spcPct val="100000"/>
              </a:lnSpc>
              <a:spcBef>
                <a:spcPts val="0"/>
              </a:spcBef>
              <a:spcAft>
                <a:spcPts val="0"/>
              </a:spcAft>
              <a:buClr>
                <a:schemeClr val="dk1"/>
              </a:buClr>
              <a:buSzPct val="100000"/>
              <a:buNone/>
              <a:defRPr sz="4800" b="1">
                <a:solidFill>
                  <a:schemeClr val="dk1"/>
                </a:solidFill>
              </a:defRPr>
            </a:lvl6pPr>
            <a:lvl7pPr lvl="6" algn="r" rtl="0">
              <a:lnSpc>
                <a:spcPct val="100000"/>
              </a:lnSpc>
              <a:spcBef>
                <a:spcPts val="0"/>
              </a:spcBef>
              <a:spcAft>
                <a:spcPts val="0"/>
              </a:spcAft>
              <a:buClr>
                <a:schemeClr val="dk1"/>
              </a:buClr>
              <a:buSzPct val="100000"/>
              <a:buNone/>
              <a:defRPr sz="4800" b="1">
                <a:solidFill>
                  <a:schemeClr val="dk1"/>
                </a:solidFill>
              </a:defRPr>
            </a:lvl7pPr>
            <a:lvl8pPr lvl="7" algn="r" rtl="0">
              <a:lnSpc>
                <a:spcPct val="100000"/>
              </a:lnSpc>
              <a:spcBef>
                <a:spcPts val="0"/>
              </a:spcBef>
              <a:spcAft>
                <a:spcPts val="0"/>
              </a:spcAft>
              <a:buClr>
                <a:schemeClr val="dk1"/>
              </a:buClr>
              <a:buSzPct val="100000"/>
              <a:buNone/>
              <a:defRPr sz="4800" b="1">
                <a:solidFill>
                  <a:schemeClr val="dk1"/>
                </a:solidFill>
              </a:defRPr>
            </a:lvl8pPr>
            <a:lvl9pPr lvl="8" algn="r" rtl="0">
              <a:lnSpc>
                <a:spcPct val="100000"/>
              </a:lnSpc>
              <a:spcBef>
                <a:spcPts val="0"/>
              </a:spcBef>
              <a:spcAft>
                <a:spcPts val="0"/>
              </a:spcAft>
              <a:buClr>
                <a:schemeClr val="dk1"/>
              </a:buClr>
              <a:buSzPct val="100000"/>
              <a:buNone/>
              <a:defRPr sz="4800" b="1">
                <a:solidFill>
                  <a:schemeClr val="dk1"/>
                </a:solidFill>
              </a:defRPr>
            </a:lvl9pPr>
          </a:lstStyle>
          <a:p>
            <a:endParaRPr/>
          </a:p>
        </p:txBody>
      </p:sp>
      <p:sp>
        <p:nvSpPr>
          <p:cNvPr id="170" name="Shape 170"/>
          <p:cNvSpPr txBox="1">
            <a:spLocks noGrp="1"/>
          </p:cNvSpPr>
          <p:nvPr>
            <p:ph type="body" idx="1"/>
          </p:nvPr>
        </p:nvSpPr>
        <p:spPr>
          <a:xfrm>
            <a:off x="2601000" y="691833"/>
            <a:ext cx="5913300" cy="5418900"/>
          </a:xfrm>
          <a:prstGeom prst="rect">
            <a:avLst/>
          </a:prstGeom>
          <a:noFill/>
          <a:ln>
            <a:noFill/>
          </a:ln>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171" name="Shape 171"/>
          <p:cNvSpPr txBox="1">
            <a:spLocks noGrp="1"/>
          </p:cNvSpPr>
          <p:nvPr>
            <p:ph type="sldNum" idx="12"/>
          </p:nvPr>
        </p:nvSpPr>
        <p:spPr>
          <a:xfrm>
            <a:off x="8472457" y="6217622"/>
            <a:ext cx="548700" cy="5247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nl-NL" sz="1000">
                <a:solidFill>
                  <a:schemeClr val="dk2"/>
                </a:solidFill>
              </a:rPr>
              <a:t>‹#›</a:t>
            </a:fld>
            <a:endParaRPr lang="nl-NL"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a:buNone/>
              <a:defRPr sz="40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a:ea typeface="Gill Sans"/>
                <a:cs typeface="Gill Sans"/>
                <a:sym typeface="Gill Sans"/>
              </a:defRPr>
            </a:lvl1pPr>
            <a:lvl2pPr marL="457200" marR="0" lvl="1" indent="0" algn="l" rtl="0">
              <a:spcBef>
                <a:spcPts val="360"/>
              </a:spcBef>
              <a:buClr>
                <a:srgbClr val="888888"/>
              </a:buClr>
              <a:buFont typeface="Arial"/>
              <a:buNone/>
              <a:defRPr sz="1800" b="0" i="0" u="none" strike="noStrike" cap="none">
                <a:solidFill>
                  <a:srgbClr val="888888"/>
                </a:solidFill>
                <a:latin typeface="Gill Sans"/>
                <a:ea typeface="Gill Sans"/>
                <a:cs typeface="Gill Sans"/>
                <a:sym typeface="Gill Sans"/>
              </a:defRPr>
            </a:lvl2pPr>
            <a:lvl3pPr marL="914400" marR="0" lvl="2" indent="0" algn="l" rtl="0">
              <a:spcBef>
                <a:spcPts val="320"/>
              </a:spcBef>
              <a:buClr>
                <a:srgbClr val="888888"/>
              </a:buClr>
              <a:buFont typeface="Arial"/>
              <a:buNone/>
              <a:defRPr sz="1600" b="0" i="0" u="none" strike="noStrike" cap="none">
                <a:solidFill>
                  <a:srgbClr val="888888"/>
                </a:solidFill>
                <a:latin typeface="Gill Sans"/>
                <a:ea typeface="Gill Sans"/>
                <a:cs typeface="Gill Sans"/>
                <a:sym typeface="Gill Sans"/>
              </a:defRPr>
            </a:lvl3pPr>
            <a:lvl4pPr marL="1371600" marR="0" lvl="3" indent="0" algn="l" rtl="0">
              <a:spcBef>
                <a:spcPts val="280"/>
              </a:spcBef>
              <a:buClr>
                <a:srgbClr val="888888"/>
              </a:buClr>
              <a:buFont typeface="Arial"/>
              <a:buNone/>
              <a:defRPr sz="1400" b="0" i="0" u="none" strike="noStrike" cap="none">
                <a:solidFill>
                  <a:srgbClr val="888888"/>
                </a:solidFill>
                <a:latin typeface="Gill Sans"/>
                <a:ea typeface="Gill Sans"/>
                <a:cs typeface="Gill Sans"/>
                <a:sym typeface="Gill Sans"/>
              </a:defRPr>
            </a:lvl4pPr>
            <a:lvl5pPr marL="1828800" marR="0" lvl="4" indent="0" algn="l" rtl="0">
              <a:spcBef>
                <a:spcPts val="280"/>
              </a:spcBef>
              <a:buClr>
                <a:srgbClr val="888888"/>
              </a:buClr>
              <a:buFont typeface="Arial"/>
              <a:buNone/>
              <a:defRPr sz="1400" b="0" i="0" u="none" strike="noStrike" cap="none">
                <a:solidFill>
                  <a:srgbClr val="888888"/>
                </a:solidFill>
                <a:latin typeface="Gill Sans"/>
                <a:ea typeface="Gill Sans"/>
                <a:cs typeface="Gill Sans"/>
                <a:sym typeface="Gill Sans"/>
              </a:defRPr>
            </a:lvl5pPr>
            <a:lvl6pPr marL="2286000" marR="0" lvl="5" indent="0" algn="l" rtl="0">
              <a:spcBef>
                <a:spcPts val="280"/>
              </a:spcBef>
              <a:buClr>
                <a:srgbClr val="888888"/>
              </a:buClr>
              <a:buFont typeface="Arial"/>
              <a:buNone/>
              <a:defRPr sz="1400" b="0" i="0" u="none" strike="noStrike" cap="none">
                <a:solidFill>
                  <a:srgbClr val="888888"/>
                </a:solidFill>
                <a:latin typeface="Cabin"/>
                <a:ea typeface="Cabin"/>
                <a:cs typeface="Cabin"/>
                <a:sym typeface="Cabin"/>
              </a:defRPr>
            </a:lvl6pPr>
            <a:lvl7pPr marL="2743200" marR="0" lvl="6" indent="0" algn="l" rtl="0">
              <a:spcBef>
                <a:spcPts val="280"/>
              </a:spcBef>
              <a:buClr>
                <a:srgbClr val="888888"/>
              </a:buClr>
              <a:buFont typeface="Arial"/>
              <a:buNone/>
              <a:defRPr sz="1400" b="0" i="0" u="none" strike="noStrike" cap="none">
                <a:solidFill>
                  <a:srgbClr val="888888"/>
                </a:solidFill>
                <a:latin typeface="Cabin"/>
                <a:ea typeface="Cabin"/>
                <a:cs typeface="Cabin"/>
                <a:sym typeface="Cabin"/>
              </a:defRPr>
            </a:lvl7pPr>
            <a:lvl8pPr marL="3200400" marR="0" lvl="7" indent="0" algn="l" rtl="0">
              <a:spcBef>
                <a:spcPts val="280"/>
              </a:spcBef>
              <a:buClr>
                <a:srgbClr val="888888"/>
              </a:buClr>
              <a:buFont typeface="Arial"/>
              <a:buNone/>
              <a:defRPr sz="1400" b="0" i="0" u="none" strike="noStrike" cap="none">
                <a:solidFill>
                  <a:srgbClr val="888888"/>
                </a:solidFill>
                <a:latin typeface="Cabin"/>
                <a:ea typeface="Cabin"/>
                <a:cs typeface="Cabin"/>
                <a:sym typeface="Cabin"/>
              </a:defRPr>
            </a:lvl8pPr>
            <a:lvl9pPr marL="3657600" marR="0" lvl="8" indent="0" algn="l" rtl="0">
              <a:spcBef>
                <a:spcPts val="280"/>
              </a:spcBef>
              <a:buClr>
                <a:srgbClr val="888888"/>
              </a:buClr>
              <a:buFont typeface="Arial"/>
              <a:buNone/>
              <a:defRPr sz="1400" b="0" i="0" u="none" strike="noStrike" cap="none">
                <a:solidFill>
                  <a:srgbClr val="888888"/>
                </a:solidFill>
                <a:latin typeface="Cabin"/>
                <a:ea typeface="Cabin"/>
                <a:cs typeface="Cabin"/>
                <a:sym typeface="Cabin"/>
              </a:defRPr>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40" name="Shape 4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a:ea typeface="Gill Sans"/>
                <a:cs typeface="Gill Sans"/>
                <a:sym typeface="Gill Sans"/>
              </a:defRPr>
            </a:lvl1pPr>
            <a:lvl2pPr marL="457200" marR="0" lvl="1" indent="0" algn="l" rtl="0">
              <a:spcBef>
                <a:spcPts val="400"/>
              </a:spcBef>
              <a:buClr>
                <a:schemeClr val="dk1"/>
              </a:buClr>
              <a:buFont typeface="Arial"/>
              <a:buNone/>
              <a:defRPr sz="2000" b="1" i="0" u="none" strike="noStrike" cap="none">
                <a:solidFill>
                  <a:schemeClr val="dk1"/>
                </a:solidFill>
                <a:latin typeface="Gill Sans"/>
                <a:ea typeface="Gill Sans"/>
                <a:cs typeface="Gill Sans"/>
                <a:sym typeface="Gill Sans"/>
              </a:defRPr>
            </a:lvl2pPr>
            <a:lvl3pPr marL="914400" marR="0" lvl="2" indent="0" algn="l" rtl="0">
              <a:spcBef>
                <a:spcPts val="360"/>
              </a:spcBef>
              <a:buClr>
                <a:schemeClr val="dk1"/>
              </a:buClr>
              <a:buFont typeface="Arial"/>
              <a:buNone/>
              <a:defRPr sz="1800" b="1" i="0" u="none" strike="noStrike" cap="none">
                <a:solidFill>
                  <a:schemeClr val="dk1"/>
                </a:solidFill>
                <a:latin typeface="Gill Sans"/>
                <a:ea typeface="Gill Sans"/>
                <a:cs typeface="Gill Sans"/>
                <a:sym typeface="Gill Sans"/>
              </a:defRPr>
            </a:lvl3pPr>
            <a:lvl4pPr marL="1371600" marR="0" lvl="3" indent="0" algn="l" rtl="0">
              <a:spcBef>
                <a:spcPts val="320"/>
              </a:spcBef>
              <a:buClr>
                <a:schemeClr val="dk1"/>
              </a:buClr>
              <a:buFont typeface="Arial"/>
              <a:buNone/>
              <a:defRPr sz="1600" b="1" i="0" u="none" strike="noStrike" cap="none">
                <a:solidFill>
                  <a:schemeClr val="dk1"/>
                </a:solidFill>
                <a:latin typeface="Gill Sans"/>
                <a:ea typeface="Gill Sans"/>
                <a:cs typeface="Gill Sans"/>
                <a:sym typeface="Gill Sans"/>
              </a:defRPr>
            </a:lvl4pPr>
            <a:lvl5pPr marL="1828800" marR="0" lvl="4" indent="0" algn="l" rtl="0">
              <a:spcBef>
                <a:spcPts val="320"/>
              </a:spcBef>
              <a:buClr>
                <a:schemeClr val="dk1"/>
              </a:buClr>
              <a:buFont typeface="Arial"/>
              <a:buNone/>
              <a:defRPr sz="1600" b="1" i="0" u="none" strike="noStrike" cap="none">
                <a:solidFill>
                  <a:schemeClr val="dk1"/>
                </a:solidFill>
                <a:latin typeface="Gill Sans"/>
                <a:ea typeface="Gill Sans"/>
                <a:cs typeface="Gill Sans"/>
                <a:sym typeface="Gill Sans"/>
              </a:defRPr>
            </a:lvl5pPr>
            <a:lvl6pPr marL="2286000" marR="0" lvl="5"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6pPr>
            <a:lvl7pPr marL="2743200" marR="0" lvl="6"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7pPr>
            <a:lvl8pPr marL="3200400" marR="0" lvl="7"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8pPr>
            <a:lvl9pPr marL="3657600" marR="0" lvl="8"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9pPr>
          </a:lstStyle>
          <a:p>
            <a:endParaRPr/>
          </a:p>
        </p:txBody>
      </p:sp>
      <p:sp>
        <p:nvSpPr>
          <p:cNvPr id="47" name="Shape 4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a:ea typeface="Gill Sans"/>
                <a:cs typeface="Gill Sans"/>
                <a:sym typeface="Gill Sans"/>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a:ea typeface="Gill Sans"/>
                <a:cs typeface="Gill Sans"/>
                <a:sym typeface="Gill San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48" name="Shape 4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a:ea typeface="Gill Sans"/>
                <a:cs typeface="Gill Sans"/>
                <a:sym typeface="Gill Sans"/>
              </a:defRPr>
            </a:lvl1pPr>
            <a:lvl2pPr marL="457200" marR="0" lvl="1" indent="0" algn="l" rtl="0">
              <a:spcBef>
                <a:spcPts val="400"/>
              </a:spcBef>
              <a:buClr>
                <a:schemeClr val="dk1"/>
              </a:buClr>
              <a:buFont typeface="Arial"/>
              <a:buNone/>
              <a:defRPr sz="2000" b="1" i="0" u="none" strike="noStrike" cap="none">
                <a:solidFill>
                  <a:schemeClr val="dk1"/>
                </a:solidFill>
                <a:latin typeface="Gill Sans"/>
                <a:ea typeface="Gill Sans"/>
                <a:cs typeface="Gill Sans"/>
                <a:sym typeface="Gill Sans"/>
              </a:defRPr>
            </a:lvl2pPr>
            <a:lvl3pPr marL="914400" marR="0" lvl="2" indent="0" algn="l" rtl="0">
              <a:spcBef>
                <a:spcPts val="360"/>
              </a:spcBef>
              <a:buClr>
                <a:schemeClr val="dk1"/>
              </a:buClr>
              <a:buFont typeface="Arial"/>
              <a:buNone/>
              <a:defRPr sz="1800" b="1" i="0" u="none" strike="noStrike" cap="none">
                <a:solidFill>
                  <a:schemeClr val="dk1"/>
                </a:solidFill>
                <a:latin typeface="Gill Sans"/>
                <a:ea typeface="Gill Sans"/>
                <a:cs typeface="Gill Sans"/>
                <a:sym typeface="Gill Sans"/>
              </a:defRPr>
            </a:lvl3pPr>
            <a:lvl4pPr marL="1371600" marR="0" lvl="3" indent="0" algn="l" rtl="0">
              <a:spcBef>
                <a:spcPts val="320"/>
              </a:spcBef>
              <a:buClr>
                <a:schemeClr val="dk1"/>
              </a:buClr>
              <a:buFont typeface="Arial"/>
              <a:buNone/>
              <a:defRPr sz="1600" b="1" i="0" u="none" strike="noStrike" cap="none">
                <a:solidFill>
                  <a:schemeClr val="dk1"/>
                </a:solidFill>
                <a:latin typeface="Gill Sans"/>
                <a:ea typeface="Gill Sans"/>
                <a:cs typeface="Gill Sans"/>
                <a:sym typeface="Gill Sans"/>
              </a:defRPr>
            </a:lvl4pPr>
            <a:lvl5pPr marL="1828800" marR="0" lvl="4" indent="0" algn="l" rtl="0">
              <a:spcBef>
                <a:spcPts val="320"/>
              </a:spcBef>
              <a:buClr>
                <a:schemeClr val="dk1"/>
              </a:buClr>
              <a:buFont typeface="Arial"/>
              <a:buNone/>
              <a:defRPr sz="1600" b="1" i="0" u="none" strike="noStrike" cap="none">
                <a:solidFill>
                  <a:schemeClr val="dk1"/>
                </a:solidFill>
                <a:latin typeface="Gill Sans"/>
                <a:ea typeface="Gill Sans"/>
                <a:cs typeface="Gill Sans"/>
                <a:sym typeface="Gill Sans"/>
              </a:defRPr>
            </a:lvl5pPr>
            <a:lvl6pPr marL="2286000" marR="0" lvl="5"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6pPr>
            <a:lvl7pPr marL="2743200" marR="0" lvl="6"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7pPr>
            <a:lvl8pPr marL="3200400" marR="0" lvl="7"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8pPr>
            <a:lvl9pPr marL="3657600" marR="0" lvl="8" indent="0" algn="l" rtl="0">
              <a:spcBef>
                <a:spcPts val="320"/>
              </a:spcBef>
              <a:buClr>
                <a:schemeClr val="dk1"/>
              </a:buClr>
              <a:buFont typeface="Arial"/>
              <a:buNone/>
              <a:defRPr sz="1600" b="1" i="0" u="none" strike="noStrike" cap="none">
                <a:solidFill>
                  <a:schemeClr val="dk1"/>
                </a:solidFill>
                <a:latin typeface="Cabin"/>
                <a:ea typeface="Cabin"/>
                <a:cs typeface="Cabin"/>
                <a:sym typeface="Cabin"/>
              </a:defRPr>
            </a:lvl9pPr>
          </a:lstStyle>
          <a:p>
            <a:endParaRPr/>
          </a:p>
        </p:txBody>
      </p:sp>
      <p:sp>
        <p:nvSpPr>
          <p:cNvPr id="49" name="Shape 4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a:ea typeface="Gill Sans"/>
                <a:cs typeface="Gill Sans"/>
                <a:sym typeface="Gill Sans"/>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a:ea typeface="Gill Sans"/>
                <a:cs typeface="Gill Sans"/>
                <a:sym typeface="Gill Sans"/>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a:ea typeface="Gill Sans"/>
                <a:cs typeface="Gill Sans"/>
                <a:sym typeface="Gill San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a:buNone/>
              <a:defRPr sz="20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a:ea typeface="Gill Sans"/>
                <a:cs typeface="Gill Sans"/>
                <a:sym typeface="Gill Sans"/>
              </a:defRPr>
            </a:lvl1pPr>
            <a:lvl2pPr marL="457200" marR="0" lvl="1" indent="0" algn="l" rtl="0">
              <a:spcBef>
                <a:spcPts val="240"/>
              </a:spcBef>
              <a:buClr>
                <a:schemeClr val="dk1"/>
              </a:buClr>
              <a:buFont typeface="Arial"/>
              <a:buNone/>
              <a:defRPr sz="1200" b="0" i="0" u="none" strike="noStrike" cap="none">
                <a:solidFill>
                  <a:schemeClr val="dk1"/>
                </a:solidFill>
                <a:latin typeface="Gill Sans"/>
                <a:ea typeface="Gill Sans"/>
                <a:cs typeface="Gill Sans"/>
                <a:sym typeface="Gill Sans"/>
              </a:defRPr>
            </a:lvl2pPr>
            <a:lvl3pPr marL="914400" marR="0" lvl="2" indent="0" algn="l" rtl="0">
              <a:spcBef>
                <a:spcPts val="200"/>
              </a:spcBef>
              <a:buClr>
                <a:schemeClr val="dk1"/>
              </a:buClr>
              <a:buFont typeface="Arial"/>
              <a:buNone/>
              <a:defRPr sz="1000" b="0" i="0" u="none" strike="noStrike" cap="none">
                <a:solidFill>
                  <a:schemeClr val="dk1"/>
                </a:solidFill>
                <a:latin typeface="Gill Sans"/>
                <a:ea typeface="Gill Sans"/>
                <a:cs typeface="Gill Sans"/>
                <a:sym typeface="Gill Sans"/>
              </a:defRPr>
            </a:lvl3pPr>
            <a:lvl4pPr marL="1371600" marR="0" lvl="3" indent="0" algn="l" rtl="0">
              <a:spcBef>
                <a:spcPts val="180"/>
              </a:spcBef>
              <a:buClr>
                <a:schemeClr val="dk1"/>
              </a:buClr>
              <a:buFont typeface="Arial"/>
              <a:buNone/>
              <a:defRPr sz="900" b="0" i="0" u="none" strike="noStrike" cap="none">
                <a:solidFill>
                  <a:schemeClr val="dk1"/>
                </a:solidFill>
                <a:latin typeface="Gill Sans"/>
                <a:ea typeface="Gill Sans"/>
                <a:cs typeface="Gill Sans"/>
                <a:sym typeface="Gill Sans"/>
              </a:defRPr>
            </a:lvl4pPr>
            <a:lvl5pPr marL="1828800" marR="0" lvl="4" indent="0" algn="l" rtl="0">
              <a:spcBef>
                <a:spcPts val="180"/>
              </a:spcBef>
              <a:buClr>
                <a:schemeClr val="dk1"/>
              </a:buClr>
              <a:buFont typeface="Arial"/>
              <a:buNone/>
              <a:defRPr sz="900" b="0" i="0" u="none" strike="noStrike" cap="none">
                <a:solidFill>
                  <a:schemeClr val="dk1"/>
                </a:solidFill>
                <a:latin typeface="Gill Sans"/>
                <a:ea typeface="Gill Sans"/>
                <a:cs typeface="Gill Sans"/>
                <a:sym typeface="Gill Sans"/>
              </a:defRPr>
            </a:lvl5pPr>
            <a:lvl6pPr marL="2286000" marR="0" lvl="5"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6pPr>
            <a:lvl7pPr marL="2743200" marR="0" lvl="6"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7pPr>
            <a:lvl8pPr marL="3200400" marR="0" lvl="7"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8pPr>
            <a:lvl9pPr marL="3657600" marR="0" lvl="8"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a:buNone/>
              <a:defRPr sz="20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a:ea typeface="Gill Sans"/>
                <a:cs typeface="Gill Sans"/>
                <a:sym typeface="Gill Sans"/>
              </a:defRPr>
            </a:lvl1pPr>
            <a:lvl2pPr marL="457200" marR="0" lvl="1" indent="0" algn="l" rtl="0">
              <a:spcBef>
                <a:spcPts val="560"/>
              </a:spcBef>
              <a:buClr>
                <a:schemeClr val="dk1"/>
              </a:buClr>
              <a:buFont typeface="Arial"/>
              <a:buNone/>
              <a:defRPr sz="2800" b="0" i="0" u="none" strike="noStrike" cap="none">
                <a:solidFill>
                  <a:schemeClr val="dk1"/>
                </a:solidFill>
                <a:latin typeface="Gill Sans"/>
                <a:ea typeface="Gill Sans"/>
                <a:cs typeface="Gill Sans"/>
                <a:sym typeface="Gill Sans"/>
              </a:defRPr>
            </a:lvl2pPr>
            <a:lvl3pPr marL="914400" marR="0" lvl="2" indent="0" algn="l" rtl="0">
              <a:spcBef>
                <a:spcPts val="480"/>
              </a:spcBef>
              <a:buClr>
                <a:schemeClr val="dk1"/>
              </a:buClr>
              <a:buFont typeface="Arial"/>
              <a:buNone/>
              <a:defRPr sz="2400" b="0" i="0" u="none" strike="noStrike" cap="none">
                <a:solidFill>
                  <a:schemeClr val="dk1"/>
                </a:solidFill>
                <a:latin typeface="Gill Sans"/>
                <a:ea typeface="Gill Sans"/>
                <a:cs typeface="Gill Sans"/>
                <a:sym typeface="Gill Sans"/>
              </a:defRPr>
            </a:lvl3pPr>
            <a:lvl4pPr marL="1371600" marR="0" lvl="3" indent="0" algn="l" rtl="0">
              <a:spcBef>
                <a:spcPts val="400"/>
              </a:spcBef>
              <a:buClr>
                <a:schemeClr val="dk1"/>
              </a:buClr>
              <a:buFont typeface="Arial"/>
              <a:buNone/>
              <a:defRPr sz="2000" b="0" i="0" u="none" strike="noStrike" cap="none">
                <a:solidFill>
                  <a:schemeClr val="dk1"/>
                </a:solidFill>
                <a:latin typeface="Gill Sans"/>
                <a:ea typeface="Gill Sans"/>
                <a:cs typeface="Gill Sans"/>
                <a:sym typeface="Gill Sans"/>
              </a:defRPr>
            </a:lvl4pPr>
            <a:lvl5pPr marL="1828800" marR="0" lvl="4" indent="0" algn="l" rtl="0">
              <a:spcBef>
                <a:spcPts val="400"/>
              </a:spcBef>
              <a:buClr>
                <a:schemeClr val="dk1"/>
              </a:buClr>
              <a:buFont typeface="Arial"/>
              <a:buNone/>
              <a:defRPr sz="2000" b="0" i="0" u="none" strike="noStrike" cap="none">
                <a:solidFill>
                  <a:schemeClr val="dk1"/>
                </a:solidFill>
                <a:latin typeface="Gill Sans"/>
                <a:ea typeface="Gill Sans"/>
                <a:cs typeface="Gill Sans"/>
                <a:sym typeface="Gill Sans"/>
              </a:defRPr>
            </a:lvl5pPr>
            <a:lvl6pPr marL="2286000" marR="0" lvl="5" indent="0" algn="l" rtl="0">
              <a:spcBef>
                <a:spcPts val="400"/>
              </a:spcBef>
              <a:buClr>
                <a:schemeClr val="dk1"/>
              </a:buClr>
              <a:buFont typeface="Arial"/>
              <a:buNone/>
              <a:defRPr sz="2000" b="0" i="0" u="none" strike="noStrike" cap="none">
                <a:solidFill>
                  <a:schemeClr val="dk1"/>
                </a:solidFill>
                <a:latin typeface="Cabin"/>
                <a:ea typeface="Cabin"/>
                <a:cs typeface="Cabin"/>
                <a:sym typeface="Cabin"/>
              </a:defRPr>
            </a:lvl6pPr>
            <a:lvl7pPr marL="2743200" marR="0" lvl="6" indent="0" algn="l" rtl="0">
              <a:spcBef>
                <a:spcPts val="400"/>
              </a:spcBef>
              <a:buClr>
                <a:schemeClr val="dk1"/>
              </a:buClr>
              <a:buFont typeface="Arial"/>
              <a:buNone/>
              <a:defRPr sz="2000" b="0" i="0" u="none" strike="noStrike" cap="none">
                <a:solidFill>
                  <a:schemeClr val="dk1"/>
                </a:solidFill>
                <a:latin typeface="Cabin"/>
                <a:ea typeface="Cabin"/>
                <a:cs typeface="Cabin"/>
                <a:sym typeface="Cabin"/>
              </a:defRPr>
            </a:lvl7pPr>
            <a:lvl8pPr marL="3200400" marR="0" lvl="7" indent="0" algn="l" rtl="0">
              <a:spcBef>
                <a:spcPts val="400"/>
              </a:spcBef>
              <a:buClr>
                <a:schemeClr val="dk1"/>
              </a:buClr>
              <a:buFont typeface="Arial"/>
              <a:buNone/>
              <a:defRPr sz="2000" b="0" i="0" u="none" strike="noStrike" cap="none">
                <a:solidFill>
                  <a:schemeClr val="dk1"/>
                </a:solidFill>
                <a:latin typeface="Cabin"/>
                <a:ea typeface="Cabin"/>
                <a:cs typeface="Cabin"/>
                <a:sym typeface="Cabin"/>
              </a:defRPr>
            </a:lvl8pPr>
            <a:lvl9pPr marL="3657600" marR="0" lvl="8" indent="0" algn="l" rtl="0">
              <a:spcBef>
                <a:spcPts val="400"/>
              </a:spcBef>
              <a:buClr>
                <a:schemeClr val="dk1"/>
              </a:buClr>
              <a:buFont typeface="Arial"/>
              <a:buNone/>
              <a:defRPr sz="2000" b="0" i="0" u="none" strike="noStrike" cap="none">
                <a:solidFill>
                  <a:schemeClr val="dk1"/>
                </a:solidFill>
                <a:latin typeface="Cabin"/>
                <a:ea typeface="Cabin"/>
                <a:cs typeface="Cabin"/>
                <a:sym typeface="Cabin"/>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a:ea typeface="Gill Sans"/>
                <a:cs typeface="Gill Sans"/>
                <a:sym typeface="Gill Sans"/>
              </a:defRPr>
            </a:lvl1pPr>
            <a:lvl2pPr marL="457200" marR="0" lvl="1" indent="0" algn="l" rtl="0">
              <a:spcBef>
                <a:spcPts val="240"/>
              </a:spcBef>
              <a:buClr>
                <a:schemeClr val="dk1"/>
              </a:buClr>
              <a:buFont typeface="Arial"/>
              <a:buNone/>
              <a:defRPr sz="1200" b="0" i="0" u="none" strike="noStrike" cap="none">
                <a:solidFill>
                  <a:schemeClr val="dk1"/>
                </a:solidFill>
                <a:latin typeface="Gill Sans"/>
                <a:ea typeface="Gill Sans"/>
                <a:cs typeface="Gill Sans"/>
                <a:sym typeface="Gill Sans"/>
              </a:defRPr>
            </a:lvl2pPr>
            <a:lvl3pPr marL="914400" marR="0" lvl="2" indent="0" algn="l" rtl="0">
              <a:spcBef>
                <a:spcPts val="200"/>
              </a:spcBef>
              <a:buClr>
                <a:schemeClr val="dk1"/>
              </a:buClr>
              <a:buFont typeface="Arial"/>
              <a:buNone/>
              <a:defRPr sz="1000" b="0" i="0" u="none" strike="noStrike" cap="none">
                <a:solidFill>
                  <a:schemeClr val="dk1"/>
                </a:solidFill>
                <a:latin typeface="Gill Sans"/>
                <a:ea typeface="Gill Sans"/>
                <a:cs typeface="Gill Sans"/>
                <a:sym typeface="Gill Sans"/>
              </a:defRPr>
            </a:lvl3pPr>
            <a:lvl4pPr marL="1371600" marR="0" lvl="3" indent="0" algn="l" rtl="0">
              <a:spcBef>
                <a:spcPts val="180"/>
              </a:spcBef>
              <a:buClr>
                <a:schemeClr val="dk1"/>
              </a:buClr>
              <a:buFont typeface="Arial"/>
              <a:buNone/>
              <a:defRPr sz="900" b="0" i="0" u="none" strike="noStrike" cap="none">
                <a:solidFill>
                  <a:schemeClr val="dk1"/>
                </a:solidFill>
                <a:latin typeface="Gill Sans"/>
                <a:ea typeface="Gill Sans"/>
                <a:cs typeface="Gill Sans"/>
                <a:sym typeface="Gill Sans"/>
              </a:defRPr>
            </a:lvl4pPr>
            <a:lvl5pPr marL="1828800" marR="0" lvl="4" indent="0" algn="l" rtl="0">
              <a:spcBef>
                <a:spcPts val="180"/>
              </a:spcBef>
              <a:buClr>
                <a:schemeClr val="dk1"/>
              </a:buClr>
              <a:buFont typeface="Arial"/>
              <a:buNone/>
              <a:defRPr sz="900" b="0" i="0" u="none" strike="noStrike" cap="none">
                <a:solidFill>
                  <a:schemeClr val="dk1"/>
                </a:solidFill>
                <a:latin typeface="Gill Sans"/>
                <a:ea typeface="Gill Sans"/>
                <a:cs typeface="Gill Sans"/>
                <a:sym typeface="Gill Sans"/>
              </a:defRPr>
            </a:lvl5pPr>
            <a:lvl6pPr marL="2286000" marR="0" lvl="5"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6pPr>
            <a:lvl7pPr marL="2743200" marR="0" lvl="6"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7pPr>
            <a:lvl8pPr marL="3200400" marR="0" lvl="7"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8pPr>
            <a:lvl9pPr marL="3657600" marR="0" lvl="8" indent="0" algn="l" rtl="0">
              <a:spcBef>
                <a:spcPts val="180"/>
              </a:spcBef>
              <a:buClr>
                <a:schemeClr val="dk1"/>
              </a:buClr>
              <a:buFont typeface="Arial"/>
              <a:buNone/>
              <a:defRPr sz="900" b="0" i="0" u="none" strike="noStrike" cap="none">
                <a:solidFill>
                  <a:schemeClr val="dk1"/>
                </a:solidFill>
                <a:latin typeface="Cabin"/>
                <a:ea typeface="Cabin"/>
                <a:cs typeface="Cabin"/>
                <a:sym typeface="Cabin"/>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a:solidFill>
                  <a:srgbClr val="888888"/>
                </a:solidFill>
                <a:latin typeface="Cabin"/>
                <a:ea typeface="Cabin"/>
                <a:cs typeface="Cabin"/>
                <a:sym typeface="Cabin"/>
              </a:rPr>
              <a:t>‹#›</a:t>
            </a:fld>
            <a:endParaRPr lang="nl-NL" sz="1200">
              <a:solidFill>
                <a:srgbClr val="888888"/>
              </a:solidFill>
              <a:latin typeface="Cabin"/>
              <a:ea typeface="Cabin"/>
              <a:cs typeface="Cabin"/>
              <a:sym typeface="Cabi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Gill Sans"/>
              <a:buNone/>
              <a:defRPr sz="4400" b="1" i="0" u="none" strike="noStrike" cap="none">
                <a:solidFill>
                  <a:schemeClr val="dk1"/>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a:ea typeface="Gill Sans"/>
                <a:cs typeface="Gill Sans"/>
                <a:sym typeface="Gill San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a:ea typeface="Gill Sans"/>
                <a:cs typeface="Gill Sans"/>
                <a:sym typeface="Gill San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a:ea typeface="Gill Sans"/>
                <a:cs typeface="Gill Sans"/>
                <a:sym typeface="Gill San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a:ea typeface="Gill Sans"/>
                <a:cs typeface="Gill Sans"/>
                <a:sym typeface="Gill San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nl-NL" sz="1200" b="0" i="0" u="none" strike="noStrike" cap="none">
                <a:solidFill>
                  <a:srgbClr val="888888"/>
                </a:solidFill>
                <a:latin typeface="Cabin"/>
                <a:ea typeface="Cabin"/>
                <a:cs typeface="Cabin"/>
                <a:sym typeface="Cabin"/>
              </a:rPr>
              <a:t>‹#›</a:t>
            </a:fld>
            <a:endParaRPr lang="nl-NL" sz="1200" b="0" i="0" u="none" strike="noStrike" cap="none">
              <a:solidFill>
                <a:srgbClr val="888888"/>
              </a:solidFill>
              <a:latin typeface="Cabin"/>
              <a:ea typeface="Cabin"/>
              <a:cs typeface="Cabin"/>
              <a:sym typeface="Cabi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113" name="Shape 113"/>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114" name="Shape 114"/>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nl-NL" sz="1000">
                <a:solidFill>
                  <a:schemeClr val="dk2"/>
                </a:solidFill>
              </a:rPr>
              <a:t>‹#›</a:t>
            </a:fld>
            <a:endParaRPr lang="nl-NL"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youtube.com/v/pkZtRzc9rFQ" TargetMode="External"/><Relationship Id="rId4" Type="http://schemas.openxmlformats.org/officeDocument/2006/relationships/image" Target="../media/image9.jp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youtube.com/v/WxfZkMm3wcg" TargetMode="External"/><Relationship Id="rId5" Type="http://schemas.openxmlformats.org/officeDocument/2006/relationships/image" Target="../media/image10.jp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adforum.com/creative-work/ad/player/34530757/go-places-with-heineken/heineken" TargetMode="External"/><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youtube.com/v/ef7n2s3j-BU" TargetMode="External"/><Relationship Id="rId4" Type="http://schemas.openxmlformats.org/officeDocument/2006/relationships/image" Target="../media/image2.jpg"/><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a:stretch/>
        </p:blipFill>
        <p:spPr>
          <a:xfrm>
            <a:off x="1693760" y="334297"/>
            <a:ext cx="6171900" cy="6171900"/>
          </a:xfrm>
          <a:prstGeom prst="rect">
            <a:avLst/>
          </a:prstGeom>
          <a:noFill/>
          <a:ln>
            <a:noFill/>
          </a:ln>
        </p:spPr>
      </p:pic>
      <p:sp>
        <p:nvSpPr>
          <p:cNvPr id="177" name="Shape 177"/>
          <p:cNvSpPr txBox="1">
            <a:spLocks noGrp="1"/>
          </p:cNvSpPr>
          <p:nvPr>
            <p:ph type="ctrTitle"/>
          </p:nvPr>
        </p:nvSpPr>
        <p:spPr>
          <a:xfrm>
            <a:off x="685800" y="5067378"/>
            <a:ext cx="7772400" cy="1470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VAN JAS TOT KAPSTOK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EEN GOED CONCEPT</a:t>
            </a:r>
          </a:p>
        </p:txBody>
      </p:sp>
      <p:sp>
        <p:nvSpPr>
          <p:cNvPr id="233" name="Shape 233"/>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342900" marR="0" lvl="0" indent="-266700" algn="l" rtl="0">
              <a:spcBef>
                <a:spcPts val="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Directe herkenbaarheid</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Eenheid in alle uitingen</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Onderscheid met de concurrentie</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Kostenbesparing</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Versterking merkpersoonlijkheid dankzij de toegevoegde waarde </a:t>
            </a:r>
          </a:p>
          <a:p>
            <a:pPr marL="342900" marR="0" lvl="0" indent="-342900" algn="l" rtl="0">
              <a:spcBef>
                <a:spcPts val="640"/>
              </a:spcBef>
              <a:buClr>
                <a:schemeClr val="dk1"/>
              </a:buClr>
              <a:buSzPct val="25000"/>
              <a:buFont typeface="Arial"/>
              <a:buNone/>
            </a:pPr>
            <a:r>
              <a:rPr lang="nl-NL" sz="2000" b="0" i="0" u="none" strike="noStrike" cap="none">
                <a:solidFill>
                  <a:srgbClr val="434343"/>
                </a:solidFill>
                <a:latin typeface="Gill Sans"/>
                <a:ea typeface="Gill Sans"/>
                <a:cs typeface="Gill Sans"/>
                <a:sym typeface="Gill Sans"/>
              </a:rPr>
              <a:t>	(transformationele reclame)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b="1" i="0" u="none" strike="noStrike" cap="none"/>
              <a:t>SLAPEN NAAR LEVEN</a:t>
            </a:r>
          </a:p>
        </p:txBody>
      </p:sp>
      <p:sp>
        <p:nvSpPr>
          <p:cNvPr id="240" name="Shape 240"/>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342900" marR="0" lvl="0" indent="-266700" rtl="0">
              <a:spcBef>
                <a:spcPts val="0"/>
              </a:spcBef>
              <a:buClr>
                <a:srgbClr val="434343"/>
              </a:buClr>
              <a:buSzPct val="100000"/>
              <a:buChar char="•"/>
            </a:pPr>
            <a:r>
              <a:rPr lang="nl-NL" sz="2000" b="0" i="0" u="none" strike="noStrike" cap="none">
                <a:solidFill>
                  <a:srgbClr val="434343"/>
                </a:solidFill>
              </a:rPr>
              <a:t>Slapen: het idee verder uitwerken naar</a:t>
            </a:r>
          </a:p>
          <a:p>
            <a:pPr marL="742950" marR="0" lvl="1" indent="-234950" rtl="0">
              <a:spcBef>
                <a:spcPts val="0"/>
              </a:spcBef>
              <a:buClr>
                <a:srgbClr val="434343"/>
              </a:buClr>
              <a:buSzPct val="100000"/>
              <a:buChar char="–"/>
            </a:pPr>
            <a:r>
              <a:rPr lang="nl-NL" sz="2000" b="0" i="0" u="none" strike="noStrike" cap="none">
                <a:solidFill>
                  <a:srgbClr val="434343"/>
                </a:solidFill>
              </a:rPr>
              <a:t>Bestaansrecht – why – ideologie – waarden van een merk/product vertalen </a:t>
            </a:r>
          </a:p>
          <a:p>
            <a:pPr marL="342900" marR="0" lvl="0" indent="-266700" rtl="0">
              <a:spcBef>
                <a:spcPts val="0"/>
              </a:spcBef>
              <a:buClr>
                <a:srgbClr val="434343"/>
              </a:buClr>
              <a:buSzPct val="100000"/>
              <a:buChar char="•"/>
            </a:pPr>
            <a:r>
              <a:rPr lang="nl-NL" sz="2000" b="0" i="0" u="none" strike="noStrike" cap="none">
                <a:solidFill>
                  <a:srgbClr val="434343"/>
                </a:solidFill>
              </a:rPr>
              <a:t>Ontwaken: </a:t>
            </a:r>
          </a:p>
          <a:p>
            <a:pPr marL="742950" marR="0" lvl="1" indent="-234950" rtl="0">
              <a:spcBef>
                <a:spcPts val="0"/>
              </a:spcBef>
              <a:buClr>
                <a:srgbClr val="434343"/>
              </a:buClr>
              <a:buSzPct val="100000"/>
              <a:buChar char="–"/>
            </a:pPr>
            <a:r>
              <a:rPr lang="nl-NL" sz="2000" b="0" i="0" u="none" strike="noStrike" cap="none">
                <a:solidFill>
                  <a:srgbClr val="434343"/>
                </a:solidFill>
              </a:rPr>
              <a:t>Pay-off en ondersteunende proposities (beloftes)</a:t>
            </a:r>
          </a:p>
          <a:p>
            <a:pPr marL="342900" marR="0" lvl="0" indent="-266700" rtl="0">
              <a:spcBef>
                <a:spcPts val="0"/>
              </a:spcBef>
              <a:buClr>
                <a:srgbClr val="434343"/>
              </a:buClr>
              <a:buSzPct val="100000"/>
              <a:buChar char="•"/>
            </a:pPr>
            <a:r>
              <a:rPr lang="nl-NL" sz="2000" b="0" i="0" u="none" strike="noStrike" cap="none">
                <a:solidFill>
                  <a:srgbClr val="434343"/>
                </a:solidFill>
              </a:rPr>
              <a:t>Leven: </a:t>
            </a:r>
          </a:p>
          <a:p>
            <a:pPr marL="742950" marR="0" lvl="1" indent="-234950" rtl="0">
              <a:spcBef>
                <a:spcPts val="0"/>
              </a:spcBef>
              <a:buClr>
                <a:srgbClr val="434343"/>
              </a:buClr>
              <a:buSzPct val="100000"/>
              <a:buChar char="–"/>
            </a:pPr>
            <a:r>
              <a:rPr lang="nl-NL" sz="2000" b="0" i="0" u="none" strike="noStrike" cap="none">
                <a:solidFill>
                  <a:srgbClr val="434343"/>
                </a:solidFill>
              </a:rPr>
              <a:t>Omzetten van dat wat je belooft in vernieuwende producten/diensten die het </a:t>
            </a:r>
            <a:r>
              <a:rPr lang="nl-NL" sz="2000" b="1" i="0" u="none" strike="noStrike" cap="none">
                <a:solidFill>
                  <a:srgbClr val="434343"/>
                </a:solidFill>
              </a:rPr>
              <a:t>verhaal</a:t>
            </a:r>
            <a:r>
              <a:rPr lang="nl-NL" sz="2000" b="0" i="0" u="none" strike="noStrike" cap="none">
                <a:solidFill>
                  <a:srgbClr val="434343"/>
                </a:solidFill>
              </a:rPr>
              <a:t> dragen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mt="50000"/>
          </a:blip>
          <a:srcRect l="17392" r="17392"/>
          <a:stretch/>
        </p:blipFill>
        <p:spPr>
          <a:xfrm>
            <a:off x="0" y="0"/>
            <a:ext cx="9144004" cy="6857998"/>
          </a:xfrm>
          <a:prstGeom prst="rect">
            <a:avLst/>
          </a:prstGeom>
          <a:noFill/>
          <a:ln>
            <a:noFill/>
          </a:ln>
        </p:spPr>
      </p:pic>
      <p:sp>
        <p:nvSpPr>
          <p:cNvPr id="247" name="Shape 247"/>
          <p:cNvSpPr txBox="1">
            <a:spLocks noGrp="1"/>
          </p:cNvSpPr>
          <p:nvPr>
            <p:ph type="ctrTitle"/>
          </p:nvPr>
        </p:nvSpPr>
        <p:spPr>
          <a:xfrm>
            <a:off x="1837575" y="1668700"/>
            <a:ext cx="5445900" cy="3520800"/>
          </a:xfrm>
          <a:prstGeom prst="rect">
            <a:avLst/>
          </a:prstGeom>
        </p:spPr>
        <p:txBody>
          <a:bodyPr lIns="91425" tIns="91425" rIns="91425" bIns="91425" anchor="ctr" anchorCtr="0">
            <a:noAutofit/>
          </a:bodyPr>
          <a:lstStyle/>
          <a:p>
            <a:pPr marL="0" marR="0" lvl="0" indent="0" rtl="0">
              <a:spcBef>
                <a:spcPts val="0"/>
              </a:spcBef>
              <a:buNone/>
            </a:pPr>
            <a:r>
              <a:rPr lang="nl-NL" b="1" i="0" u="none" strike="noStrike" cap="none"/>
              <a:t>CASE: BNN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p:nvPr/>
        </p:nvSpPr>
        <p:spPr>
          <a:xfrm>
            <a:off x="3139571" y="185495"/>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bin"/>
              <a:ea typeface="Cabin"/>
              <a:cs typeface="Cabin"/>
              <a:sym typeface="Cabin"/>
            </a:endParaRPr>
          </a:p>
        </p:txBody>
      </p:sp>
      <p:sp>
        <p:nvSpPr>
          <p:cNvPr id="254" name="Shape 254"/>
          <p:cNvSpPr txBox="1"/>
          <p:nvPr/>
        </p:nvSpPr>
        <p:spPr>
          <a:xfrm>
            <a:off x="170625" y="4626358"/>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Font typeface="Cabin"/>
              <a:buNone/>
            </a:pPr>
            <a:endParaRPr sz="3600">
              <a:solidFill>
                <a:srgbClr val="1C907E"/>
              </a:solidFill>
              <a:latin typeface="Arial"/>
              <a:ea typeface="Arial"/>
              <a:cs typeface="Arial"/>
              <a:sym typeface="Arial"/>
            </a:endParaRPr>
          </a:p>
        </p:txBody>
      </p:sp>
      <p:sp>
        <p:nvSpPr>
          <p:cNvPr id="255" name="Shape 255"/>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Clr>
                <a:srgbClr val="000000"/>
              </a:buClr>
              <a:buSzPct val="25000"/>
              <a:buFont typeface="Arial"/>
              <a:buNone/>
            </a:pPr>
            <a:r>
              <a:rPr lang="nl-NL" sz="2400" b="0" i="0" u="none" strike="noStrike" cap="none">
                <a:solidFill>
                  <a:srgbClr val="434343"/>
                </a:solidFill>
                <a:latin typeface="Gill Sans"/>
                <a:ea typeface="Gill Sans"/>
                <a:cs typeface="Gill Sans"/>
                <a:sym typeface="Gill Sans"/>
              </a:rPr>
              <a:t>De wereld is niet grauw en saai, je moet er zelf kleur aangeven</a:t>
            </a:r>
          </a:p>
          <a:p>
            <a:pPr marL="457200" marR="0" lvl="0" indent="-457200" algn="l" rtl="0">
              <a:spcBef>
                <a:spcPts val="480"/>
              </a:spcBef>
              <a:spcAft>
                <a:spcPts val="0"/>
              </a:spcAft>
              <a:buClr>
                <a:schemeClr val="dk1"/>
              </a:buClr>
              <a:buSzPct val="100000"/>
              <a:buFont typeface="Arial"/>
              <a:buNone/>
            </a:pPr>
            <a:endParaRPr sz="2400" b="0" i="0" u="none" strike="noStrike" cap="none">
              <a:solidFill>
                <a:srgbClr val="434343"/>
              </a:solidFill>
              <a:latin typeface="Gill Sans"/>
              <a:ea typeface="Gill Sans"/>
              <a:cs typeface="Gill Sans"/>
              <a:sym typeface="Gill Sans"/>
            </a:endParaRPr>
          </a:p>
          <a:p>
            <a:pPr marL="0" marR="0" lvl="0" indent="0" algn="l" rtl="0">
              <a:spcBef>
                <a:spcPts val="400"/>
              </a:spcBef>
              <a:spcAft>
                <a:spcPts val="0"/>
              </a:spcAft>
              <a:buClr>
                <a:srgbClr val="000000"/>
              </a:buClr>
              <a:buSzPct val="25000"/>
              <a:buFont typeface="Arial"/>
              <a:buNone/>
            </a:pPr>
            <a:r>
              <a:rPr lang="nl-NL" sz="1500" b="0" i="0" u="none" strike="noStrike" cap="none">
                <a:solidFill>
                  <a:srgbClr val="434343"/>
                </a:solidFill>
                <a:latin typeface="Gill Sans"/>
                <a:ea typeface="Gill Sans"/>
                <a:cs typeface="Gill Sans"/>
                <a:sym typeface="Gill Sans"/>
              </a:rPr>
              <a:t>BNN ziet:</a:t>
            </a:r>
          </a:p>
          <a:p>
            <a:pPr marL="0" marR="0" lvl="0" indent="0" algn="l" rtl="0">
              <a:spcBef>
                <a:spcPts val="400"/>
              </a:spcBef>
              <a:spcAft>
                <a:spcPts val="0"/>
              </a:spcAft>
              <a:buClr>
                <a:schemeClr val="dk1"/>
              </a:buClr>
              <a:buSzPct val="25000"/>
              <a:buFont typeface="Arial"/>
              <a:buNone/>
            </a:pPr>
            <a:r>
              <a:rPr lang="nl-NL" sz="1500" b="0" i="0" u="none" strike="noStrike" cap="none">
                <a:solidFill>
                  <a:srgbClr val="434343"/>
                </a:solidFill>
                <a:latin typeface="Gill Sans"/>
                <a:ea typeface="Gill Sans"/>
                <a:cs typeface="Gill Sans"/>
                <a:sym typeface="Gill Sans"/>
              </a:rPr>
              <a:t>Dat er in het publieke omroepbestel ook plaats moest zijn voor jongeren. Jongeren die niet gebonden zijn aan een godsdienstige achtergrond maar </a:t>
            </a:r>
          </a:p>
          <a:p>
            <a:pPr marL="0" marR="0" lvl="0" indent="0" algn="l" rtl="0">
              <a:spcBef>
                <a:spcPts val="400"/>
              </a:spcBef>
              <a:spcAft>
                <a:spcPts val="0"/>
              </a:spcAft>
              <a:buClr>
                <a:schemeClr val="dk1"/>
              </a:buClr>
              <a:buSzPct val="25000"/>
              <a:buFont typeface="Arial"/>
              <a:buNone/>
            </a:pPr>
            <a:r>
              <a:rPr lang="nl-NL" sz="1500" b="0" i="0" u="none" strike="noStrike" cap="none">
                <a:solidFill>
                  <a:srgbClr val="434343"/>
                </a:solidFill>
                <a:latin typeface="Gill Sans"/>
                <a:ea typeface="Gill Sans"/>
                <a:cs typeface="Gill Sans"/>
                <a:sym typeface="Gill Sans"/>
              </a:rPr>
              <a:t>elkaar vinden in steeds wisselende levensstijlen. Daarnaast lijken huidige programmeringen van de publieke omroepen veel op elkaar en is men </a:t>
            </a:r>
          </a:p>
          <a:p>
            <a:pPr marL="0" marR="0" lvl="0" indent="0" algn="l" rtl="0">
              <a:spcBef>
                <a:spcPts val="400"/>
              </a:spcBef>
              <a:spcAft>
                <a:spcPts val="0"/>
              </a:spcAft>
              <a:buClr>
                <a:schemeClr val="dk1"/>
              </a:buClr>
              <a:buSzPct val="25000"/>
              <a:buFont typeface="Arial"/>
              <a:buNone/>
            </a:pPr>
            <a:r>
              <a:rPr lang="nl-NL" sz="1500" b="0" i="0" u="none" strike="noStrike" cap="none">
                <a:solidFill>
                  <a:srgbClr val="434343"/>
                </a:solidFill>
                <a:latin typeface="Gill Sans"/>
                <a:ea typeface="Gill Sans"/>
                <a:cs typeface="Gill Sans"/>
                <a:sym typeface="Gill Sans"/>
              </a:rPr>
              <a:t>weinig op de hoogte van wat jongeren bezig houdt.</a:t>
            </a:r>
          </a:p>
          <a:p>
            <a:pPr marL="0" marR="0" lvl="0" indent="0" algn="l" rtl="0">
              <a:spcBef>
                <a:spcPts val="400"/>
              </a:spcBef>
              <a:spcAft>
                <a:spcPts val="0"/>
              </a:spcAft>
              <a:buClr>
                <a:schemeClr val="dk1"/>
              </a:buClr>
              <a:buSzPct val="25000"/>
              <a:buFont typeface="Arial"/>
              <a:buNone/>
            </a:pPr>
            <a:endParaRPr sz="1500" b="0" i="0" u="none" strike="noStrike" cap="none">
              <a:solidFill>
                <a:srgbClr val="434343"/>
              </a:solidFill>
              <a:latin typeface="Gill Sans"/>
              <a:ea typeface="Gill Sans"/>
              <a:cs typeface="Gill Sans"/>
              <a:sym typeface="Gill Sans"/>
            </a:endParaRPr>
          </a:p>
          <a:p>
            <a:pPr marL="0" marR="0" lvl="0" indent="0" algn="l" rtl="0">
              <a:spcBef>
                <a:spcPts val="400"/>
              </a:spcBef>
              <a:spcAft>
                <a:spcPts val="0"/>
              </a:spcAft>
              <a:buClr>
                <a:srgbClr val="000000"/>
              </a:buClr>
              <a:buSzPct val="25000"/>
              <a:buFont typeface="Arial"/>
              <a:buNone/>
            </a:pPr>
            <a:r>
              <a:rPr lang="nl-NL" sz="1500" b="0" i="0" u="none" strike="noStrike" cap="none">
                <a:solidFill>
                  <a:srgbClr val="434343"/>
                </a:solidFill>
                <a:latin typeface="Gill Sans"/>
                <a:ea typeface="Gill Sans"/>
                <a:cs typeface="Gill Sans"/>
                <a:sym typeface="Gill Sans"/>
              </a:rPr>
              <a:t>BNN vindt:</a:t>
            </a:r>
          </a:p>
          <a:p>
            <a:pPr marL="0" marR="0" lvl="0" indent="0" algn="l" rtl="0">
              <a:spcBef>
                <a:spcPts val="400"/>
              </a:spcBef>
              <a:spcAft>
                <a:spcPts val="0"/>
              </a:spcAft>
              <a:buClr>
                <a:schemeClr val="dk1"/>
              </a:buClr>
              <a:buSzPct val="25000"/>
              <a:buFont typeface="Arial"/>
              <a:buNone/>
            </a:pPr>
            <a:r>
              <a:rPr lang="nl-NL" sz="1500" b="0" i="0" u="none" strike="noStrike" cap="none">
                <a:solidFill>
                  <a:srgbClr val="434343"/>
                </a:solidFill>
                <a:latin typeface="Gill Sans"/>
                <a:ea typeface="Gill Sans"/>
                <a:cs typeface="Gill Sans"/>
                <a:sym typeface="Gill Sans"/>
              </a:rPr>
              <a:t>Dat de wereld niet grauw en saai is. Je moet er wel zelf kleur aan geven.</a:t>
            </a:r>
          </a:p>
          <a:p>
            <a:pPr marL="0" marR="0" lvl="0" indent="0" algn="l" rtl="0">
              <a:spcBef>
                <a:spcPts val="400"/>
              </a:spcBef>
              <a:spcAft>
                <a:spcPts val="0"/>
              </a:spcAft>
              <a:buClr>
                <a:schemeClr val="dk1"/>
              </a:buClr>
              <a:buSzPct val="25000"/>
              <a:buFont typeface="Arial"/>
              <a:buNone/>
            </a:pPr>
            <a:endParaRPr sz="1500" b="0" i="0" u="none" strike="noStrike" cap="none">
              <a:solidFill>
                <a:srgbClr val="434343"/>
              </a:solidFill>
              <a:latin typeface="Gill Sans"/>
              <a:ea typeface="Gill Sans"/>
              <a:cs typeface="Gill Sans"/>
              <a:sym typeface="Gill Sans"/>
            </a:endParaRPr>
          </a:p>
          <a:p>
            <a:pPr marL="0" marR="0" lvl="0" indent="0" algn="l" rtl="0">
              <a:spcBef>
                <a:spcPts val="400"/>
              </a:spcBef>
              <a:spcAft>
                <a:spcPts val="0"/>
              </a:spcAft>
              <a:buClr>
                <a:srgbClr val="000000"/>
              </a:buClr>
              <a:buSzPct val="25000"/>
              <a:buFont typeface="Arial"/>
              <a:buNone/>
            </a:pPr>
            <a:r>
              <a:rPr lang="nl-NL" sz="1500" b="0" i="0" u="none" strike="noStrike" cap="none">
                <a:solidFill>
                  <a:srgbClr val="434343"/>
                </a:solidFill>
                <a:latin typeface="Gill Sans"/>
                <a:ea typeface="Gill Sans"/>
                <a:cs typeface="Gill Sans"/>
                <a:sym typeface="Gill Sans"/>
              </a:rPr>
              <a:t>Waarden BNN:</a:t>
            </a:r>
          </a:p>
          <a:p>
            <a:pPr marL="0" marR="0" lvl="0" indent="0" algn="l" rtl="0">
              <a:spcBef>
                <a:spcPts val="400"/>
              </a:spcBef>
              <a:spcAft>
                <a:spcPts val="0"/>
              </a:spcAft>
              <a:buClr>
                <a:schemeClr val="dk1"/>
              </a:buClr>
              <a:buSzPct val="25000"/>
              <a:buFont typeface="Arial"/>
              <a:buNone/>
            </a:pPr>
            <a:r>
              <a:rPr lang="nl-NL" sz="1500" b="0" i="0" u="none" strike="noStrike" cap="none">
                <a:solidFill>
                  <a:srgbClr val="434343"/>
                </a:solidFill>
                <a:latin typeface="Gill Sans"/>
                <a:ea typeface="Gill Sans"/>
                <a:cs typeface="Gill Sans"/>
                <a:sym typeface="Gill Sans"/>
              </a:rPr>
              <a:t>Lef, lust for life, brutaal, eigenzinnig, humoristisch</a:t>
            </a:r>
          </a:p>
          <a:p>
            <a:pPr marL="0" marR="0" lvl="0" indent="0" algn="l" rtl="0">
              <a:spcBef>
                <a:spcPts val="480"/>
              </a:spcBef>
              <a:spcAft>
                <a:spcPts val="0"/>
              </a:spcAft>
              <a:buClr>
                <a:schemeClr val="dk1"/>
              </a:buClr>
              <a:buSzPct val="25000"/>
              <a:buFont typeface="Arial"/>
              <a:buNone/>
            </a:pPr>
            <a:endParaRPr sz="1500" b="0" i="0" u="none" strike="noStrike" cap="none">
              <a:solidFill>
                <a:srgbClr val="434343"/>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1500" b="0" i="0" u="none" strike="noStrike" cap="none">
              <a:solidFill>
                <a:srgbClr val="434343"/>
              </a:solidFill>
              <a:latin typeface="Gill Sans"/>
              <a:ea typeface="Gill Sans"/>
              <a:cs typeface="Gill Sans"/>
              <a:sym typeface="Gill Sans"/>
            </a:endParaRPr>
          </a:p>
          <a:p>
            <a:pPr marL="342900" marR="0" lvl="0" indent="-342900" algn="l" rtl="0">
              <a:spcBef>
                <a:spcPts val="480"/>
              </a:spcBef>
              <a:spcAft>
                <a:spcPts val="0"/>
              </a:spcAft>
              <a:buClr>
                <a:schemeClr val="dk1"/>
              </a:buClr>
              <a:buSzPct val="160000"/>
              <a:buFont typeface="Arial"/>
              <a:buNone/>
            </a:pPr>
            <a:endParaRPr sz="1500" b="0" i="0" u="none" strike="noStrike" cap="none">
              <a:solidFill>
                <a:srgbClr val="434343"/>
              </a:solidFill>
              <a:latin typeface="Gill Sans"/>
              <a:ea typeface="Gill Sans"/>
              <a:cs typeface="Gill Sans"/>
              <a:sym typeface="Gill Sans"/>
            </a:endParaRPr>
          </a:p>
          <a:p>
            <a:pPr marL="342900" marR="0" lvl="0" indent="-342900" algn="l" rtl="0">
              <a:spcBef>
                <a:spcPts val="480"/>
              </a:spcBef>
              <a:spcAft>
                <a:spcPts val="0"/>
              </a:spcAft>
              <a:buClr>
                <a:schemeClr val="dk1"/>
              </a:buClr>
              <a:buSzPct val="160000"/>
              <a:buFont typeface="Arial"/>
              <a:buNone/>
            </a:pPr>
            <a:endParaRPr sz="1500" b="0" i="0" u="none" strike="noStrike" cap="none">
              <a:solidFill>
                <a:srgbClr val="434343"/>
              </a:solidFill>
              <a:latin typeface="Gill Sans"/>
              <a:ea typeface="Gill Sans"/>
              <a:cs typeface="Gill Sans"/>
              <a:sym typeface="Gill Sans"/>
            </a:endParaRPr>
          </a:p>
          <a:p>
            <a:pPr marL="342900" marR="0" lvl="0" indent="-342900" algn="l" rtl="0">
              <a:spcBef>
                <a:spcPts val="480"/>
              </a:spcBef>
              <a:buClr>
                <a:schemeClr val="dk1"/>
              </a:buClr>
              <a:buSzPct val="100000"/>
              <a:buFont typeface="Arial"/>
              <a:buNone/>
            </a:pPr>
            <a:endParaRPr sz="2400" b="0" i="0" u="none" strike="noStrike" cap="none">
              <a:solidFill>
                <a:srgbClr val="434343"/>
              </a:solidFill>
              <a:latin typeface="Gill Sans"/>
              <a:ea typeface="Gill Sans"/>
              <a:cs typeface="Gill Sans"/>
              <a:sym typeface="Gill Sans"/>
            </a:endParaRPr>
          </a:p>
        </p:txBody>
      </p:sp>
      <p:sp>
        <p:nvSpPr>
          <p:cNvPr id="256" name="Shape 256"/>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457200" lvl="0" indent="-228600">
              <a:spcBef>
                <a:spcPts val="0"/>
              </a:spcBef>
              <a:buAutoNum type="arabicPeriod"/>
            </a:pPr>
            <a:r>
              <a:rPr lang="nl-NL"/>
              <a:t>SLAPEND CONCEPT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3139571" y="185495"/>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bin"/>
              <a:ea typeface="Cabin"/>
              <a:cs typeface="Cabin"/>
              <a:sym typeface="Cabin"/>
            </a:endParaRPr>
          </a:p>
        </p:txBody>
      </p:sp>
      <p:sp>
        <p:nvSpPr>
          <p:cNvPr id="263" name="Shape 263"/>
          <p:cNvSpPr txBox="1"/>
          <p:nvPr/>
        </p:nvSpPr>
        <p:spPr>
          <a:xfrm>
            <a:off x="170625" y="4626358"/>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Font typeface="Cabin"/>
              <a:buNone/>
            </a:pPr>
            <a:endParaRPr sz="3600">
              <a:solidFill>
                <a:srgbClr val="1C907E"/>
              </a:solidFill>
              <a:latin typeface="Arial"/>
              <a:ea typeface="Arial"/>
              <a:cs typeface="Arial"/>
              <a:sym typeface="Arial"/>
            </a:endParaRPr>
          </a:p>
        </p:txBody>
      </p:sp>
      <p:sp>
        <p:nvSpPr>
          <p:cNvPr id="264" name="Shape 264"/>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Clr>
                <a:schemeClr val="dk1"/>
              </a:buClr>
              <a:buSzPct val="25000"/>
              <a:buFont typeface="Arial"/>
              <a:buNone/>
            </a:pPr>
            <a:r>
              <a:rPr lang="nl-NL" sz="2000" b="0" i="0" u="none" strike="noStrike" cap="none">
                <a:solidFill>
                  <a:schemeClr val="dk1"/>
                </a:solidFill>
                <a:latin typeface="Gill Sans"/>
                <a:ea typeface="Gill Sans"/>
                <a:cs typeface="Gill Sans"/>
                <a:sym typeface="Gill Sans"/>
              </a:rPr>
              <a:t>BNN, Laat niet los</a:t>
            </a:r>
          </a:p>
          <a:p>
            <a:pPr marL="0" marR="0" lvl="0" indent="0" algn="l" rtl="0">
              <a:spcBef>
                <a:spcPts val="480"/>
              </a:spcBef>
              <a:spcAft>
                <a:spcPts val="0"/>
              </a:spcAft>
              <a:buClr>
                <a:schemeClr val="dk1"/>
              </a:buClr>
              <a:buSzPct val="25000"/>
              <a:buFont typeface="Arial"/>
              <a:buNone/>
            </a:pPr>
            <a:endParaRPr sz="2000" b="0" i="1"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r>
              <a:rPr lang="nl-NL" sz="2000" b="0" i="0" u="none" strike="noStrike" cap="none">
                <a:solidFill>
                  <a:schemeClr val="dk1"/>
                </a:solidFill>
                <a:latin typeface="Gill Sans"/>
                <a:ea typeface="Gill Sans"/>
                <a:cs typeface="Gill Sans"/>
                <a:sym typeface="Gill Sans"/>
              </a:rPr>
              <a:t>‘Bij BNN zitten doorzetters, ze laten niet los’</a:t>
            </a:r>
          </a:p>
          <a:p>
            <a:pPr marL="0" marR="0" lvl="0" indent="0" algn="l" rtl="0">
              <a:spcBef>
                <a:spcPts val="480"/>
              </a:spcBef>
              <a:spcAft>
                <a:spcPts val="0"/>
              </a:spcAft>
              <a:buClr>
                <a:schemeClr val="dk1"/>
              </a:buClr>
              <a:buSzPct val="25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r>
              <a:rPr lang="nl-NL" sz="2000">
                <a:solidFill>
                  <a:schemeClr val="dk1"/>
                </a:solidFill>
              </a:rPr>
              <a:t>B</a:t>
            </a:r>
            <a:r>
              <a:rPr lang="nl-NL" sz="2000" b="0" i="0" u="none" strike="noStrike" cap="none">
                <a:solidFill>
                  <a:schemeClr val="dk1"/>
                </a:solidFill>
                <a:latin typeface="Gill Sans"/>
                <a:ea typeface="Gill Sans"/>
                <a:cs typeface="Gill Sans"/>
                <a:sym typeface="Gill Sans"/>
              </a:rPr>
              <a:t>NN-ers zullen nooit meteen roepen dat een plan onuitvoerbaar is. BNN gaat geen onderwerp uit de weg’</a:t>
            </a:r>
          </a:p>
          <a:p>
            <a:pPr marL="0" marR="0" lvl="0" indent="0" algn="l" rtl="0">
              <a:spcBef>
                <a:spcPts val="480"/>
              </a:spcBef>
              <a:spcAft>
                <a:spcPts val="0"/>
              </a:spcAft>
              <a:buClr>
                <a:schemeClr val="dk1"/>
              </a:buClr>
              <a:buSzPct val="25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000" b="0" i="1"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chemeClr val="dk1"/>
              </a:buClr>
              <a:buSzPct val="120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chemeClr val="dk1"/>
              </a:buClr>
              <a:buSzPct val="120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80"/>
              </a:spcBef>
              <a:buClr>
                <a:schemeClr val="dk1"/>
              </a:buClr>
              <a:buSzPct val="120000"/>
              <a:buFont typeface="Arial"/>
              <a:buNone/>
            </a:pPr>
            <a:endParaRPr sz="2000" b="0" i="0" u="none" strike="noStrike" cap="none">
              <a:solidFill>
                <a:schemeClr val="dk1"/>
              </a:solidFill>
              <a:latin typeface="Calibri"/>
              <a:ea typeface="Calibri"/>
              <a:cs typeface="Calibri"/>
              <a:sym typeface="Calibri"/>
            </a:endParaRPr>
          </a:p>
        </p:txBody>
      </p:sp>
      <p:pic>
        <p:nvPicPr>
          <p:cNvPr id="265" name="Shape 265"/>
          <p:cNvPicPr preferRelativeResize="0"/>
          <p:nvPr/>
        </p:nvPicPr>
        <p:blipFill rotWithShape="1">
          <a:blip r:embed="rId3">
            <a:alphaModFix/>
          </a:blip>
          <a:srcRect/>
          <a:stretch/>
        </p:blipFill>
        <p:spPr>
          <a:xfrm>
            <a:off x="2600987" y="4041751"/>
            <a:ext cx="4648200" cy="2615699"/>
          </a:xfrm>
          <a:prstGeom prst="rect">
            <a:avLst/>
          </a:prstGeom>
          <a:solidFill>
            <a:srgbClr val="ECECEC"/>
          </a:solidFill>
          <a:ln w="889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pic>
      <p:pic>
        <p:nvPicPr>
          <p:cNvPr id="266" name="Shape 266"/>
          <p:cNvPicPr preferRelativeResize="0"/>
          <p:nvPr/>
        </p:nvPicPr>
        <p:blipFill rotWithShape="1">
          <a:blip r:embed="rId4">
            <a:alphaModFix/>
          </a:blip>
          <a:srcRect/>
          <a:stretch/>
        </p:blipFill>
        <p:spPr>
          <a:xfrm rot="-329455">
            <a:off x="5187537" y="4227981"/>
            <a:ext cx="4000500" cy="2250280"/>
          </a:xfrm>
          <a:prstGeom prst="rect">
            <a:avLst/>
          </a:prstGeom>
          <a:solidFill>
            <a:srgbClr val="ECECEC"/>
          </a:solidFill>
          <a:ln w="889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pic>
      <p:sp>
        <p:nvSpPr>
          <p:cNvPr id="267" name="Shape 267"/>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lvl="0">
              <a:spcBef>
                <a:spcPts val="0"/>
              </a:spcBef>
              <a:buNone/>
            </a:pPr>
            <a:r>
              <a:rPr lang="nl-NL"/>
              <a:t>2. ONTWAAKT CONCEPT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3139571" y="185495"/>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bin"/>
              <a:ea typeface="Cabin"/>
              <a:cs typeface="Cabin"/>
              <a:sym typeface="Cabin"/>
            </a:endParaRPr>
          </a:p>
        </p:txBody>
      </p:sp>
      <p:sp>
        <p:nvSpPr>
          <p:cNvPr id="274" name="Shape 274"/>
          <p:cNvSpPr txBox="1"/>
          <p:nvPr/>
        </p:nvSpPr>
        <p:spPr>
          <a:xfrm>
            <a:off x="170625" y="4626358"/>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Font typeface="Cabin"/>
              <a:buNone/>
            </a:pPr>
            <a:endParaRPr sz="3600">
              <a:solidFill>
                <a:srgbClr val="1C907E"/>
              </a:solidFill>
              <a:latin typeface="Arial"/>
              <a:ea typeface="Arial"/>
              <a:cs typeface="Arial"/>
              <a:sym typeface="Arial"/>
            </a:endParaRPr>
          </a:p>
        </p:txBody>
      </p:sp>
      <p:sp>
        <p:nvSpPr>
          <p:cNvPr id="275" name="Shape 275"/>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Clr>
                <a:schemeClr val="dk1"/>
              </a:buClr>
              <a:buSzPct val="25000"/>
              <a:buFont typeface="Arial"/>
              <a:buNone/>
            </a:pPr>
            <a:r>
              <a:rPr lang="nl-NL" sz="2400" b="0" i="0" u="none" strike="noStrike" cap="none">
                <a:solidFill>
                  <a:schemeClr val="dk1"/>
                </a:solidFill>
                <a:latin typeface="Gill Sans"/>
                <a:ea typeface="Gill Sans"/>
                <a:cs typeface="Gill Sans"/>
                <a:sym typeface="Gill Sans"/>
              </a:rPr>
              <a:t>Grote donorshow, BNN merkboek, programma’s, BNN university.</a:t>
            </a:r>
          </a:p>
          <a:p>
            <a:pPr marL="457200" marR="0" lvl="0" indent="-457200" algn="l" rtl="0">
              <a:spcBef>
                <a:spcPts val="480"/>
              </a:spcBef>
              <a:spcAft>
                <a:spcPts val="0"/>
              </a:spcAft>
              <a:buClr>
                <a:schemeClr val="dk1"/>
              </a:buClr>
              <a:buSzPct val="100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spcAft>
                <a:spcPts val="0"/>
              </a:spcAft>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a:p>
            <a:pPr marL="342900" marR="0" lvl="0" indent="-342900" algn="l" rtl="0">
              <a:spcBef>
                <a:spcPts val="480"/>
              </a:spcBef>
              <a:spcAft>
                <a:spcPts val="0"/>
              </a:spcAft>
              <a:buClr>
                <a:schemeClr val="dk1"/>
              </a:buClr>
              <a:buSzPct val="100000"/>
              <a:buFont typeface="Arial"/>
              <a:buNone/>
            </a:pPr>
            <a:endParaRPr sz="2400" b="0" i="0" u="none" strike="noStrike" cap="none">
              <a:solidFill>
                <a:schemeClr val="dk1"/>
              </a:solidFill>
              <a:latin typeface="Gill Sans"/>
              <a:ea typeface="Gill Sans"/>
              <a:cs typeface="Gill Sans"/>
              <a:sym typeface="Gill Sans"/>
            </a:endParaRPr>
          </a:p>
          <a:p>
            <a:pPr marL="342900" marR="0" lvl="0" indent="-342900" algn="l" rtl="0">
              <a:spcBef>
                <a:spcPts val="480"/>
              </a:spcBef>
              <a:spcAft>
                <a:spcPts val="0"/>
              </a:spcAft>
              <a:buClr>
                <a:schemeClr val="dk1"/>
              </a:buClr>
              <a:buSzPct val="100000"/>
              <a:buFont typeface="Arial"/>
              <a:buNone/>
            </a:pPr>
            <a:endParaRPr sz="2400" b="0" i="0" u="none" strike="noStrike" cap="none">
              <a:solidFill>
                <a:schemeClr val="dk1"/>
              </a:solidFill>
              <a:latin typeface="Gill Sans"/>
              <a:ea typeface="Gill Sans"/>
              <a:cs typeface="Gill Sans"/>
              <a:sym typeface="Gill Sans"/>
            </a:endParaRPr>
          </a:p>
          <a:p>
            <a:pPr marL="0" marR="0" lvl="0" indent="0" algn="l" rtl="0">
              <a:spcBef>
                <a:spcPts val="480"/>
              </a:spcBef>
              <a:buClr>
                <a:schemeClr val="dk1"/>
              </a:buClr>
              <a:buSzPct val="25000"/>
              <a:buFont typeface="Arial"/>
              <a:buNone/>
            </a:pPr>
            <a:endParaRPr sz="2400" b="0" i="0" u="none" strike="noStrike" cap="none">
              <a:solidFill>
                <a:schemeClr val="dk1"/>
              </a:solidFill>
              <a:latin typeface="Gill Sans"/>
              <a:ea typeface="Gill Sans"/>
              <a:cs typeface="Gill Sans"/>
              <a:sym typeface="Gill Sans"/>
            </a:endParaRPr>
          </a:p>
        </p:txBody>
      </p:sp>
      <p:pic>
        <p:nvPicPr>
          <p:cNvPr id="276" name="Shape 276"/>
          <p:cNvPicPr preferRelativeResize="0"/>
          <p:nvPr/>
        </p:nvPicPr>
        <p:blipFill rotWithShape="1">
          <a:blip r:embed="rId3">
            <a:alphaModFix/>
          </a:blip>
          <a:srcRect/>
          <a:stretch/>
        </p:blipFill>
        <p:spPr>
          <a:xfrm rot="-319247">
            <a:off x="5497920" y="2038037"/>
            <a:ext cx="3251309" cy="3251309"/>
          </a:xfrm>
          <a:prstGeom prst="rect">
            <a:avLst/>
          </a:prstGeom>
          <a:solidFill>
            <a:srgbClr val="ECECEC"/>
          </a:solidFill>
          <a:ln w="889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pic>
      <p:pic>
        <p:nvPicPr>
          <p:cNvPr id="277" name="Shape 277"/>
          <p:cNvPicPr preferRelativeResize="0"/>
          <p:nvPr/>
        </p:nvPicPr>
        <p:blipFill rotWithShape="1">
          <a:blip r:embed="rId4">
            <a:alphaModFix/>
          </a:blip>
          <a:srcRect/>
          <a:stretch/>
        </p:blipFill>
        <p:spPr>
          <a:xfrm>
            <a:off x="2165275" y="3520155"/>
            <a:ext cx="4279800" cy="3060000"/>
          </a:xfrm>
          <a:prstGeom prst="rect">
            <a:avLst/>
          </a:prstGeom>
          <a:solidFill>
            <a:srgbClr val="ECECEC"/>
          </a:solidFill>
          <a:ln w="889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pic>
      <p:sp>
        <p:nvSpPr>
          <p:cNvPr id="278" name="Shape 278"/>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lvl="0">
              <a:spcBef>
                <a:spcPts val="0"/>
              </a:spcBef>
              <a:buNone/>
            </a:pPr>
            <a:r>
              <a:rPr lang="nl-NL"/>
              <a:t>3. LEVEND CONCEPT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a:stretch/>
        </p:blipFill>
        <p:spPr>
          <a:xfrm>
            <a:off x="4559300" y="3416300"/>
            <a:ext cx="12600" cy="12600"/>
          </a:xfrm>
          <a:prstGeom prst="rect">
            <a:avLst/>
          </a:prstGeom>
          <a:noFill/>
          <a:ln>
            <a:noFill/>
          </a:ln>
        </p:spPr>
      </p:pic>
      <p:sp>
        <p:nvSpPr>
          <p:cNvPr id="285" name="Shape 285"/>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CONCEPTING</a:t>
            </a:r>
          </a:p>
        </p:txBody>
      </p:sp>
      <p:sp>
        <p:nvSpPr>
          <p:cNvPr id="286" name="Shape 286"/>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Clr>
                <a:schemeClr val="dk1"/>
              </a:buClr>
              <a:buSzPct val="25000"/>
              <a:buFont typeface="Arial"/>
              <a:buNone/>
            </a:pPr>
            <a:r>
              <a:rPr lang="nl-NL" sz="1800" b="0" i="0" u="none" strike="noStrike" cap="none">
                <a:solidFill>
                  <a:schemeClr val="dk1"/>
                </a:solidFill>
                <a:latin typeface="Gill Sans"/>
                <a:ea typeface="Gill Sans"/>
                <a:cs typeface="Gill Sans"/>
                <a:sym typeface="Gill Sans"/>
              </a:rPr>
              <a:t>Een concept is een verhaal met twee belangrijke componenten:</a:t>
            </a:r>
            <a:br>
              <a:rPr lang="nl-NL" sz="1800" b="0" i="0" u="none" strike="noStrike" cap="none">
                <a:solidFill>
                  <a:schemeClr val="dk1"/>
                </a:solidFill>
                <a:latin typeface="Gill Sans"/>
                <a:ea typeface="Gill Sans"/>
                <a:cs typeface="Gill Sans"/>
                <a:sym typeface="Gill Sans"/>
              </a:rPr>
            </a:br>
            <a:endParaRPr lang="nl-NL" sz="1800" b="0" i="0" u="none" strike="noStrike" cap="none">
              <a:solidFill>
                <a:schemeClr val="dk1"/>
              </a:solidFill>
              <a:latin typeface="Gill Sans"/>
              <a:ea typeface="Gill Sans"/>
              <a:cs typeface="Gill Sans"/>
              <a:sym typeface="Gill Sans"/>
            </a:endParaRPr>
          </a:p>
          <a:p>
            <a:pPr marL="342900" marR="0" lvl="0" indent="-342900" algn="l" rtl="0">
              <a:spcBef>
                <a:spcPts val="360"/>
              </a:spcBef>
              <a:spcAft>
                <a:spcPts val="0"/>
              </a:spcAft>
              <a:buClr>
                <a:schemeClr val="dk1"/>
              </a:buClr>
              <a:buSzPct val="100000"/>
              <a:buFont typeface="Arial"/>
              <a:buChar char="•"/>
            </a:pPr>
            <a:r>
              <a:rPr lang="nl-NL" sz="1800" b="0" i="0" u="none" strike="noStrike" cap="none">
                <a:solidFill>
                  <a:schemeClr val="dk1"/>
                </a:solidFill>
                <a:latin typeface="Gill Sans"/>
                <a:ea typeface="Gill Sans"/>
                <a:cs typeface="Gill Sans"/>
                <a:sym typeface="Gill Sans"/>
              </a:rPr>
              <a:t>CONTENT (wat wil je vertellen)</a:t>
            </a:r>
          </a:p>
          <a:p>
            <a:pPr marL="342900" marR="0" lvl="0" indent="-342900" algn="l" rtl="0">
              <a:spcBef>
                <a:spcPts val="360"/>
              </a:spcBef>
              <a:spcAft>
                <a:spcPts val="0"/>
              </a:spcAft>
              <a:buClr>
                <a:schemeClr val="dk1"/>
              </a:buClr>
              <a:buSzPct val="100000"/>
              <a:buFont typeface="Arial"/>
              <a:buChar char="•"/>
            </a:pPr>
            <a:r>
              <a:rPr lang="nl-NL" sz="1800" b="0" i="0" u="none" strike="noStrike" cap="none">
                <a:solidFill>
                  <a:schemeClr val="dk1"/>
                </a:solidFill>
                <a:latin typeface="Gill Sans"/>
                <a:ea typeface="Gill Sans"/>
                <a:cs typeface="Gill Sans"/>
                <a:sym typeface="Gill Sans"/>
              </a:rPr>
              <a:t>VORM (hoe wil je het vertellen)</a:t>
            </a:r>
          </a:p>
          <a:p>
            <a:pPr marL="0" marR="0" lvl="0" indent="0" algn="l" rtl="0">
              <a:spcBef>
                <a:spcPts val="360"/>
              </a:spcBef>
              <a:spcAft>
                <a:spcPts val="0"/>
              </a:spcAft>
              <a:buNone/>
            </a:pPr>
            <a:endParaRPr sz="1800"/>
          </a:p>
          <a:p>
            <a:pPr marL="342900" marR="0" lvl="0" indent="-342900" algn="l" rtl="0">
              <a:spcBef>
                <a:spcPts val="640"/>
              </a:spcBef>
              <a:buClr>
                <a:schemeClr val="dk1"/>
              </a:buClr>
              <a:buSzPct val="200000"/>
              <a:buFont typeface="Arial"/>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STORYTELLING</a:t>
            </a:r>
          </a:p>
        </p:txBody>
      </p:sp>
      <p:sp>
        <p:nvSpPr>
          <p:cNvPr id="293" name="Shape 293" descr="http://www.ted.com iPad storyteller Joe Sabia introduces us to Lothar Meggendorfer, who created a bold technology for storytelling: the pop-up book. Sabia shows how new technology has always helped us tell our own stories, from the walls of caves to his own onstage iPad.  TEDTalks is a daily video podcast of the best talks and performances from the TED Conference, where the world's leading thinkers and doers give the talk of their lives in 18 minutes. Featured speakers have included Al Gore on climate change, Philippe Starck on design, Jill Bolte Taylor on observing her own stroke, Nicholas Negroponte on One Laptop per Child, Jane Goodall on chimpanzees, Bill Gates on malaria and mosquitoes, Pattie Maes on the &quot;Sixth Sense&quot; wearable tech, and &quot;Lost&quot; producer JJ Abrams on the allure of mystery. TED stands for Technology, Entertainment, Design, and TEDTalks cover these topics as well as science, business, development and the arts. Closed captions and translated subtitles in a variety of languages are now available on TED.com, at http://www.ted.com/translate." title="Joe Sabia: The technology of storytelling">
            <a:hlinkClick r:id="rId3"/>
          </p:cNvPr>
          <p:cNvSpPr/>
          <p:nvPr/>
        </p:nvSpPr>
        <p:spPr>
          <a:xfrm>
            <a:off x="1731475" y="691775"/>
            <a:ext cx="7150725" cy="5363049"/>
          </a:xfrm>
          <a:prstGeom prst="rect">
            <a:avLst/>
          </a:prstGeom>
          <a:blipFill>
            <a:blip r:embed="rId4">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body" idx="4294967295"/>
          </p:nvPr>
        </p:nvSpPr>
        <p:spPr>
          <a:xfrm>
            <a:off x="814025" y="1260000"/>
            <a:ext cx="7515900" cy="4338000"/>
          </a:xfrm>
          <a:prstGeom prst="rect">
            <a:avLst/>
          </a:prstGeom>
        </p:spPr>
        <p:txBody>
          <a:bodyPr lIns="91425" tIns="91425" rIns="91425" bIns="91425" anchor="t" anchorCtr="0">
            <a:noAutofit/>
          </a:bodyPr>
          <a:lstStyle/>
          <a:p>
            <a:pPr marL="0" lvl="0" indent="0" rtl="0">
              <a:spcBef>
                <a:spcPts val="0"/>
              </a:spcBef>
              <a:buNone/>
            </a:pPr>
            <a:r>
              <a:rPr lang="nl-NL"/>
              <a:t>“Narrative is the structure, </a:t>
            </a:r>
          </a:p>
          <a:p>
            <a:pPr marL="0" lvl="0" indent="0" rtl="0">
              <a:spcBef>
                <a:spcPts val="0"/>
              </a:spcBef>
              <a:buNone/>
            </a:pPr>
            <a:r>
              <a:rPr lang="nl-NL"/>
              <a:t>story is the form”</a:t>
            </a:r>
          </a:p>
          <a:p>
            <a:pPr marL="0" lvl="0" indent="0" rtl="0">
              <a:spcBef>
                <a:spcPts val="0"/>
              </a:spcBef>
              <a:buNone/>
            </a:pPr>
            <a:r>
              <a:rPr lang="nl-NL"/>
              <a:t> </a:t>
            </a:r>
          </a:p>
          <a:p>
            <a:pPr marL="0" lvl="0" indent="0" rtl="0">
              <a:spcBef>
                <a:spcPts val="0"/>
              </a:spcBef>
              <a:buNone/>
            </a:pPr>
            <a:r>
              <a:rPr lang="nl-NL" sz="1000"/>
              <a:t>Stephan Dinehart: https://en.wikipedia.org/wiki/Stephen_Dinehart</a:t>
            </a:r>
          </a:p>
          <a:p>
            <a:pPr marL="0" lvl="0" indent="0" rtl="0">
              <a:spcBef>
                <a:spcPts val="0"/>
              </a:spcBef>
              <a:buNone/>
            </a:pPr>
            <a:endParaRPr/>
          </a:p>
          <a:p>
            <a:pPr lvl="0" rt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a:stretch/>
        </p:blipFill>
        <p:spPr>
          <a:xfrm>
            <a:off x="4559300" y="3416300"/>
            <a:ext cx="12600" cy="12600"/>
          </a:xfrm>
          <a:prstGeom prst="rect">
            <a:avLst/>
          </a:prstGeom>
          <a:noFill/>
          <a:ln>
            <a:noFill/>
          </a:ln>
        </p:spPr>
      </p:pic>
      <p:sp>
        <p:nvSpPr>
          <p:cNvPr id="306" name="Shape 306"/>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3600">
                <a:solidFill>
                  <a:srgbClr val="000000"/>
                </a:solidFill>
              </a:rPr>
              <a:t>STORYTELLING</a:t>
            </a:r>
          </a:p>
        </p:txBody>
      </p:sp>
      <p:sp>
        <p:nvSpPr>
          <p:cNvPr id="307" name="Shape 307"/>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nl-NL" sz="2480" b="0" i="0" u="none" strike="noStrike" cap="none">
                <a:solidFill>
                  <a:srgbClr val="000000"/>
                </a:solidFill>
                <a:latin typeface="Gill Sans"/>
                <a:ea typeface="Gill Sans"/>
                <a:cs typeface="Gill Sans"/>
                <a:sym typeface="Gill Sans"/>
              </a:rPr>
              <a:t>E</a:t>
            </a:r>
            <a:r>
              <a:rPr lang="nl-NL" sz="2000" b="0" i="0" u="none" strike="noStrike" cap="none">
                <a:solidFill>
                  <a:srgbClr val="000000"/>
                </a:solidFill>
                <a:latin typeface="Gill Sans"/>
                <a:ea typeface="Gill Sans"/>
                <a:cs typeface="Gill Sans"/>
                <a:sym typeface="Gill Sans"/>
              </a:rPr>
              <a:t>en goed concept werkt namelijk als een </a:t>
            </a:r>
            <a:r>
              <a:rPr lang="nl-NL" sz="2000" b="1" i="0" u="none" strike="noStrike" cap="none">
                <a:solidFill>
                  <a:srgbClr val="000000"/>
                </a:solidFill>
                <a:latin typeface="Gill Sans"/>
                <a:ea typeface="Gill Sans"/>
                <a:cs typeface="Gill Sans"/>
                <a:sym typeface="Gill Sans"/>
              </a:rPr>
              <a:t>interface</a:t>
            </a:r>
            <a:r>
              <a:rPr lang="nl-NL" sz="2000" b="0" i="0" u="none" strike="noStrike" cap="none">
                <a:solidFill>
                  <a:srgbClr val="000000"/>
                </a:solidFill>
                <a:latin typeface="Gill Sans"/>
                <a:ea typeface="Gill Sans"/>
                <a:cs typeface="Gill Sans"/>
                <a:sym typeface="Gill Sans"/>
              </a:rPr>
              <a:t> tussen de linker en rechter hersenhelft van een consument. De linker hersenhelft neemt informatie op en zorgt ervoor dat men een houding ten opzichte van een merk aanneemt, maar dan wordt er nog niet tot actie overgegaan. De rechter hersenhelft is gevoelig voor </a:t>
            </a:r>
            <a:r>
              <a:rPr lang="nl-NL" sz="2000" b="1" i="0" u="none" strike="noStrike" cap="none">
                <a:solidFill>
                  <a:srgbClr val="000000"/>
                </a:solidFill>
                <a:latin typeface="Gill Sans"/>
                <a:ea typeface="Gill Sans"/>
                <a:cs typeface="Gill Sans"/>
                <a:sym typeface="Gill Sans"/>
              </a:rPr>
              <a:t>storytelling</a:t>
            </a:r>
            <a:r>
              <a:rPr lang="nl-NL" sz="2000" b="0" i="0" u="none" strike="noStrike" cap="none">
                <a:solidFill>
                  <a:srgbClr val="000000"/>
                </a:solidFill>
                <a:latin typeface="Gill Sans"/>
                <a:ea typeface="Gill Sans"/>
                <a:cs typeface="Gill Sans"/>
                <a:sym typeface="Gill Sans"/>
              </a:rPr>
              <a:t> dat harten raakt en emotie oproept. Het activeren van het limbische brein, dat in onze rechter hersenhelft zit, activeert mensen tot koopgedrag. 95% van onze aankopen wordt door het limbische brein bepaald. Een goed concept zorgt er dus voor dat zowel de linker als de rechter hersenhelft van een consument wordt geactiveerd.</a:t>
            </a:r>
          </a:p>
          <a:p>
            <a:pPr marL="342900" marR="0" lvl="0" indent="-342900" algn="l" rtl="0">
              <a:lnSpc>
                <a:spcPct val="80000"/>
              </a:lnSpc>
              <a:spcBef>
                <a:spcPts val="496"/>
              </a:spcBef>
              <a:spcAft>
                <a:spcPts val="0"/>
              </a:spcAft>
              <a:buClr>
                <a:schemeClr val="dk1"/>
              </a:buClr>
              <a:buSzPct val="124000"/>
              <a:buFont typeface="Arial"/>
              <a:buNone/>
            </a:pPr>
            <a:endParaRPr sz="2000" b="0" i="0" u="none" strike="noStrike" cap="none">
              <a:solidFill>
                <a:srgbClr val="000000"/>
              </a:solidFill>
              <a:latin typeface="Gill Sans"/>
              <a:ea typeface="Gill Sans"/>
              <a:cs typeface="Gill Sans"/>
              <a:sym typeface="Gill Sans"/>
            </a:endParaRPr>
          </a:p>
          <a:p>
            <a:pPr marL="0" marR="0" lvl="0" indent="0" algn="l" rtl="0">
              <a:lnSpc>
                <a:spcPct val="80000"/>
              </a:lnSpc>
              <a:spcBef>
                <a:spcPts val="217"/>
              </a:spcBef>
              <a:spcAft>
                <a:spcPts val="0"/>
              </a:spcAft>
              <a:buClr>
                <a:srgbClr val="000000"/>
              </a:buClr>
              <a:buSzPct val="25000"/>
              <a:buFont typeface="Arial"/>
              <a:buNone/>
            </a:pPr>
            <a:r>
              <a:rPr lang="nl-NL" sz="1000" b="0" i="0" u="none" strike="noStrike" cap="none">
                <a:solidFill>
                  <a:srgbClr val="000000"/>
                </a:solidFill>
                <a:latin typeface="Gill Sans"/>
                <a:ea typeface="Gill Sans"/>
                <a:cs typeface="Gill Sans"/>
                <a:sym typeface="Gill Sans"/>
              </a:rPr>
              <a:t>http://www.dutchlabel.nl/blog/2013/04/19/waarom-hebben-bedrijven-een-goed-concept-nodig/</a:t>
            </a:r>
          </a:p>
          <a:p>
            <a:pPr marL="342900" marR="0" lvl="0" indent="-342900" algn="l" rtl="0">
              <a:lnSpc>
                <a:spcPct val="80000"/>
              </a:lnSpc>
              <a:spcBef>
                <a:spcPts val="496"/>
              </a:spcBef>
              <a:buClr>
                <a:schemeClr val="dk1"/>
              </a:buClr>
              <a:buSzPct val="124000"/>
              <a:buFont typeface="Arial"/>
              <a:buNone/>
            </a:pPr>
            <a:endParaRPr sz="20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b="1" i="0" u="none" strike="noStrike" cap="none"/>
              <a:t>LEERDOEL</a:t>
            </a:r>
          </a:p>
        </p:txBody>
      </p:sp>
      <p:sp>
        <p:nvSpPr>
          <p:cNvPr id="183" name="Shape 183"/>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0" lvl="0" indent="0" rtl="0">
              <a:spcBef>
                <a:spcPts val="0"/>
              </a:spcBef>
              <a:buNone/>
            </a:pPr>
            <a:r>
              <a:rPr lang="nl-NL" sz="2000">
                <a:solidFill>
                  <a:srgbClr val="434343"/>
                </a:solidFill>
                <a:latin typeface="Gill Sans"/>
                <a:ea typeface="Gill Sans"/>
                <a:cs typeface="Gill Sans"/>
                <a:sym typeface="Gill Sans"/>
              </a:rPr>
              <a:t>De student kan een strategisch en conceptmatig beargumenteerde cross-mediale campagne ontwikkelen en uitvoeren als antwoord op een communicatievraagstuk.</a:t>
            </a:r>
          </a:p>
          <a:p>
            <a:pPr marL="342900" marR="0" lvl="0" indent="-139700" rtl="0">
              <a:spcBef>
                <a:spcPts val="0"/>
              </a:spcBef>
              <a:buNone/>
            </a:pPr>
            <a:endParaRPr b="0" i="0" u="none" strike="noStrike"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Shape 313"/>
          <p:cNvPicPr preferRelativeResize="0"/>
          <p:nvPr/>
        </p:nvPicPr>
        <p:blipFill rotWithShape="1">
          <a:blip r:embed="rId3">
            <a:alphaModFix/>
          </a:blip>
          <a:srcRect/>
          <a:stretch/>
        </p:blipFill>
        <p:spPr>
          <a:xfrm>
            <a:off x="4559300" y="3416300"/>
            <a:ext cx="12600" cy="12600"/>
          </a:xfrm>
          <a:prstGeom prst="rect">
            <a:avLst/>
          </a:prstGeom>
          <a:noFill/>
          <a:ln>
            <a:noFill/>
          </a:ln>
        </p:spPr>
      </p:pic>
      <p:sp>
        <p:nvSpPr>
          <p:cNvPr id="314" name="Shape 314"/>
          <p:cNvSpPr txBox="1">
            <a:spLocks noGrp="1"/>
          </p:cNvSpPr>
          <p:nvPr>
            <p:ph type="title"/>
          </p:nvPr>
        </p:nvSpPr>
        <p:spPr>
          <a:xfrm rot="-5400000">
            <a:off x="-1297625" y="2669141"/>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3600">
                <a:solidFill>
                  <a:srgbClr val="000000"/>
                </a:solidFill>
              </a:rPr>
              <a:t>NIKE</a:t>
            </a:r>
          </a:p>
          <a:p>
            <a:pPr marL="0" marR="0" lvl="0" indent="0" rtl="0">
              <a:spcBef>
                <a:spcPts val="0"/>
              </a:spcBef>
              <a:buClr>
                <a:schemeClr val="dk1"/>
              </a:buClr>
              <a:buSzPct val="25000"/>
              <a:buFont typeface="Gill Sans"/>
              <a:buNone/>
            </a:pPr>
            <a:r>
              <a:rPr lang="nl-NL" sz="3600">
                <a:solidFill>
                  <a:srgbClr val="000000"/>
                </a:solidFill>
              </a:rPr>
              <a:t>STORYTELLING</a:t>
            </a:r>
          </a:p>
        </p:txBody>
      </p:sp>
      <p:sp>
        <p:nvSpPr>
          <p:cNvPr id="315" name="Shape 315" descr="follow me on snapchat - caseyneistat  check out my second channel - https://www.youtube.com/snapstories  on http://instagram.com/caseyneistat on https://www.facebook.com/cneistat on https://twitter.com/CaseyNeistat  we shot this in 10 days, just the two of us.    Max, my friend in the movie, is a talented filmmaker, he edited this movie.  check him out http://www.maxjoseph.com/" title="Make It Count">
            <a:hlinkClick r:id="rId4"/>
          </p:cNvPr>
          <p:cNvSpPr/>
          <p:nvPr/>
        </p:nvSpPr>
        <p:spPr>
          <a:xfrm>
            <a:off x="2239025" y="713150"/>
            <a:ext cx="6688400" cy="5016300"/>
          </a:xfrm>
          <a:prstGeom prst="rect">
            <a:avLst/>
          </a:prstGeom>
          <a:blipFill>
            <a:blip r:embed="rId5">
              <a:alphaModFix/>
            </a:blip>
            <a:stretch>
              <a:fillRect/>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Shape 321"/>
          <p:cNvPicPr preferRelativeResize="0"/>
          <p:nvPr/>
        </p:nvPicPr>
        <p:blipFill rotWithShape="1">
          <a:blip r:embed="rId3">
            <a:alphaModFix/>
          </a:blip>
          <a:srcRect/>
          <a:stretch/>
        </p:blipFill>
        <p:spPr>
          <a:xfrm>
            <a:off x="4559300" y="3416300"/>
            <a:ext cx="12600" cy="12600"/>
          </a:xfrm>
          <a:prstGeom prst="rect">
            <a:avLst/>
          </a:prstGeom>
          <a:noFill/>
          <a:ln>
            <a:noFill/>
          </a:ln>
        </p:spPr>
      </p:pic>
      <p:sp>
        <p:nvSpPr>
          <p:cNvPr id="322" name="Shape 322"/>
          <p:cNvSpPr txBox="1">
            <a:spLocks noGrp="1"/>
          </p:cNvSpPr>
          <p:nvPr>
            <p:ph type="title"/>
          </p:nvPr>
        </p:nvSpPr>
        <p:spPr>
          <a:xfrm rot="-5400000">
            <a:off x="-1297625" y="2669141"/>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3600">
                <a:solidFill>
                  <a:srgbClr val="000000"/>
                </a:solidFill>
              </a:rPr>
              <a:t>HEINEKEN</a:t>
            </a:r>
          </a:p>
          <a:p>
            <a:pPr marL="0" marR="0" lvl="0" indent="0" rtl="0">
              <a:spcBef>
                <a:spcPts val="0"/>
              </a:spcBef>
              <a:buClr>
                <a:schemeClr val="dk1"/>
              </a:buClr>
              <a:buSzPct val="25000"/>
              <a:buFont typeface="Gill Sans"/>
              <a:buNone/>
            </a:pPr>
            <a:r>
              <a:rPr lang="nl-NL" sz="3600">
                <a:solidFill>
                  <a:srgbClr val="000000"/>
                </a:solidFill>
              </a:rPr>
              <a:t>INTERACTIVE STORYTELLING</a:t>
            </a:r>
          </a:p>
        </p:txBody>
      </p:sp>
      <p:pic>
        <p:nvPicPr>
          <p:cNvPr id="323" name="Shape 323" descr="Screen Shot 2017-02-13 at 14.17.44.png">
            <a:hlinkClick r:id="rId4"/>
          </p:cNvPr>
          <p:cNvPicPr preferRelativeResize="0"/>
          <p:nvPr/>
        </p:nvPicPr>
        <p:blipFill>
          <a:blip r:embed="rId5">
            <a:alphaModFix/>
          </a:blip>
          <a:stretch>
            <a:fillRect/>
          </a:stretch>
        </p:blipFill>
        <p:spPr>
          <a:xfrm>
            <a:off x="2403400" y="793649"/>
            <a:ext cx="6308499" cy="3257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Shape 328"/>
          <p:cNvPicPr preferRelativeResize="0"/>
          <p:nvPr/>
        </p:nvPicPr>
        <p:blipFill rotWithShape="1">
          <a:blip r:embed="rId3">
            <a:alphaModFix/>
          </a:blip>
          <a:srcRect/>
          <a:stretch/>
        </p:blipFill>
        <p:spPr>
          <a:xfrm>
            <a:off x="2578085" y="1747659"/>
            <a:ext cx="6190200" cy="3736500"/>
          </a:xfrm>
          <a:prstGeom prst="rect">
            <a:avLst/>
          </a:prstGeom>
          <a:noFill/>
          <a:ln>
            <a:noFill/>
          </a:ln>
        </p:spPr>
      </p:pic>
      <p:sp>
        <p:nvSpPr>
          <p:cNvPr id="329" name="Shape 329"/>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lvl="0">
              <a:spcBef>
                <a:spcPts val="0"/>
              </a:spcBef>
              <a:buNone/>
            </a:pPr>
            <a:r>
              <a:rPr lang="nl-NL"/>
              <a:t>CONVERGEREN</a:t>
            </a:r>
          </a:p>
        </p:txBody>
      </p:sp>
    </p:spTree>
  </p:cSld>
  <p:clrMapOvr>
    <a:masterClrMapping/>
  </p:clrMapOvr>
  <p:transition xmlns:p14="http://schemas.microsoft.com/office/powerpoint/2010/mai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HOE? </a:t>
            </a:r>
          </a:p>
        </p:txBody>
      </p:sp>
      <p:pic>
        <p:nvPicPr>
          <p:cNvPr id="335" name="Shape 335"/>
          <p:cNvPicPr preferRelativeResize="0"/>
          <p:nvPr/>
        </p:nvPicPr>
        <p:blipFill rotWithShape="1">
          <a:blip r:embed="rId3">
            <a:alphaModFix/>
          </a:blip>
          <a:srcRect/>
          <a:stretch/>
        </p:blipFill>
        <p:spPr>
          <a:xfrm>
            <a:off x="538850" y="1516757"/>
            <a:ext cx="8229600" cy="472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Shape 340"/>
          <p:cNvPicPr preferRelativeResize="0"/>
          <p:nvPr/>
        </p:nvPicPr>
        <p:blipFill>
          <a:blip r:embed="rId3">
            <a:alphaModFix/>
          </a:blip>
          <a:stretch>
            <a:fillRect/>
          </a:stretch>
        </p:blipFill>
        <p:spPr>
          <a:xfrm>
            <a:off x="732800" y="152400"/>
            <a:ext cx="6982807" cy="6553200"/>
          </a:xfrm>
          <a:prstGeom prst="rect">
            <a:avLst/>
          </a:prstGeom>
          <a:noFill/>
          <a:ln>
            <a:noFill/>
          </a:ln>
        </p:spPr>
      </p:pic>
    </p:spTree>
  </p:cSld>
  <p:clrMapOvr>
    <a:masterClrMapping/>
  </p:clrMapOvr>
  <p:transition xmlns:p14="http://schemas.microsoft.com/office/powerpoint/2010/mai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lvl="0">
              <a:spcBef>
                <a:spcPts val="0"/>
              </a:spcBef>
              <a:buNone/>
            </a:pPr>
            <a:r>
              <a:rPr lang="nl-NL"/>
              <a:t>CONVERGEREN </a:t>
            </a:r>
          </a:p>
        </p:txBody>
      </p:sp>
      <p:sp>
        <p:nvSpPr>
          <p:cNvPr id="346" name="Shape 346"/>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457200" lvl="0" indent="-355600" rtl="0">
              <a:spcBef>
                <a:spcPts val="0"/>
              </a:spcBef>
              <a:buClr>
                <a:srgbClr val="434343"/>
              </a:buClr>
              <a:buSzPct val="100000"/>
            </a:pPr>
            <a:r>
              <a:rPr lang="nl-NL" sz="2000">
                <a:solidFill>
                  <a:srgbClr val="434343"/>
                </a:solidFill>
              </a:rPr>
              <a:t>Scan de ideeënlijst uit de divergentiefase op zoek naar aantrekkelijke ideeën.</a:t>
            </a:r>
          </a:p>
          <a:p>
            <a:pPr marL="457200" lvl="0" indent="-355600" rtl="0">
              <a:spcBef>
                <a:spcPts val="0"/>
              </a:spcBef>
              <a:buClr>
                <a:srgbClr val="434343"/>
              </a:buClr>
              <a:buSzPct val="100000"/>
            </a:pPr>
            <a:r>
              <a:rPr lang="nl-NL" sz="2000">
                <a:solidFill>
                  <a:srgbClr val="434343"/>
                </a:solidFill>
              </a:rPr>
              <a:t>Selecteer van elke kleur; cluster, combineer de ideeën </a:t>
            </a:r>
          </a:p>
          <a:p>
            <a:pPr marL="457200" lvl="0" indent="-355600" rtl="0">
              <a:spcBef>
                <a:spcPts val="0"/>
              </a:spcBef>
              <a:buClr>
                <a:srgbClr val="434343"/>
              </a:buClr>
              <a:buSzPct val="100000"/>
            </a:pPr>
            <a:r>
              <a:rPr lang="nl-NL" sz="2000">
                <a:solidFill>
                  <a:srgbClr val="434343"/>
                </a:solidFill>
              </a:rPr>
              <a:t>Syntegreer, promoveer. Breng verschillende beloftevolle ideeën samen binnen één krachtig, kansrijk concept.</a:t>
            </a:r>
          </a:p>
          <a:p>
            <a:pPr marL="457200" lvl="0" indent="-355600" rtl="0">
              <a:spcBef>
                <a:spcPts val="0"/>
              </a:spcBef>
              <a:buClr>
                <a:srgbClr val="434343"/>
              </a:buClr>
              <a:buSzPct val="100000"/>
            </a:pPr>
            <a:r>
              <a:rPr lang="nl-NL" sz="2000">
                <a:solidFill>
                  <a:srgbClr val="434343"/>
                </a:solidFill>
              </a:rPr>
              <a:t>Kom tot vijf beloftevolle ‘concepten’ uit de rode en blauwe fase (geel is leuk voor de toekomst)</a:t>
            </a:r>
          </a:p>
          <a:p>
            <a:pPr marL="342900" marR="0" lvl="0" indent="-215900" rtl="0">
              <a:spcBef>
                <a:spcPts val="0"/>
              </a:spcBef>
              <a:buNone/>
            </a:pPr>
            <a:endParaRPr sz="2000">
              <a:solidFill>
                <a:srgbClr val="434343"/>
              </a:solidFill>
            </a:endParaRPr>
          </a:p>
          <a:p>
            <a:pPr marL="0" marR="0" lvl="0" indent="0" rtl="0">
              <a:spcBef>
                <a:spcPts val="0"/>
              </a:spcBef>
              <a:buNone/>
            </a:pPr>
            <a:endParaRPr sz="2000">
              <a:solidFill>
                <a:srgbClr val="434343"/>
              </a:solidFill>
            </a:endParaRPr>
          </a:p>
        </p:txBody>
      </p:sp>
    </p:spTree>
  </p:cSld>
  <p:clrMapOvr>
    <a:masterClrMapping/>
  </p:clrMapOvr>
  <p:transition xmlns:p14="http://schemas.microsoft.com/office/powerpoint/2010/mai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b="1" i="0" u="none" strike="noStrike" cap="none"/>
              <a:t>AAN DE SLAG  </a:t>
            </a:r>
          </a:p>
        </p:txBody>
      </p:sp>
      <p:sp>
        <p:nvSpPr>
          <p:cNvPr id="352" name="Shape 352"/>
          <p:cNvSpPr txBox="1">
            <a:spLocks noGrp="1"/>
          </p:cNvSpPr>
          <p:nvPr>
            <p:ph type="body" idx="1"/>
          </p:nvPr>
        </p:nvSpPr>
        <p:spPr>
          <a:xfrm>
            <a:off x="2601000" y="691824"/>
            <a:ext cx="5913300" cy="5898000"/>
          </a:xfrm>
          <a:prstGeom prst="rect">
            <a:avLst/>
          </a:prstGeom>
        </p:spPr>
        <p:txBody>
          <a:bodyPr lIns="91425" tIns="91425" rIns="91425" bIns="91425" anchor="t" anchorCtr="0">
            <a:noAutofit/>
          </a:bodyPr>
          <a:lstStyle/>
          <a:p>
            <a:pPr marL="342900" marR="0" lvl="0" indent="-281940" rtl="0">
              <a:spcBef>
                <a:spcPts val="0"/>
              </a:spcBef>
              <a:buClr>
                <a:srgbClr val="434343"/>
              </a:buClr>
              <a:buSzPct val="100000"/>
              <a:buChar char="•"/>
            </a:pPr>
            <a:r>
              <a:rPr lang="nl-NL" sz="2000">
                <a:solidFill>
                  <a:srgbClr val="434343"/>
                </a:solidFill>
              </a:rPr>
              <a:t>Onderzoek het ‘slapende’ en ‘ontwakende’ concept van de opdrachtgever</a:t>
            </a:r>
          </a:p>
          <a:p>
            <a:pPr marL="342900" marR="0" lvl="0" indent="-281940" rtl="0">
              <a:spcBef>
                <a:spcPts val="0"/>
              </a:spcBef>
              <a:buClr>
                <a:srgbClr val="434343"/>
              </a:buClr>
              <a:buSzPct val="100000"/>
              <a:buChar char="•"/>
            </a:pPr>
            <a:r>
              <a:rPr lang="nl-NL" sz="2000" b="0" i="0" u="none" strike="noStrike" cap="none">
                <a:solidFill>
                  <a:srgbClr val="434343"/>
                </a:solidFill>
              </a:rPr>
              <a:t>Kom va</a:t>
            </a:r>
            <a:r>
              <a:rPr lang="nl-NL" sz="2000">
                <a:solidFill>
                  <a:srgbClr val="434343"/>
                </a:solidFill>
              </a:rPr>
              <a:t>nuit de brainstorm ideeën </a:t>
            </a:r>
            <a:r>
              <a:rPr lang="nl-NL" sz="2000" b="0" i="0" u="none" strike="noStrike" cap="none">
                <a:solidFill>
                  <a:srgbClr val="434343"/>
                </a:solidFill>
              </a:rPr>
              <a:t>tot </a:t>
            </a:r>
            <a:r>
              <a:rPr lang="nl-NL" sz="2000">
                <a:solidFill>
                  <a:srgbClr val="434343"/>
                </a:solidFill>
              </a:rPr>
              <a:t>vijf</a:t>
            </a:r>
            <a:r>
              <a:rPr lang="nl-NL" sz="2000" b="0" i="0" u="none" strike="noStrike" cap="none">
                <a:solidFill>
                  <a:srgbClr val="434343"/>
                </a:solidFill>
              </a:rPr>
              <a:t> concepten voor de </a:t>
            </a:r>
            <a:r>
              <a:rPr lang="nl-NL" sz="2000">
                <a:solidFill>
                  <a:srgbClr val="434343"/>
                </a:solidFill>
              </a:rPr>
              <a:t>opdracht die aansluiten bij het slapende en ontwakende concept van de opdrachtgever</a:t>
            </a:r>
          </a:p>
          <a:p>
            <a:pPr marL="342900" marR="0" lvl="0" indent="-281940" rtl="0">
              <a:spcBef>
                <a:spcPts val="0"/>
              </a:spcBef>
              <a:buClr>
                <a:srgbClr val="434343"/>
              </a:buClr>
              <a:buSzPct val="100000"/>
              <a:buChar char="•"/>
            </a:pPr>
            <a:r>
              <a:rPr lang="nl-NL" sz="2000">
                <a:solidFill>
                  <a:srgbClr val="434343"/>
                </a:solidFill>
              </a:rPr>
              <a:t>Iedere concept week een ander thema - iedere week dus vijf concepten geinspireerd op dit thema!</a:t>
            </a:r>
            <a:r>
              <a:rPr lang="nl-NL" sz="2000" b="0" i="0" u="none" strike="noStrike" cap="none">
                <a:solidFill>
                  <a:srgbClr val="434343"/>
                </a:solidFill>
              </a:rPr>
              <a:t> </a:t>
            </a:r>
          </a:p>
          <a:p>
            <a:pPr marL="342900" marR="0" lvl="0" indent="-281940" rtl="0">
              <a:spcBef>
                <a:spcPts val="0"/>
              </a:spcBef>
              <a:buClr>
                <a:srgbClr val="434343"/>
              </a:buClr>
              <a:buSzPct val="100000"/>
              <a:buChar char="•"/>
            </a:pPr>
            <a:r>
              <a:rPr lang="nl-NL" sz="2000" b="0" i="0" u="none" strike="noStrike" cap="none">
                <a:solidFill>
                  <a:srgbClr val="434343"/>
                </a:solidFill>
              </a:rPr>
              <a:t>Schrijf  ‘het verhaal’ van het concept op in max 5 regels tekst (storyline).</a:t>
            </a:r>
          </a:p>
          <a:p>
            <a:pPr marL="342900" marR="0" lvl="0" indent="-281940" rtl="0">
              <a:spcBef>
                <a:spcPts val="0"/>
              </a:spcBef>
              <a:buClr>
                <a:srgbClr val="434343"/>
              </a:buClr>
              <a:buSzPct val="100000"/>
              <a:buChar char="•"/>
            </a:pPr>
            <a:r>
              <a:rPr lang="nl-NL" sz="2000" b="0" i="0" u="none" strike="noStrike" cap="none">
                <a:solidFill>
                  <a:srgbClr val="434343"/>
                </a:solidFill>
              </a:rPr>
              <a:t>Visualiseer het concept</a:t>
            </a:r>
            <a:r>
              <a:rPr lang="nl-NL" sz="2000">
                <a:solidFill>
                  <a:srgbClr val="434343"/>
                </a:solidFill>
              </a:rPr>
              <a:t> en bedenk een goede pay-off bij ieder concept</a:t>
            </a:r>
          </a:p>
          <a:p>
            <a:pPr marL="342900" marR="0" lvl="0" indent="-281940" rtl="0">
              <a:spcBef>
                <a:spcPts val="0"/>
              </a:spcBef>
              <a:buClr>
                <a:srgbClr val="434343"/>
              </a:buClr>
              <a:buSzPct val="100000"/>
              <a:buChar char="•"/>
            </a:pPr>
            <a:r>
              <a:rPr lang="nl-NL" sz="2000">
                <a:solidFill>
                  <a:srgbClr val="434343"/>
                </a:solidFill>
              </a:rPr>
              <a:t>Presenteer in lesweek 5 in de vorm van A3 ‘poster’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b="1" i="0" u="none" strike="noStrike" cap="none"/>
              <a:t>CRITERI</a:t>
            </a:r>
            <a:r>
              <a:rPr lang="nl-NL"/>
              <a:t>UM</a:t>
            </a:r>
          </a:p>
        </p:txBody>
      </p:sp>
      <p:sp>
        <p:nvSpPr>
          <p:cNvPr id="189" name="Shape 189"/>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0" marR="0" lvl="0" indent="0" rtl="0">
              <a:spcBef>
                <a:spcPts val="0"/>
              </a:spcBef>
              <a:buNone/>
            </a:pPr>
            <a:r>
              <a:rPr lang="nl-NL" b="0" i="0" u="none" strike="noStrike" cap="none"/>
              <a:t>K</a:t>
            </a:r>
            <a:r>
              <a:rPr lang="nl-NL" sz="2000" b="0" i="0" u="none" strike="noStrike" cap="none">
                <a:latin typeface="Gill Sans"/>
                <a:ea typeface="Gill Sans"/>
                <a:cs typeface="Gill Sans"/>
                <a:sym typeface="Gill Sans"/>
              </a:rPr>
              <a:t>waliteit is verantwoord en op voldoende niveau wanneer:</a:t>
            </a:r>
          </a:p>
          <a:p>
            <a:pPr marL="514350" marR="0" lvl="0" indent="-438150" rtl="0">
              <a:spcBef>
                <a:spcPts val="0"/>
              </a:spcBef>
              <a:buSzPct val="100000"/>
              <a:buFont typeface="Gill Sans"/>
              <a:buAutoNum type="arabicPeriod"/>
            </a:pPr>
            <a:r>
              <a:rPr lang="nl-NL" sz="2000">
                <a:latin typeface="Gill Sans"/>
                <a:ea typeface="Gill Sans"/>
                <a:cs typeface="Gill Sans"/>
                <a:sym typeface="Gill Sans"/>
              </a:rPr>
              <a:t>De student aantoont dat hij/zij een proces kan inrichten om te komen tot conceptueel denken</a:t>
            </a:r>
          </a:p>
          <a:p>
            <a:pPr marR="0" lvl="0" rtl="0">
              <a:spcBef>
                <a:spcPts val="0"/>
              </a:spcBef>
              <a:buNone/>
            </a:pPr>
            <a:endParaRPr sz="2000" b="0" i="0" u="none" strike="noStrike" cap="none">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a:t>VOORBEELDEN</a:t>
            </a:r>
          </a:p>
        </p:txBody>
      </p:sp>
      <p:sp>
        <p:nvSpPr>
          <p:cNvPr id="195" name="Shape 195"/>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0" lvl="0" indent="0" rtl="0">
              <a:spcBef>
                <a:spcPts val="0"/>
              </a:spcBef>
              <a:buNone/>
            </a:pPr>
            <a:endParaRPr sz="2000" b="0" i="0" u="none" strike="noStrike" cap="none">
              <a:solidFill>
                <a:srgbClr val="434343"/>
              </a:solidFill>
              <a:latin typeface="Gill Sans"/>
              <a:ea typeface="Gill Sans"/>
              <a:cs typeface="Gill Sans"/>
              <a:sym typeface="Gill Sans"/>
            </a:endParaRPr>
          </a:p>
          <a:p>
            <a:pPr marL="342900" marR="0" lvl="0" indent="-139700" rtl="0">
              <a:spcBef>
                <a:spcPts val="0"/>
              </a:spcBef>
              <a:buNone/>
            </a:pPr>
            <a:endParaRPr b="0" i="0" u="none" strike="noStrike" cap="none"/>
          </a:p>
        </p:txBody>
      </p:sp>
      <p:sp>
        <p:nvSpPr>
          <p:cNvPr id="196" name="Shape 196" descr="From a special HQ at Schiphol Plaza in Amsterdam Airport, the #happytohelp team assisted travellers at airports worldwide and via social media. KLM’s innovative help centre was open 24 hours a day and demonstrated the extraordinary lengths the airline goes to for all air travellers.  To see everything we did during the #happytohelp week go to klm.com/happytohelp  #happytohelp www.klm.com www.facebook.com/KLM www.twitter.com/KLM  ------  Transcript: We are proud at our customer service. But you have to fly KLM to experience it. That is why for one week we decided to help out everyone. Even people who don't fly KLM. To do this we set up a special 24/7 a Happy to Help Control Centre at Amsterdam Airport Schiphol. Where we track down travellers who are in need of help. Of course we found many people with help from our staff all around the world. But most: by constantly scanning Twitter for hunderds of travel related search words. Most problems could be solved in a tweet. But some needed a bit more attention. We had a speedboat taxi ready in the Hudson river to beat New York traffic. A car in Amsterdam to pick up passports. And a motorbike in HongKong to track down forgotten items. We gave Eva a wake-up call for her early flight. Provided a comfy bed for passengers who got stuck at the airport overnight. A speedtour of Amsterdam for people who had a couple of hours delay. Sang a lullaby for Sean who couldn't sleep. A honeymoon transfer to the gate for Tom and Kelly. And got Gill in touch with her boyband Crush to get her through the delay. And much, much more! It's been amazing. We helped out thousands of people, flying other airlines all over the world, with millions following what we did online. So to everyone who doesn't fly KLM, have a safe trip. And to everyone who does: remember: We are always happy to help!" title="‘For one week we helped every traveller in need!’ KLM #happytohelp">
            <a:hlinkClick r:id="rId3"/>
          </p:cNvPr>
          <p:cNvSpPr/>
          <p:nvPr/>
        </p:nvSpPr>
        <p:spPr>
          <a:xfrm>
            <a:off x="2225850" y="776025"/>
            <a:ext cx="6661225" cy="4995925"/>
          </a:xfrm>
          <a:prstGeom prst="rect">
            <a:avLst/>
          </a:prstGeom>
          <a:blipFill>
            <a:blip r:embed="rId4">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rot="-5400000">
            <a:off x="-1297625" y="2647766"/>
            <a:ext cx="5418900" cy="1506900"/>
          </a:xfrm>
          <a:prstGeom prst="rect">
            <a:avLst/>
          </a:prstGeom>
        </p:spPr>
        <p:txBody>
          <a:bodyPr lIns="91425" tIns="91425" rIns="91425" bIns="91425" anchor="b" anchorCtr="0">
            <a:noAutofit/>
          </a:bodyPr>
          <a:lstStyle/>
          <a:p>
            <a:pPr marL="0" marR="0" lvl="0" indent="0" rtl="0">
              <a:spcBef>
                <a:spcPts val="0"/>
              </a:spcBef>
              <a:buNone/>
            </a:pPr>
            <a:r>
              <a:rPr lang="nl-NL"/>
              <a:t>VOORBEELDEN</a:t>
            </a:r>
          </a:p>
        </p:txBody>
      </p:sp>
      <p:sp>
        <p:nvSpPr>
          <p:cNvPr id="202" name="Shape 202"/>
          <p:cNvSpPr txBox="1">
            <a:spLocks noGrp="1"/>
          </p:cNvSpPr>
          <p:nvPr>
            <p:ph type="body" idx="1"/>
          </p:nvPr>
        </p:nvSpPr>
        <p:spPr>
          <a:xfrm>
            <a:off x="2601000" y="691833"/>
            <a:ext cx="5913300" cy="5418900"/>
          </a:xfrm>
          <a:prstGeom prst="rect">
            <a:avLst/>
          </a:prstGeom>
        </p:spPr>
        <p:txBody>
          <a:bodyPr lIns="91425" tIns="91425" rIns="91425" bIns="91425" anchor="t" anchorCtr="0">
            <a:noAutofit/>
          </a:bodyPr>
          <a:lstStyle/>
          <a:p>
            <a:pPr marL="0" lvl="0" indent="0" rtl="0">
              <a:spcBef>
                <a:spcPts val="0"/>
              </a:spcBef>
              <a:buNone/>
            </a:pPr>
            <a:endParaRPr sz="2000" b="0" i="0" u="none" strike="noStrike" cap="none">
              <a:solidFill>
                <a:srgbClr val="434343"/>
              </a:solidFill>
              <a:latin typeface="Gill Sans"/>
              <a:ea typeface="Gill Sans"/>
              <a:cs typeface="Gill Sans"/>
              <a:sym typeface="Gill Sans"/>
            </a:endParaRPr>
          </a:p>
          <a:p>
            <a:pPr marL="342900" marR="0" lvl="0" indent="-139700" rtl="0">
              <a:spcBef>
                <a:spcPts val="0"/>
              </a:spcBef>
              <a:buNone/>
            </a:pPr>
            <a:endParaRPr b="0" i="0" u="none" strike="noStrike" cap="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84100" y="410633"/>
            <a:ext cx="2479800" cy="5691600"/>
          </a:xfrm>
          <a:prstGeom prst="rect">
            <a:avLst/>
          </a:prstGeom>
        </p:spPr>
        <p:txBody>
          <a:bodyPr lIns="91425" tIns="91425" rIns="91425" bIns="91425" anchor="t" anchorCtr="0">
            <a:noAutofit/>
          </a:bodyPr>
          <a:lstStyle/>
          <a:p>
            <a:pPr marL="0" marR="0" lvl="0" indent="0" rtl="0">
              <a:spcBef>
                <a:spcPts val="0"/>
              </a:spcBef>
              <a:buNone/>
            </a:pPr>
            <a:r>
              <a:rPr lang="nl-NL"/>
              <a:t>AAN DE SLAG</a:t>
            </a:r>
            <a:r>
              <a:rPr lang="nl-NL" b="1" i="0" u="none" strike="noStrike" cap="none"/>
              <a:t> </a:t>
            </a:r>
          </a:p>
          <a:p>
            <a:pPr marL="0" marR="0" lvl="0" indent="0" rtl="0">
              <a:spcBef>
                <a:spcPts val="0"/>
              </a:spcBef>
              <a:buNone/>
            </a:pPr>
            <a:endParaRPr/>
          </a:p>
          <a:p>
            <a:pPr marL="0" marR="0" lvl="0" indent="0" rtl="0">
              <a:spcBef>
                <a:spcPts val="0"/>
              </a:spcBef>
              <a:buNone/>
            </a:pPr>
            <a:r>
              <a:rPr lang="nl-NL" b="1" i="0" u="none" strike="noStrike" cap="none"/>
              <a:t>20 MIN</a:t>
            </a:r>
          </a:p>
        </p:txBody>
      </p:sp>
      <p:sp>
        <p:nvSpPr>
          <p:cNvPr id="209" name="Shape 209"/>
          <p:cNvSpPr txBox="1">
            <a:spLocks noGrp="1"/>
          </p:cNvSpPr>
          <p:nvPr>
            <p:ph type="body" idx="1"/>
          </p:nvPr>
        </p:nvSpPr>
        <p:spPr>
          <a:xfrm>
            <a:off x="3381100" y="410633"/>
            <a:ext cx="5451300" cy="5691600"/>
          </a:xfrm>
          <a:prstGeom prst="rect">
            <a:avLst/>
          </a:prstGeom>
        </p:spPr>
        <p:txBody>
          <a:bodyPr lIns="91425" tIns="91425" rIns="91425" bIns="91425" anchor="t" anchorCtr="0">
            <a:noAutofit/>
          </a:bodyPr>
          <a:lstStyle/>
          <a:p>
            <a:pPr marL="609600" marR="0" lvl="0" indent="-406400" rtl="0">
              <a:spcBef>
                <a:spcPts val="0"/>
              </a:spcBef>
              <a:buClr>
                <a:srgbClr val="434343"/>
              </a:buClr>
              <a:buAutoNum type="arabicPeriod"/>
            </a:pPr>
            <a:r>
              <a:rPr lang="nl-NL" b="0" i="0" u="none" strike="noStrike" cap="none">
                <a:solidFill>
                  <a:srgbClr val="434343"/>
                </a:solidFill>
              </a:rPr>
              <a:t>Zoek zelf 3 uitingen van één merk die behoren tot hetzelfde concept, maar alledrie via een ander medium verzonden worden.</a:t>
            </a:r>
          </a:p>
          <a:p>
            <a:pPr marL="609600" marR="0" lvl="0" indent="-406400" rtl="0">
              <a:spcBef>
                <a:spcPts val="0"/>
              </a:spcBef>
              <a:buClr>
                <a:srgbClr val="434343"/>
              </a:buClr>
              <a:buAutoNum type="arabicPeriod"/>
            </a:pPr>
            <a:r>
              <a:rPr lang="nl-NL" b="0" i="0" u="none" strike="noStrike" cap="none">
                <a:solidFill>
                  <a:srgbClr val="434343"/>
                </a:solidFill>
              </a:rPr>
              <a:t>Bedenk en realiseer een uiting voor dit merk die feilloos past binnen het bestaande campagne concept. </a:t>
            </a:r>
          </a:p>
          <a:p>
            <a:pPr marL="609600" marR="0" lvl="0" indent="-406400" rtl="0">
              <a:spcBef>
                <a:spcPts val="0"/>
              </a:spcBef>
              <a:buClr>
                <a:srgbClr val="434343"/>
              </a:buClr>
              <a:buAutoNum type="arabicPeriod"/>
            </a:pPr>
            <a:r>
              <a:rPr lang="nl-NL" b="0" i="0" u="none" strike="noStrike" cap="none">
                <a:solidFill>
                  <a:srgbClr val="434343"/>
                </a:solidFill>
              </a:rPr>
              <a:t>Leg uit waarom dit een concept is</a:t>
            </a:r>
          </a:p>
          <a:p>
            <a:pPr marL="609600" marR="0" lvl="0" indent="-609600" rtl="0">
              <a:spcBef>
                <a:spcPts val="0"/>
              </a:spcBef>
              <a:buNone/>
            </a:pPr>
            <a:endParaRPr b="0" i="0" u="none" strike="noStrike" cap="non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4100" y="410633"/>
            <a:ext cx="2479800" cy="5691600"/>
          </a:xfrm>
          <a:prstGeom prst="rect">
            <a:avLst/>
          </a:prstGeom>
          <a:noFill/>
          <a:ln>
            <a:noFill/>
          </a:ln>
        </p:spPr>
        <p:txBody>
          <a:bodyPr lIns="91425" tIns="45700" rIns="91425" bIns="45700" anchor="ctr" anchorCtr="0">
            <a:noAutofit/>
          </a:bodyPr>
          <a:lstStyle/>
          <a:p>
            <a:pPr lvl="0" algn="ctr" rtl="0">
              <a:lnSpc>
                <a:spcPct val="80000"/>
              </a:lnSpc>
              <a:spcBef>
                <a:spcPts val="0"/>
              </a:spcBef>
              <a:buClr>
                <a:schemeClr val="dk1"/>
              </a:buClr>
              <a:buSzPct val="25000"/>
              <a:buFont typeface="Arial"/>
              <a:buNone/>
            </a:pPr>
            <a:r>
              <a:rPr lang="nl-NL" sz="2720" b="0">
                <a:solidFill>
                  <a:srgbClr val="FFFFFF"/>
                </a:solidFill>
              </a:rPr>
              <a:t>GEEN CONCEPT ZONDER HELDERE STRATEGIE</a:t>
            </a:r>
          </a:p>
        </p:txBody>
      </p:sp>
      <p:sp>
        <p:nvSpPr>
          <p:cNvPr id="215" name="Shape 215"/>
          <p:cNvSpPr txBox="1">
            <a:spLocks noGrp="1"/>
          </p:cNvSpPr>
          <p:nvPr>
            <p:ph type="body" idx="1"/>
          </p:nvPr>
        </p:nvSpPr>
        <p:spPr>
          <a:xfrm>
            <a:off x="3381100" y="410633"/>
            <a:ext cx="5451300" cy="5691600"/>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000000"/>
              </a:buClr>
              <a:buSzPct val="25000"/>
              <a:buFont typeface="Arial"/>
              <a:buNone/>
            </a:pPr>
            <a:endParaRPr/>
          </a:p>
          <a:p>
            <a:pPr marL="342900" marR="0" lvl="0" indent="-342900" algn="l" rtl="0">
              <a:lnSpc>
                <a:spcPct val="80000"/>
              </a:lnSpc>
              <a:spcBef>
                <a:spcPts val="544"/>
              </a:spcBef>
              <a:spcAft>
                <a:spcPts val="0"/>
              </a:spcAft>
              <a:buClr>
                <a:schemeClr val="dk1"/>
              </a:buClr>
              <a:buSzPct val="100740"/>
              <a:buFont typeface="Arial"/>
              <a:buNone/>
            </a:pPr>
            <a:endParaRPr sz="2720" b="0" i="0" u="none" strike="noStrike" cap="none">
              <a:solidFill>
                <a:srgbClr val="000000"/>
              </a:solidFill>
              <a:latin typeface="Gill Sans"/>
              <a:ea typeface="Gill Sans"/>
              <a:cs typeface="Gill Sans"/>
              <a:sym typeface="Gill Sans"/>
            </a:endParaRPr>
          </a:p>
          <a:p>
            <a:pPr marL="0" marR="0" lvl="0" indent="0" algn="l" rtl="0">
              <a:lnSpc>
                <a:spcPct val="80000"/>
              </a:lnSpc>
              <a:spcBef>
                <a:spcPts val="544"/>
              </a:spcBef>
              <a:spcAft>
                <a:spcPts val="0"/>
              </a:spcAft>
              <a:buClr>
                <a:srgbClr val="000000"/>
              </a:buClr>
              <a:buSzPct val="25000"/>
              <a:buFont typeface="Arial"/>
              <a:buNone/>
            </a:pPr>
            <a:r>
              <a:rPr lang="nl-NL" sz="2000" b="0" i="0" u="none" strike="noStrike" cap="none">
                <a:solidFill>
                  <a:srgbClr val="000000"/>
                </a:solidFill>
                <a:latin typeface="Gill Sans"/>
                <a:ea typeface="Gill Sans"/>
                <a:cs typeface="Gill Sans"/>
                <a:sym typeface="Gill Sans"/>
              </a:rPr>
              <a:t>Zoals voor elk marketing- of communicatieproject geldt, valt of staat een goed concept bij een heldere strategie. Dit zijn de kaders van waaruit je het idee voor de site, intranet of app (vanaf nu voor het gemak: site) gaat ontwikkelen. Want als jouw organisatie geen duidelijke keuzes heeft gemaakt, is het ‘garbage in, garbage out’. Zonder een gedegen strategie kun je namelijk niet toetsen waar het aan bijdraagt binnen je organisatie en voor wie. Hoe leuk of goed je ideeën dan ook zijn, het blijft ‘los zand’.</a:t>
            </a:r>
          </a:p>
          <a:p>
            <a:pPr marL="342900" marR="0" lvl="0" indent="-342900" algn="l" rtl="0">
              <a:lnSpc>
                <a:spcPct val="80000"/>
              </a:lnSpc>
              <a:spcBef>
                <a:spcPts val="408"/>
              </a:spcBef>
              <a:spcAft>
                <a:spcPts val="0"/>
              </a:spcAft>
              <a:buClr>
                <a:schemeClr val="dk1"/>
              </a:buClr>
              <a:buSzPct val="102000"/>
              <a:buFont typeface="Arial"/>
              <a:buNone/>
            </a:pPr>
            <a:endParaRPr sz="2000" b="0" i="0" u="none" strike="noStrike" cap="none">
              <a:solidFill>
                <a:srgbClr val="000000"/>
              </a:solidFill>
              <a:latin typeface="Gill Sans"/>
              <a:ea typeface="Gill Sans"/>
              <a:cs typeface="Gill Sans"/>
              <a:sym typeface="Gill Sans"/>
            </a:endParaRPr>
          </a:p>
          <a:p>
            <a:pPr marL="0" marR="0" lvl="0" indent="0" algn="l" rtl="0">
              <a:lnSpc>
                <a:spcPct val="80000"/>
              </a:lnSpc>
              <a:spcBef>
                <a:spcPts val="221"/>
              </a:spcBef>
              <a:spcAft>
                <a:spcPts val="0"/>
              </a:spcAft>
              <a:buClr>
                <a:srgbClr val="000000"/>
              </a:buClr>
              <a:buSzPct val="25000"/>
              <a:buFont typeface="Arial"/>
              <a:buNone/>
            </a:pPr>
            <a:r>
              <a:rPr lang="nl-NL" sz="1000" b="0" i="0" u="none" strike="noStrike" cap="none">
                <a:solidFill>
                  <a:srgbClr val="000000"/>
                </a:solidFill>
                <a:latin typeface="Gill Sans"/>
                <a:ea typeface="Gill Sans"/>
                <a:cs typeface="Gill Sans"/>
                <a:sym typeface="Gill Sans"/>
              </a:rPr>
              <a:t>http://www.frankwatching.com/archive/2013/06/24/van-heldere-strategie-naar-aansprekend-siteconcept-in-4-stappen/</a:t>
            </a:r>
          </a:p>
          <a:p>
            <a:pPr marL="0" marR="0" lvl="0" indent="0" algn="l" rtl="0">
              <a:lnSpc>
                <a:spcPct val="80000"/>
              </a:lnSpc>
              <a:spcBef>
                <a:spcPts val="408"/>
              </a:spcBef>
              <a:spcAft>
                <a:spcPts val="0"/>
              </a:spcAft>
              <a:buClr>
                <a:schemeClr val="dk1"/>
              </a:buClr>
              <a:buSzPct val="25000"/>
              <a:buFont typeface="Arial"/>
              <a:buNone/>
            </a:pPr>
            <a:endParaRPr sz="2000" b="0" i="0" u="none" strike="noStrike" cap="none">
              <a:solidFill>
                <a:srgbClr val="7F7F7F"/>
              </a:solidFill>
              <a:latin typeface="Gill Sans"/>
              <a:ea typeface="Gill Sans"/>
              <a:cs typeface="Gill Sans"/>
              <a:sym typeface="Gill Sans"/>
            </a:endParaRPr>
          </a:p>
          <a:p>
            <a:pPr marL="342900" marR="0" lvl="0" indent="-342900" algn="l" rtl="0">
              <a:lnSpc>
                <a:spcPct val="80000"/>
              </a:lnSpc>
              <a:spcBef>
                <a:spcPts val="408"/>
              </a:spcBef>
              <a:spcAft>
                <a:spcPts val="0"/>
              </a:spcAft>
              <a:buClr>
                <a:schemeClr val="dk1"/>
              </a:buClr>
              <a:buSzPct val="102000"/>
              <a:buFont typeface="Arial"/>
              <a:buNone/>
            </a:pPr>
            <a:endParaRPr sz="2000" b="0" i="0" u="none" strike="noStrike" cap="none">
              <a:solidFill>
                <a:srgbClr val="595959"/>
              </a:solidFill>
              <a:latin typeface="Avenir"/>
              <a:ea typeface="Avenir"/>
              <a:cs typeface="Avenir"/>
              <a:sym typeface="Avenir"/>
            </a:endParaRPr>
          </a:p>
          <a:p>
            <a:pPr marL="342900" marR="0" lvl="0" indent="-342900" algn="l" rtl="0">
              <a:lnSpc>
                <a:spcPct val="80000"/>
              </a:lnSpc>
              <a:spcBef>
                <a:spcPts val="544"/>
              </a:spcBef>
              <a:buClr>
                <a:schemeClr val="dk1"/>
              </a:buClr>
              <a:buSzPct val="136000"/>
              <a:buFont typeface="Arial"/>
              <a:buNone/>
            </a:pPr>
            <a:endParaRPr sz="2000" b="0" i="0" u="none" strike="noStrike" cap="none">
              <a:solidFill>
                <a:srgbClr val="595959"/>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CONCEPT VS IDEE</a:t>
            </a:r>
          </a:p>
        </p:txBody>
      </p:sp>
      <p:sp>
        <p:nvSpPr>
          <p:cNvPr id="221" name="Shape 221"/>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Arial"/>
              <a:buNone/>
            </a:pPr>
            <a:r>
              <a:rPr lang="nl-NL" sz="2000" b="0" i="0" u="none" strike="noStrike" cap="none">
                <a:solidFill>
                  <a:schemeClr val="dk1"/>
                </a:solidFill>
                <a:latin typeface="Gill Sans"/>
                <a:ea typeface="Gill Sans"/>
                <a:cs typeface="Gill Sans"/>
                <a:sym typeface="Gill Sans"/>
              </a:rPr>
              <a:t>Idee = eenmalig</a:t>
            </a:r>
          </a:p>
          <a:p>
            <a:pPr marL="342900" marR="0" lvl="0" indent="-342900" algn="l" rtl="0">
              <a:spcBef>
                <a:spcPts val="640"/>
              </a:spcBef>
              <a:spcAft>
                <a:spcPts val="0"/>
              </a:spcAft>
              <a:buClr>
                <a:schemeClr val="dk1"/>
              </a:buClr>
              <a:buSzPct val="25000"/>
              <a:buFont typeface="Arial"/>
              <a:buNone/>
            </a:pPr>
            <a:endParaRPr sz="2000" b="0" i="0" u="none" strike="noStrike" cap="none">
              <a:solidFill>
                <a:schemeClr val="dk1"/>
              </a:solidFill>
              <a:latin typeface="Gill Sans"/>
              <a:ea typeface="Gill Sans"/>
              <a:cs typeface="Gill Sans"/>
              <a:sym typeface="Gill Sans"/>
            </a:endParaRPr>
          </a:p>
          <a:p>
            <a:pPr marL="342900" marR="0" lvl="0" indent="-342900" algn="l" rtl="0">
              <a:spcBef>
                <a:spcPts val="640"/>
              </a:spcBef>
              <a:buClr>
                <a:schemeClr val="dk1"/>
              </a:buClr>
              <a:buSzPct val="25000"/>
              <a:buFont typeface="Arial"/>
              <a:buNone/>
            </a:pPr>
            <a:r>
              <a:rPr lang="nl-NL" sz="2000" b="0" i="0" u="none" strike="noStrike" cap="none">
                <a:solidFill>
                  <a:schemeClr val="dk1"/>
                </a:solidFill>
                <a:latin typeface="Gill Sans"/>
                <a:ea typeface="Gill Sans"/>
                <a:cs typeface="Gill Sans"/>
                <a:sym typeface="Gill Sans"/>
              </a:rPr>
              <a:t>Concept = basis voor een reeks van ideeën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rot="-5400000">
            <a:off x="-1297625" y="2647766"/>
            <a:ext cx="5418900" cy="15069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Gill Sans"/>
              <a:buNone/>
            </a:pPr>
            <a:r>
              <a:rPr lang="nl-NL" sz="4400" b="1" i="0" u="none" strike="noStrike" cap="none">
                <a:solidFill>
                  <a:schemeClr val="dk1"/>
                </a:solidFill>
                <a:latin typeface="Gill Sans"/>
                <a:ea typeface="Gill Sans"/>
                <a:cs typeface="Gill Sans"/>
                <a:sym typeface="Gill Sans"/>
              </a:rPr>
              <a:t>DE KAPSTOK</a:t>
            </a:r>
          </a:p>
        </p:txBody>
      </p:sp>
      <p:sp>
        <p:nvSpPr>
          <p:cNvPr id="227" name="Shape 227"/>
          <p:cNvSpPr txBox="1">
            <a:spLocks noGrp="1"/>
          </p:cNvSpPr>
          <p:nvPr>
            <p:ph type="body" idx="1"/>
          </p:nvPr>
        </p:nvSpPr>
        <p:spPr>
          <a:xfrm>
            <a:off x="2601000" y="691833"/>
            <a:ext cx="5913300" cy="54189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Arial"/>
              <a:buNone/>
            </a:pPr>
            <a:r>
              <a:rPr lang="nl-NL" sz="2000" b="0" i="0" u="none" strike="noStrike" cap="none">
                <a:solidFill>
                  <a:srgbClr val="434343"/>
                </a:solidFill>
                <a:latin typeface="Gill Sans"/>
                <a:ea typeface="Gill Sans"/>
                <a:cs typeface="Gill Sans"/>
                <a:sym typeface="Gill Sans"/>
              </a:rPr>
              <a:t>Conceptdenken is integraal denken</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Nike verkoopt gedurfde topsportproducten voor serieuze sporten</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sponsort  serieuze sporters met lef</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heeft medewerkers die sportief zijn en gedurfd </a:t>
            </a:r>
          </a:p>
          <a:p>
            <a:pPr marL="342900" marR="0" lvl="0" indent="-266700" algn="l" rtl="0">
              <a:spcBef>
                <a:spcPts val="640"/>
              </a:spcBef>
              <a:spcAft>
                <a:spcPts val="0"/>
              </a:spcAft>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voert campagnes die vernieuwend en gedurfd zijn</a:t>
            </a:r>
          </a:p>
          <a:p>
            <a:pPr marL="342900" marR="0" lvl="0" indent="-266700" algn="l" rtl="0">
              <a:spcBef>
                <a:spcPts val="640"/>
              </a:spcBef>
              <a:buClr>
                <a:srgbClr val="434343"/>
              </a:buClr>
              <a:buSzPct val="100000"/>
              <a:buFont typeface="Arial"/>
              <a:buChar char="•"/>
            </a:pPr>
            <a:r>
              <a:rPr lang="nl-NL" sz="2000" b="0" i="0" u="none" strike="noStrike" cap="none">
                <a:solidFill>
                  <a:srgbClr val="434343"/>
                </a:solidFill>
                <a:latin typeface="Gill Sans"/>
                <a:ea typeface="Gill Sans"/>
                <a:cs typeface="Gill Sans"/>
                <a:sym typeface="Gill Sans"/>
              </a:rPr>
              <a:t>bedenkt gedurfde sport events</a:t>
            </a:r>
          </a:p>
        </p:txBody>
      </p:sp>
    </p:spTree>
  </p:cSld>
  <p:clrMapOvr>
    <a:masterClrMapping/>
  </p:clrMapOvr>
</p:sld>
</file>

<file path=ppt/theme/theme1.xml><?xml version="1.0" encoding="utf-8"?>
<a:theme xmlns:a="http://schemas.openxmlformats.org/drawingml/2006/main" name="Miss Marpl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8038D1F586F949BDCB6D68F56E6650" ma:contentTypeVersion="1" ma:contentTypeDescription="Create a new document." ma:contentTypeScope="" ma:versionID="cd8d4eb37389dbde3a72667022213ca5">
  <xsd:schema xmlns:xsd="http://www.w3.org/2001/XMLSchema" xmlns:xs="http://www.w3.org/2001/XMLSchema" xmlns:p="http://schemas.microsoft.com/office/2006/metadata/properties" targetNamespace="http://schemas.microsoft.com/office/2006/metadata/properties" ma:root="true" ma:fieldsID="26e4863383729cb444416dcdc8f5e0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7CB848-83A4-4C7D-BA2A-B2CCAADC20BF}"/>
</file>

<file path=customXml/itemProps2.xml><?xml version="1.0" encoding="utf-8"?>
<ds:datastoreItem xmlns:ds="http://schemas.openxmlformats.org/officeDocument/2006/customXml" ds:itemID="{26BF5D7D-C8B9-42F9-8F7C-3639F86705EE}"/>
</file>

<file path=customXml/itemProps3.xml><?xml version="1.0" encoding="utf-8"?>
<ds:datastoreItem xmlns:ds="http://schemas.openxmlformats.org/officeDocument/2006/customXml" ds:itemID="{C1BCE742-7512-4583-8CB1-711502FBAFDC}"/>
</file>

<file path=docProps/app.xml><?xml version="1.0" encoding="utf-8"?>
<Properties xmlns="http://schemas.openxmlformats.org/officeDocument/2006/extended-properties" xmlns:vt="http://schemas.openxmlformats.org/officeDocument/2006/docPropsVTypes">
  <TotalTime>0</TotalTime>
  <Words>1297</Words>
  <Application>Microsoft Macintosh PowerPoint</Application>
  <PresentationFormat>On-screen Show (4:3)</PresentationFormat>
  <Paragraphs>161</Paragraphs>
  <Slides>26</Slides>
  <Notes>26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26</vt:i4>
      </vt:variant>
    </vt:vector>
  </HeadingPairs>
  <TitlesOfParts>
    <vt:vector size="30" baseType="lpstr">
      <vt:lpstr>Cabin</vt:lpstr>
      <vt:lpstr>Gill Sans</vt:lpstr>
      <vt:lpstr>Miss Marple theme</vt:lpstr>
      <vt:lpstr>simple-light-2</vt:lpstr>
      <vt:lpstr>VAN JAS TOT KAPSTOK</vt:lpstr>
      <vt:lpstr>LEERDOEL</vt:lpstr>
      <vt:lpstr>CRITERIUM</vt:lpstr>
      <vt:lpstr>VOORBEELDEN</vt:lpstr>
      <vt:lpstr>VOORBEELDEN</vt:lpstr>
      <vt:lpstr>AAN DE SLAG   20 MIN</vt:lpstr>
      <vt:lpstr>GEEN CONCEPT ZONDER HELDERE STRATEGIE</vt:lpstr>
      <vt:lpstr>CONCEPT VS IDEE</vt:lpstr>
      <vt:lpstr>DE KAPSTOK</vt:lpstr>
      <vt:lpstr>EEN GOED CONCEPT</vt:lpstr>
      <vt:lpstr>SLAPEN NAAR LEVEN</vt:lpstr>
      <vt:lpstr>CASE: BNN</vt:lpstr>
      <vt:lpstr>SLAPEND CONCEPT</vt:lpstr>
      <vt:lpstr>2. ONTWAAKT CONCEPT</vt:lpstr>
      <vt:lpstr>3. LEVEND CONCEPT</vt:lpstr>
      <vt:lpstr>CONCEPTING</vt:lpstr>
      <vt:lpstr>STORYTELLING</vt:lpstr>
      <vt:lpstr>PowerPoint Presentation</vt:lpstr>
      <vt:lpstr>STORYTELLING</vt:lpstr>
      <vt:lpstr>NIKE STORYTELLING</vt:lpstr>
      <vt:lpstr>HEINEKEN INTERACTIVE STORYTELLING</vt:lpstr>
      <vt:lpstr>CONVERGEREN</vt:lpstr>
      <vt:lpstr>HOE? </vt:lpstr>
      <vt:lpstr>PowerPoint Presentation</vt:lpstr>
      <vt:lpstr>CONVERGEREN </vt:lpstr>
      <vt:lpstr>AAN DE SLAG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JAS TOT KAPSTOK</dc:title>
  <cp:lastModifiedBy>Suzanne van Kuijk</cp:lastModifiedBy>
  <cp:revision>1</cp:revision>
  <dcterms:modified xsi:type="dcterms:W3CDTF">2017-02-13T14:05:44Z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0x010100B58038D1F586F949BDCB6D68F56E6650</vt:lpwstr>
  </property>
</Properties>
</file>