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  <p:sldMasterId id="2147483680" r:id="rId3"/>
  </p:sldMasterIdLst>
  <p:notesMasterIdLst>
    <p:notesMasterId r:id="rId19"/>
  </p:notesMasterIdLst>
  <p:handoutMasterIdLst>
    <p:handoutMasterId r:id="rId20"/>
  </p:handoutMasterIdLst>
  <p:sldIdLst>
    <p:sldId id="256" r:id="rId4"/>
    <p:sldId id="274" r:id="rId5"/>
    <p:sldId id="260" r:id="rId6"/>
    <p:sldId id="275" r:id="rId7"/>
    <p:sldId id="257" r:id="rId8"/>
    <p:sldId id="289" r:id="rId9"/>
    <p:sldId id="306" r:id="rId10"/>
    <p:sldId id="290" r:id="rId11"/>
    <p:sldId id="291" r:id="rId12"/>
    <p:sldId id="292" r:id="rId13"/>
    <p:sldId id="293" r:id="rId14"/>
    <p:sldId id="266" r:id="rId15"/>
    <p:sldId id="265" r:id="rId16"/>
    <p:sldId id="307" r:id="rId17"/>
    <p:sldId id="308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8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954" y="-432"/>
      </p:cViewPr>
      <p:guideLst>
        <p:guide orient="horz" pos="2188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78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56EBD-9525-4326-A2B1-77D4C06534D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58023-228A-4BE4-9D6E-3AF260AC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24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7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  <p:pic>
        <p:nvPicPr>
          <p:cNvPr id="5" name="墨迹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70029" y="4948015"/>
            <a:ext cx="45365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8873971" y="1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fontAlgn="base" hangingPunct="1"/>
            <a:fld id="{93AE1883-0942-4AA3-9DB2-9C7C3A0314B1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1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4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37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85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07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45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78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77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9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91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8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21" Type="http://schemas.openxmlformats.org/officeDocument/2006/relationships/image" Target="../media/image1.png"/><Relationship Id="rId34" Type="http://schemas.openxmlformats.org/officeDocument/2006/relationships/image" Target="../media/image14.png"/><Relationship Id="rId42" Type="http://schemas.openxmlformats.org/officeDocument/2006/relationships/image" Target="../media/image22.png"/><Relationship Id="rId47" Type="http://schemas.openxmlformats.org/officeDocument/2006/relationships/image" Target="../media/image27.png"/><Relationship Id="rId50" Type="http://schemas.openxmlformats.org/officeDocument/2006/relationships/image" Target="../media/image30.png"/><Relationship Id="rId55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image" Target="../media/image48.png"/><Relationship Id="rId76" Type="http://schemas.openxmlformats.org/officeDocument/2006/relationships/image" Target="../media/image56.png"/><Relationship Id="rId84" Type="http://schemas.openxmlformats.org/officeDocument/2006/relationships/image" Target="../media/image64.png"/><Relationship Id="rId89" Type="http://schemas.openxmlformats.org/officeDocument/2006/relationships/image" Target="../media/image69.png"/><Relationship Id="rId97" Type="http://schemas.openxmlformats.org/officeDocument/2006/relationships/image" Target="../media/image77.png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51.png"/><Relationship Id="rId92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9.png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40" Type="http://schemas.openxmlformats.org/officeDocument/2006/relationships/image" Target="../media/image20.png"/><Relationship Id="rId45" Type="http://schemas.openxmlformats.org/officeDocument/2006/relationships/image" Target="../media/image25.png"/><Relationship Id="rId53" Type="http://schemas.openxmlformats.org/officeDocument/2006/relationships/image" Target="../media/image33.png"/><Relationship Id="rId58" Type="http://schemas.openxmlformats.org/officeDocument/2006/relationships/image" Target="../media/image38.png"/><Relationship Id="rId66" Type="http://schemas.openxmlformats.org/officeDocument/2006/relationships/image" Target="../media/image46.png"/><Relationship Id="rId74" Type="http://schemas.openxmlformats.org/officeDocument/2006/relationships/image" Target="../media/image54.png"/><Relationship Id="rId79" Type="http://schemas.openxmlformats.org/officeDocument/2006/relationships/image" Target="../media/image59.png"/><Relationship Id="rId87" Type="http://schemas.openxmlformats.org/officeDocument/2006/relationships/image" Target="../media/image67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41.png"/><Relationship Id="rId82" Type="http://schemas.openxmlformats.org/officeDocument/2006/relationships/image" Target="../media/image62.png"/><Relationship Id="rId90" Type="http://schemas.openxmlformats.org/officeDocument/2006/relationships/image" Target="../media/image70.png"/><Relationship Id="rId95" Type="http://schemas.openxmlformats.org/officeDocument/2006/relationships/image" Target="../media/image75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image" Target="../media/image28.png"/><Relationship Id="rId56" Type="http://schemas.openxmlformats.org/officeDocument/2006/relationships/image" Target="../media/image36.png"/><Relationship Id="rId64" Type="http://schemas.openxmlformats.org/officeDocument/2006/relationships/image" Target="../media/image44.png"/><Relationship Id="rId69" Type="http://schemas.openxmlformats.org/officeDocument/2006/relationships/image" Target="../media/image49.png"/><Relationship Id="rId77" Type="http://schemas.openxmlformats.org/officeDocument/2006/relationships/image" Target="../media/image57.png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31.png"/><Relationship Id="rId72" Type="http://schemas.openxmlformats.org/officeDocument/2006/relationships/image" Target="../media/image52.png"/><Relationship Id="rId80" Type="http://schemas.openxmlformats.org/officeDocument/2006/relationships/image" Target="../media/image60.png"/><Relationship Id="rId85" Type="http://schemas.openxmlformats.org/officeDocument/2006/relationships/image" Target="../media/image65.png"/><Relationship Id="rId93" Type="http://schemas.openxmlformats.org/officeDocument/2006/relationships/image" Target="../media/image73.png"/><Relationship Id="rId98" Type="http://schemas.openxmlformats.org/officeDocument/2006/relationships/image" Target="../media/image78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46" Type="http://schemas.openxmlformats.org/officeDocument/2006/relationships/image" Target="../media/image26.png"/><Relationship Id="rId59" Type="http://schemas.openxmlformats.org/officeDocument/2006/relationships/image" Target="../media/image39.png"/><Relationship Id="rId67" Type="http://schemas.openxmlformats.org/officeDocument/2006/relationships/image" Target="../media/image47.png"/><Relationship Id="rId20" Type="http://schemas.openxmlformats.org/officeDocument/2006/relationships/theme" Target="../theme/theme1.xml"/><Relationship Id="rId41" Type="http://schemas.openxmlformats.org/officeDocument/2006/relationships/image" Target="../media/image21.png"/><Relationship Id="rId54" Type="http://schemas.openxmlformats.org/officeDocument/2006/relationships/image" Target="../media/image34.png"/><Relationship Id="rId62" Type="http://schemas.openxmlformats.org/officeDocument/2006/relationships/image" Target="../media/image42.png"/><Relationship Id="rId70" Type="http://schemas.openxmlformats.org/officeDocument/2006/relationships/image" Target="../media/image50.png"/><Relationship Id="rId75" Type="http://schemas.openxmlformats.org/officeDocument/2006/relationships/image" Target="../media/image55.png"/><Relationship Id="rId83" Type="http://schemas.openxmlformats.org/officeDocument/2006/relationships/image" Target="../media/image63.png"/><Relationship Id="rId88" Type="http://schemas.openxmlformats.org/officeDocument/2006/relationships/image" Target="../media/image68.png"/><Relationship Id="rId91" Type="http://schemas.openxmlformats.org/officeDocument/2006/relationships/image" Target="../media/image71.png"/><Relationship Id="rId9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49" Type="http://schemas.openxmlformats.org/officeDocument/2006/relationships/image" Target="../media/image29.png"/><Relationship Id="rId57" Type="http://schemas.openxmlformats.org/officeDocument/2006/relationships/image" Target="../media/image37.png"/><Relationship Id="rId10" Type="http://schemas.openxmlformats.org/officeDocument/2006/relationships/slideLayout" Target="../slideLayouts/slideLayout10.xml"/><Relationship Id="rId31" Type="http://schemas.openxmlformats.org/officeDocument/2006/relationships/image" Target="../media/image11.png"/><Relationship Id="rId44" Type="http://schemas.openxmlformats.org/officeDocument/2006/relationships/image" Target="../media/image24.png"/><Relationship Id="rId52" Type="http://schemas.openxmlformats.org/officeDocument/2006/relationships/image" Target="../media/image32.png"/><Relationship Id="rId60" Type="http://schemas.openxmlformats.org/officeDocument/2006/relationships/image" Target="../media/image40.png"/><Relationship Id="rId65" Type="http://schemas.openxmlformats.org/officeDocument/2006/relationships/image" Target="../media/image45.png"/><Relationship Id="rId73" Type="http://schemas.openxmlformats.org/officeDocument/2006/relationships/image" Target="../media/image53.png"/><Relationship Id="rId78" Type="http://schemas.openxmlformats.org/officeDocument/2006/relationships/image" Target="../media/image58.png"/><Relationship Id="rId81" Type="http://schemas.openxmlformats.org/officeDocument/2006/relationships/image" Target="../media/image61.png"/><Relationship Id="rId86" Type="http://schemas.openxmlformats.org/officeDocument/2006/relationships/image" Target="../media/image66.png"/><Relationship Id="rId94" Type="http://schemas.openxmlformats.org/officeDocument/2006/relationships/image" Target="../media/image7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image" Target="../media/image19.png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image" Target="../media/image88.png"/><Relationship Id="rId42" Type="http://schemas.openxmlformats.org/officeDocument/2006/relationships/image" Target="../media/image15.png"/><Relationship Id="rId47" Type="http://schemas.openxmlformats.org/officeDocument/2006/relationships/image" Target="../media/image21.png"/><Relationship Id="rId63" Type="http://schemas.openxmlformats.org/officeDocument/2006/relationships/image" Target="../media/image45.png"/><Relationship Id="rId68" Type="http://schemas.openxmlformats.org/officeDocument/2006/relationships/image" Target="../media/image50.png"/><Relationship Id="rId84" Type="http://schemas.openxmlformats.org/officeDocument/2006/relationships/image" Target="../media/image67.png"/><Relationship Id="rId89" Type="http://schemas.openxmlformats.org/officeDocument/2006/relationships/image" Target="../media/image112.png"/><Relationship Id="rId112" Type="http://schemas.openxmlformats.org/officeDocument/2006/relationships/image" Target="../media/image129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83.png"/><Relationship Id="rId29" Type="http://schemas.openxmlformats.org/officeDocument/2006/relationships/image" Target="../media/image96.png"/><Relationship Id="rId107" Type="http://schemas.openxmlformats.org/officeDocument/2006/relationships/image" Target="../media/image124.png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91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40" Type="http://schemas.openxmlformats.org/officeDocument/2006/relationships/image" Target="../media/image107.png"/><Relationship Id="rId45" Type="http://schemas.openxmlformats.org/officeDocument/2006/relationships/image" Target="../media/image19.png"/><Relationship Id="rId53" Type="http://schemas.openxmlformats.org/officeDocument/2006/relationships/image" Target="../media/image35.png"/><Relationship Id="rId58" Type="http://schemas.openxmlformats.org/officeDocument/2006/relationships/image" Target="../media/image40.png"/><Relationship Id="rId66" Type="http://schemas.openxmlformats.org/officeDocument/2006/relationships/image" Target="../media/image48.png"/><Relationship Id="rId74" Type="http://schemas.openxmlformats.org/officeDocument/2006/relationships/image" Target="../media/image56.png"/><Relationship Id="rId79" Type="http://schemas.openxmlformats.org/officeDocument/2006/relationships/image" Target="../media/image61.png"/><Relationship Id="rId87" Type="http://schemas.openxmlformats.org/officeDocument/2006/relationships/image" Target="../media/image70.png"/><Relationship Id="rId102" Type="http://schemas.openxmlformats.org/officeDocument/2006/relationships/image" Target="../media/image30.png"/><Relationship Id="rId110" Type="http://schemas.openxmlformats.org/officeDocument/2006/relationships/image" Target="../media/image127.png"/><Relationship Id="rId5" Type="http://schemas.openxmlformats.org/officeDocument/2006/relationships/slideLayout" Target="../slideLayouts/slideLayout24.xml"/><Relationship Id="rId61" Type="http://schemas.openxmlformats.org/officeDocument/2006/relationships/image" Target="../media/image43.png"/><Relationship Id="rId82" Type="http://schemas.openxmlformats.org/officeDocument/2006/relationships/image" Target="../media/image65.png"/><Relationship Id="rId90" Type="http://schemas.openxmlformats.org/officeDocument/2006/relationships/image" Target="../media/image113.png"/><Relationship Id="rId95" Type="http://schemas.openxmlformats.org/officeDocument/2006/relationships/image" Target="../media/image118.png"/><Relationship Id="rId19" Type="http://schemas.openxmlformats.org/officeDocument/2006/relationships/image" Target="../media/image8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2.png"/><Relationship Id="rId43" Type="http://schemas.openxmlformats.org/officeDocument/2006/relationships/image" Target="../media/image109.png"/><Relationship Id="rId48" Type="http://schemas.openxmlformats.org/officeDocument/2006/relationships/image" Target="../media/image22.png"/><Relationship Id="rId56" Type="http://schemas.openxmlformats.org/officeDocument/2006/relationships/image" Target="../media/image38.png"/><Relationship Id="rId64" Type="http://schemas.openxmlformats.org/officeDocument/2006/relationships/image" Target="../media/image46.png"/><Relationship Id="rId69" Type="http://schemas.openxmlformats.org/officeDocument/2006/relationships/image" Target="../media/image51.png"/><Relationship Id="rId77" Type="http://schemas.openxmlformats.org/officeDocument/2006/relationships/image" Target="../media/image59.png"/><Relationship Id="rId100" Type="http://schemas.openxmlformats.org/officeDocument/2006/relationships/image" Target="../media/image28.png"/><Relationship Id="rId105" Type="http://schemas.openxmlformats.org/officeDocument/2006/relationships/image" Target="../media/image122.png"/><Relationship Id="rId8" Type="http://schemas.openxmlformats.org/officeDocument/2006/relationships/slideLayout" Target="../slideLayouts/slideLayout27.xml"/><Relationship Id="rId51" Type="http://schemas.openxmlformats.org/officeDocument/2006/relationships/image" Target="../media/image33.png"/><Relationship Id="rId72" Type="http://schemas.openxmlformats.org/officeDocument/2006/relationships/image" Target="../media/image54.png"/><Relationship Id="rId80" Type="http://schemas.openxmlformats.org/officeDocument/2006/relationships/image" Target="../media/image62.png"/><Relationship Id="rId85" Type="http://schemas.openxmlformats.org/officeDocument/2006/relationships/image" Target="../media/image68.png"/><Relationship Id="rId93" Type="http://schemas.openxmlformats.org/officeDocument/2006/relationships/image" Target="../media/image116.png"/><Relationship Id="rId98" Type="http://schemas.openxmlformats.org/officeDocument/2006/relationships/image" Target="../media/image26.png"/><Relationship Id="rId3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38" Type="http://schemas.openxmlformats.org/officeDocument/2006/relationships/image" Target="../media/image105.png"/><Relationship Id="rId46" Type="http://schemas.openxmlformats.org/officeDocument/2006/relationships/image" Target="../media/image20.png"/><Relationship Id="rId59" Type="http://schemas.openxmlformats.org/officeDocument/2006/relationships/image" Target="../media/image41.png"/><Relationship Id="rId67" Type="http://schemas.openxmlformats.org/officeDocument/2006/relationships/image" Target="../media/image49.png"/><Relationship Id="rId103" Type="http://schemas.openxmlformats.org/officeDocument/2006/relationships/image" Target="../media/image31.png"/><Relationship Id="rId108" Type="http://schemas.openxmlformats.org/officeDocument/2006/relationships/image" Target="../media/image125.png"/><Relationship Id="rId20" Type="http://schemas.openxmlformats.org/officeDocument/2006/relationships/image" Target="../media/image87.png"/><Relationship Id="rId41" Type="http://schemas.openxmlformats.org/officeDocument/2006/relationships/image" Target="../media/image108.png"/><Relationship Id="rId54" Type="http://schemas.openxmlformats.org/officeDocument/2006/relationships/image" Target="../media/image36.png"/><Relationship Id="rId62" Type="http://schemas.openxmlformats.org/officeDocument/2006/relationships/image" Target="../media/image44.png"/><Relationship Id="rId70" Type="http://schemas.openxmlformats.org/officeDocument/2006/relationships/image" Target="../media/image52.png"/><Relationship Id="rId75" Type="http://schemas.openxmlformats.org/officeDocument/2006/relationships/image" Target="../media/image57.png"/><Relationship Id="rId83" Type="http://schemas.openxmlformats.org/officeDocument/2006/relationships/image" Target="../media/image66.png"/><Relationship Id="rId88" Type="http://schemas.openxmlformats.org/officeDocument/2006/relationships/image" Target="../media/image111.png"/><Relationship Id="rId91" Type="http://schemas.openxmlformats.org/officeDocument/2006/relationships/image" Target="../media/image114.png"/><Relationship Id="rId96" Type="http://schemas.openxmlformats.org/officeDocument/2006/relationships/image" Target="../media/image119.png"/><Relationship Id="rId111" Type="http://schemas.openxmlformats.org/officeDocument/2006/relationships/image" Target="../media/image128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103.png"/><Relationship Id="rId49" Type="http://schemas.openxmlformats.org/officeDocument/2006/relationships/image" Target="../media/image23.png"/><Relationship Id="rId57" Type="http://schemas.openxmlformats.org/officeDocument/2006/relationships/image" Target="../media/image39.png"/><Relationship Id="rId106" Type="http://schemas.openxmlformats.org/officeDocument/2006/relationships/image" Target="../media/image123.png"/><Relationship Id="rId10" Type="http://schemas.openxmlformats.org/officeDocument/2006/relationships/slideLayout" Target="../slideLayouts/slideLayout29.xml"/><Relationship Id="rId31" Type="http://schemas.openxmlformats.org/officeDocument/2006/relationships/image" Target="../media/image98.png"/><Relationship Id="rId44" Type="http://schemas.openxmlformats.org/officeDocument/2006/relationships/image" Target="../media/image110.png"/><Relationship Id="rId52" Type="http://schemas.openxmlformats.org/officeDocument/2006/relationships/image" Target="../media/image34.png"/><Relationship Id="rId60" Type="http://schemas.openxmlformats.org/officeDocument/2006/relationships/image" Target="../media/image42.png"/><Relationship Id="rId65" Type="http://schemas.openxmlformats.org/officeDocument/2006/relationships/image" Target="../media/image47.png"/><Relationship Id="rId73" Type="http://schemas.openxmlformats.org/officeDocument/2006/relationships/image" Target="../media/image55.png"/><Relationship Id="rId78" Type="http://schemas.openxmlformats.org/officeDocument/2006/relationships/image" Target="../media/image60.png"/><Relationship Id="rId81" Type="http://schemas.openxmlformats.org/officeDocument/2006/relationships/image" Target="../media/image64.png"/><Relationship Id="rId86" Type="http://schemas.openxmlformats.org/officeDocument/2006/relationships/image" Target="../media/image69.png"/><Relationship Id="rId94" Type="http://schemas.openxmlformats.org/officeDocument/2006/relationships/image" Target="../media/image117.png"/><Relationship Id="rId99" Type="http://schemas.openxmlformats.org/officeDocument/2006/relationships/image" Target="../media/image27.png"/><Relationship Id="rId101" Type="http://schemas.openxmlformats.org/officeDocument/2006/relationships/image" Target="../media/image29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9" Type="http://schemas.openxmlformats.org/officeDocument/2006/relationships/image" Target="../media/image106.png"/><Relationship Id="rId109" Type="http://schemas.openxmlformats.org/officeDocument/2006/relationships/image" Target="../media/image126.png"/><Relationship Id="rId34" Type="http://schemas.openxmlformats.org/officeDocument/2006/relationships/image" Target="../media/image101.png"/><Relationship Id="rId50" Type="http://schemas.openxmlformats.org/officeDocument/2006/relationships/image" Target="../media/image24.png"/><Relationship Id="rId55" Type="http://schemas.openxmlformats.org/officeDocument/2006/relationships/image" Target="../media/image37.png"/><Relationship Id="rId76" Type="http://schemas.openxmlformats.org/officeDocument/2006/relationships/image" Target="../media/image58.png"/><Relationship Id="rId97" Type="http://schemas.openxmlformats.org/officeDocument/2006/relationships/image" Target="../media/image120.png"/><Relationship Id="rId104" Type="http://schemas.openxmlformats.org/officeDocument/2006/relationships/image" Target="../media/image121.png"/><Relationship Id="rId7" Type="http://schemas.openxmlformats.org/officeDocument/2006/relationships/slideLayout" Target="../slideLayouts/slideLayout26.xml"/><Relationship Id="rId71" Type="http://schemas.openxmlformats.org/officeDocument/2006/relationships/image" Target="../media/image53.png"/><Relationship Id="rId92" Type="http://schemas.openxmlformats.org/officeDocument/2006/relationships/image" Target="../media/image11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6"/>
          <p:cNvSpPr/>
          <p:nvPr userDrawn="1"/>
        </p:nvSpPr>
        <p:spPr>
          <a:xfrm>
            <a:off x="-4763" y="3757613"/>
            <a:ext cx="12272963" cy="2025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76663" y="52274"/>
              </a:cxn>
              <a:cxn ang="0">
                <a:pos x="9028086" y="470474"/>
              </a:cxn>
              <a:cxn ang="0">
                <a:pos x="12246795" y="627298"/>
              </a:cxn>
              <a:cxn ang="0">
                <a:pos x="12272963" y="2012582"/>
              </a:cxn>
              <a:cxn ang="0">
                <a:pos x="39253" y="2025650"/>
              </a:cxn>
              <a:cxn ang="0">
                <a:pos x="0" y="0"/>
              </a:cxn>
            </a:cxnLst>
            <a:rect l="0" t="0" r="0" b="0"/>
            <a:pathLst>
              <a:path w="12252960" h="2024743">
                <a:moveTo>
                  <a:pt x="0" y="0"/>
                </a:moveTo>
                <a:lnTo>
                  <a:pt x="5068389" y="52251"/>
                </a:lnTo>
                <a:cubicBezTo>
                  <a:pt x="6570618" y="130628"/>
                  <a:pt x="7820298" y="374469"/>
                  <a:pt x="9013372" y="470263"/>
                </a:cubicBezTo>
                <a:lnTo>
                  <a:pt x="12226835" y="627017"/>
                </a:lnTo>
                <a:lnTo>
                  <a:pt x="12252960" y="2011681"/>
                </a:lnTo>
                <a:lnTo>
                  <a:pt x="39189" y="202474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2CC">
                  <a:alpha val="100000"/>
                </a:srgbClr>
              </a:gs>
              <a:gs pos="3000">
                <a:srgbClr val="FFF2CC">
                  <a:alpha val="100000"/>
                </a:srgbClr>
              </a:gs>
              <a:gs pos="100000">
                <a:srgbClr val="FFC000">
                  <a:alpha val="100000"/>
                </a:srgbClr>
              </a:gs>
            </a:gsLst>
            <a:lin ang="5400000" scaled="1"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/>
          <p:nvPr userDrawn="1"/>
        </p:nvGrpSpPr>
        <p:grpSpPr>
          <a:xfrm rot="10053532">
            <a:off x="10194926" y="119063"/>
            <a:ext cx="1192213" cy="806450"/>
            <a:chOff x="0" y="0"/>
            <a:chExt cx="4044461" cy="2497015"/>
          </a:xfrm>
        </p:grpSpPr>
        <p:grpSp>
          <p:nvGrpSpPr>
            <p:cNvPr id="1028" name="Group 4"/>
            <p:cNvGrpSpPr/>
            <p:nvPr/>
          </p:nvGrpSpPr>
          <p:grpSpPr>
            <a:xfrm rot="-10053532">
              <a:off x="699857" y="-136675"/>
              <a:ext cx="2543647" cy="1906382"/>
              <a:chOff x="0" y="0"/>
              <a:chExt cx="749808" cy="615696"/>
            </a:xfrm>
          </p:grpSpPr>
          <p:pic>
            <p:nvPicPr>
              <p:cNvPr id="1029" name="云形 8"/>
              <p:cNvPicPr/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6156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52" name="Text Box 6"/>
              <p:cNvSpPr txBox="1">
                <a:spLocks noChangeArrowheads="1"/>
              </p:cNvSpPr>
              <p:nvPr/>
            </p:nvSpPr>
            <p:spPr bwMode="auto">
              <a:xfrm rot="10053531">
                <a:off x="158052" y="106553"/>
                <a:ext cx="4857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31" name="Group 7"/>
            <p:cNvGrpSpPr/>
            <p:nvPr/>
          </p:nvGrpSpPr>
          <p:grpSpPr>
            <a:xfrm rot="-10053532">
              <a:off x="467163" y="222150"/>
              <a:ext cx="2543647" cy="1887507"/>
              <a:chOff x="0" y="0"/>
              <a:chExt cx="749808" cy="609600"/>
            </a:xfrm>
          </p:grpSpPr>
          <p:pic>
            <p:nvPicPr>
              <p:cNvPr id="1032" name="云形 9"/>
              <p:cNvPicPr/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60960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50" name="Text Box 9"/>
              <p:cNvSpPr txBox="1">
                <a:spLocks noChangeArrowheads="1"/>
              </p:cNvSpPr>
              <p:nvPr/>
            </p:nvSpPr>
            <p:spPr bwMode="auto">
              <a:xfrm rot="10053531">
                <a:off x="163005" y="109411"/>
                <a:ext cx="482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34" name="Group 10"/>
            <p:cNvGrpSpPr/>
            <p:nvPr/>
          </p:nvGrpSpPr>
          <p:grpSpPr>
            <a:xfrm rot="-10053532">
              <a:off x="1512381" y="181567"/>
              <a:ext cx="2543647" cy="1906382"/>
              <a:chOff x="0" y="0"/>
              <a:chExt cx="749808" cy="615696"/>
            </a:xfrm>
          </p:grpSpPr>
          <p:pic>
            <p:nvPicPr>
              <p:cNvPr id="1035" name="云形 10"/>
              <p:cNvPicPr/>
              <p:nvPr/>
            </p:nvPicPr>
            <p:blipFill>
              <a:blip r:embed="rId2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6156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" name="Text Box 12"/>
              <p:cNvSpPr txBox="1">
                <a:spLocks noChangeArrowheads="1"/>
              </p:cNvSpPr>
              <p:nvPr/>
            </p:nvSpPr>
            <p:spPr bwMode="auto">
              <a:xfrm rot="10053531">
                <a:off x="163259" y="106109"/>
                <a:ext cx="4873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37" name="Group 13"/>
            <p:cNvGrpSpPr/>
            <p:nvPr/>
          </p:nvGrpSpPr>
          <p:grpSpPr>
            <a:xfrm rot="-10053532">
              <a:off x="1182733" y="231163"/>
              <a:ext cx="2543647" cy="1906382"/>
              <a:chOff x="0" y="0"/>
              <a:chExt cx="749808" cy="615696"/>
            </a:xfrm>
          </p:grpSpPr>
          <p:pic>
            <p:nvPicPr>
              <p:cNvPr id="1038" name="云形 11"/>
              <p:cNvPicPr/>
              <p:nvPr/>
            </p:nvPicPr>
            <p:blipFill>
              <a:blip r:embed="rId2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6156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" name="Text Box 15"/>
              <p:cNvSpPr txBox="1">
                <a:spLocks noChangeArrowheads="1"/>
              </p:cNvSpPr>
              <p:nvPr/>
            </p:nvSpPr>
            <p:spPr bwMode="auto">
              <a:xfrm rot="10053531">
                <a:off x="157544" y="104585"/>
                <a:ext cx="48736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40" name="Group 16"/>
            <p:cNvGrpSpPr/>
            <p:nvPr/>
          </p:nvGrpSpPr>
          <p:grpSpPr>
            <a:xfrm rot="-10053532">
              <a:off x="7292" y="187764"/>
              <a:ext cx="2543647" cy="1906382"/>
              <a:chOff x="0" y="0"/>
              <a:chExt cx="749808" cy="615696"/>
            </a:xfrm>
          </p:grpSpPr>
          <p:pic>
            <p:nvPicPr>
              <p:cNvPr id="1041" name="云形 12"/>
              <p:cNvPicPr/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6156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44" name="Text Box 18"/>
              <p:cNvSpPr txBox="1">
                <a:spLocks noChangeArrowheads="1"/>
              </p:cNvSpPr>
              <p:nvPr/>
            </p:nvSpPr>
            <p:spPr bwMode="auto">
              <a:xfrm rot="10053531">
                <a:off x="154305" y="105220"/>
                <a:ext cx="49212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43" name="Group 19"/>
            <p:cNvGrpSpPr/>
            <p:nvPr/>
          </p:nvGrpSpPr>
          <p:grpSpPr>
            <a:xfrm rot="-10053532">
              <a:off x="1169368" y="286458"/>
              <a:ext cx="2543647" cy="1906382"/>
              <a:chOff x="0" y="0"/>
              <a:chExt cx="749808" cy="615696"/>
            </a:xfrm>
          </p:grpSpPr>
          <p:pic>
            <p:nvPicPr>
              <p:cNvPr id="1044" name="云形 13"/>
              <p:cNvPicPr/>
              <p:nvPr/>
            </p:nvPicPr>
            <p:blipFill>
              <a:blip r:embed="rId2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6156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" name="Text Box 21"/>
              <p:cNvSpPr txBox="1">
                <a:spLocks noChangeArrowheads="1"/>
              </p:cNvSpPr>
              <p:nvPr/>
            </p:nvSpPr>
            <p:spPr bwMode="auto">
              <a:xfrm rot="10053531">
                <a:off x="163894" y="106998"/>
                <a:ext cx="487362" cy="373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46" name="Group 22"/>
            <p:cNvGrpSpPr/>
            <p:nvPr/>
          </p:nvGrpSpPr>
          <p:grpSpPr>
            <a:xfrm rot="-10053532">
              <a:off x="476803" y="610898"/>
              <a:ext cx="2543647" cy="1906382"/>
              <a:chOff x="0" y="0"/>
              <a:chExt cx="749808" cy="615696"/>
            </a:xfrm>
          </p:grpSpPr>
          <p:pic>
            <p:nvPicPr>
              <p:cNvPr id="1047" name="云形 14"/>
              <p:cNvPicPr/>
              <p:nvPr/>
            </p:nvPicPr>
            <p:blipFill>
              <a:blip r:embed="rId2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6156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Text Box 24"/>
              <p:cNvSpPr txBox="1">
                <a:spLocks noChangeArrowheads="1"/>
              </p:cNvSpPr>
              <p:nvPr/>
            </p:nvSpPr>
            <p:spPr bwMode="auto">
              <a:xfrm rot="10053531">
                <a:off x="164910" y="110427"/>
                <a:ext cx="4873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049" name="Group 25"/>
          <p:cNvGrpSpPr/>
          <p:nvPr userDrawn="1"/>
        </p:nvGrpSpPr>
        <p:grpSpPr>
          <a:xfrm>
            <a:off x="10821989" y="111125"/>
            <a:ext cx="1192212" cy="806450"/>
            <a:chOff x="0" y="0"/>
            <a:chExt cx="4044461" cy="2497015"/>
          </a:xfrm>
        </p:grpSpPr>
        <p:grpSp>
          <p:nvGrpSpPr>
            <p:cNvPr id="1050" name="Group 26"/>
            <p:cNvGrpSpPr/>
            <p:nvPr/>
          </p:nvGrpSpPr>
          <p:grpSpPr>
            <a:xfrm>
              <a:off x="677055" y="-23201"/>
              <a:ext cx="2585009" cy="1793132"/>
              <a:chOff x="0" y="0"/>
              <a:chExt cx="762000" cy="579120"/>
            </a:xfrm>
          </p:grpSpPr>
          <p:pic>
            <p:nvPicPr>
              <p:cNvPr id="1051" name="云形 16"/>
              <p:cNvPicPr/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62000" cy="5791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9" name="Text Box 28"/>
              <p:cNvSpPr txBox="1">
                <a:spLocks noChangeArrowheads="1"/>
              </p:cNvSpPr>
              <p:nvPr/>
            </p:nvSpPr>
            <p:spPr bwMode="auto">
              <a:xfrm>
                <a:off x="111570" y="91631"/>
                <a:ext cx="4873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53" name="Group 29"/>
            <p:cNvGrpSpPr/>
            <p:nvPr/>
          </p:nvGrpSpPr>
          <p:grpSpPr>
            <a:xfrm>
              <a:off x="449575" y="335426"/>
              <a:ext cx="2564329" cy="1774257"/>
              <a:chOff x="0" y="0"/>
              <a:chExt cx="755904" cy="573024"/>
            </a:xfrm>
          </p:grpSpPr>
          <p:pic>
            <p:nvPicPr>
              <p:cNvPr id="1054" name="云形 17"/>
              <p:cNvPicPr/>
              <p:nvPr/>
            </p:nvPicPr>
            <p:blipFill>
              <a:blip r:embed="rId2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7302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29" name="Text Box 31"/>
              <p:cNvSpPr txBox="1">
                <a:spLocks noChangeArrowheads="1"/>
              </p:cNvSpPr>
              <p:nvPr/>
            </p:nvSpPr>
            <p:spPr bwMode="auto">
              <a:xfrm>
                <a:off x="108776" y="90107"/>
                <a:ext cx="4873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56" name="Group 32"/>
            <p:cNvGrpSpPr/>
            <p:nvPr/>
          </p:nvGrpSpPr>
          <p:grpSpPr>
            <a:xfrm>
              <a:off x="1483578" y="297676"/>
              <a:ext cx="2585009" cy="1793132"/>
              <a:chOff x="0" y="0"/>
              <a:chExt cx="762000" cy="579120"/>
            </a:xfrm>
          </p:grpSpPr>
          <p:pic>
            <p:nvPicPr>
              <p:cNvPr id="1057" name="云形 18"/>
              <p:cNvPicPr/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62000" cy="5791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110363" y="91186"/>
                <a:ext cx="4873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59" name="Group 35"/>
            <p:cNvGrpSpPr/>
            <p:nvPr/>
          </p:nvGrpSpPr>
          <p:grpSpPr>
            <a:xfrm>
              <a:off x="1173377" y="354301"/>
              <a:ext cx="2564329" cy="1793132"/>
              <a:chOff x="0" y="0"/>
              <a:chExt cx="755904" cy="579120"/>
            </a:xfrm>
          </p:grpSpPr>
          <p:pic>
            <p:nvPicPr>
              <p:cNvPr id="1060" name="云形 19"/>
              <p:cNvPicPr/>
              <p:nvPr/>
            </p:nvPicPr>
            <p:blipFill>
              <a:blip r:embed="rId3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791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" name="Text Box 37"/>
              <p:cNvSpPr txBox="1">
                <a:spLocks noChangeArrowheads="1"/>
              </p:cNvSpPr>
              <p:nvPr/>
            </p:nvSpPr>
            <p:spPr bwMode="auto">
              <a:xfrm>
                <a:off x="106553" y="91948"/>
                <a:ext cx="4873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62" name="Group 38"/>
            <p:cNvGrpSpPr/>
            <p:nvPr/>
          </p:nvGrpSpPr>
          <p:grpSpPr>
            <a:xfrm>
              <a:off x="-26067" y="316551"/>
              <a:ext cx="2585009" cy="1774257"/>
              <a:chOff x="0" y="0"/>
              <a:chExt cx="762000" cy="573024"/>
            </a:xfrm>
          </p:grpSpPr>
          <p:pic>
            <p:nvPicPr>
              <p:cNvPr id="1063" name="云形 20"/>
              <p:cNvPicPr/>
              <p:nvPr/>
            </p:nvPicPr>
            <p:blipFill>
              <a:blip r:embed="rId3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62000" cy="57302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Text Box 40"/>
              <p:cNvSpPr txBox="1">
                <a:spLocks noChangeArrowheads="1"/>
              </p:cNvSpPr>
              <p:nvPr/>
            </p:nvSpPr>
            <p:spPr bwMode="auto">
              <a:xfrm>
                <a:off x="110871" y="88265"/>
                <a:ext cx="4873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65" name="Group 41"/>
            <p:cNvGrpSpPr/>
            <p:nvPr/>
          </p:nvGrpSpPr>
          <p:grpSpPr>
            <a:xfrm>
              <a:off x="1152697" y="410926"/>
              <a:ext cx="2564329" cy="1774257"/>
              <a:chOff x="0" y="0"/>
              <a:chExt cx="755904" cy="573024"/>
            </a:xfrm>
          </p:grpSpPr>
          <p:pic>
            <p:nvPicPr>
              <p:cNvPr id="1066" name="云形 21"/>
              <p:cNvPicPr/>
              <p:nvPr/>
            </p:nvPicPr>
            <p:blipFill>
              <a:blip r:embed="rId2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7302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21" name="Text Box 43"/>
              <p:cNvSpPr txBox="1">
                <a:spLocks noChangeArrowheads="1"/>
              </p:cNvSpPr>
              <p:nvPr/>
            </p:nvSpPr>
            <p:spPr bwMode="auto">
              <a:xfrm>
                <a:off x="107887" y="89535"/>
                <a:ext cx="4873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68" name="Group 44"/>
            <p:cNvGrpSpPr/>
            <p:nvPr/>
          </p:nvGrpSpPr>
          <p:grpSpPr>
            <a:xfrm>
              <a:off x="449575" y="731802"/>
              <a:ext cx="2564329" cy="1793132"/>
              <a:chOff x="0" y="0"/>
              <a:chExt cx="755904" cy="579120"/>
            </a:xfrm>
          </p:grpSpPr>
          <p:pic>
            <p:nvPicPr>
              <p:cNvPr id="1069" name="云形 22"/>
              <p:cNvPicPr/>
              <p:nvPr/>
            </p:nvPicPr>
            <p:blipFill>
              <a:blip r:embed="rId3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791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3" name="Text Box 46"/>
              <p:cNvSpPr txBox="1">
                <a:spLocks noChangeArrowheads="1"/>
              </p:cNvSpPr>
              <p:nvPr/>
            </p:nvSpPr>
            <p:spPr bwMode="auto">
              <a:xfrm>
                <a:off x="108776" y="90678"/>
                <a:ext cx="4873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071" name="组合 23"/>
          <p:cNvPicPr/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864" y="688977"/>
            <a:ext cx="1347787" cy="39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2" name="组合 29"/>
          <p:cNvPicPr/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951" y="317502"/>
            <a:ext cx="901700" cy="51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" name="组合 35"/>
          <p:cNvPicPr/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2063" y="549277"/>
            <a:ext cx="908051" cy="51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4" name="组合 36"/>
          <p:cNvPicPr/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6651" y="3213102"/>
            <a:ext cx="901700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5" name="组合 42"/>
          <p:cNvPicPr/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6614" y="2571752"/>
            <a:ext cx="903287" cy="512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6" name="组合 48"/>
          <p:cNvPicPr/>
          <p:nvPr userDrawn="1"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150" y="2200277"/>
            <a:ext cx="1352551" cy="39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7" name="组合 54"/>
          <p:cNvPicPr/>
          <p:nvPr userDrawn="1"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951" y="1249363"/>
            <a:ext cx="901700" cy="5127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78" name="Group 54"/>
          <p:cNvGrpSpPr/>
          <p:nvPr userDrawn="1"/>
        </p:nvGrpSpPr>
        <p:grpSpPr>
          <a:xfrm>
            <a:off x="3773488" y="2273300"/>
            <a:ext cx="482600" cy="503238"/>
            <a:chOff x="0" y="0"/>
            <a:chExt cx="750277" cy="780485"/>
          </a:xfrm>
        </p:grpSpPr>
        <p:grpSp>
          <p:nvGrpSpPr>
            <p:cNvPr id="1079" name="Group 55"/>
            <p:cNvGrpSpPr/>
            <p:nvPr/>
          </p:nvGrpSpPr>
          <p:grpSpPr>
            <a:xfrm>
              <a:off x="47286" y="10242"/>
              <a:ext cx="369610" cy="397087"/>
              <a:chOff x="0" y="0"/>
              <a:chExt cx="237744" cy="256032"/>
            </a:xfrm>
          </p:grpSpPr>
          <p:pic>
            <p:nvPicPr>
              <p:cNvPr id="1080" name="椭圆 66"/>
              <p:cNvPicPr/>
              <p:nvPr/>
            </p:nvPicPr>
            <p:blipFill>
              <a:blip r:embed="rId3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744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5" name="Text Box 57"/>
              <p:cNvSpPr txBox="1">
                <a:spLocks noChangeArrowheads="1"/>
              </p:cNvSpPr>
              <p:nvPr/>
            </p:nvSpPr>
            <p:spPr bwMode="auto">
              <a:xfrm rot="2405652">
                <a:off x="53721" y="33084"/>
                <a:ext cx="131763" cy="188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82" name="Group 58"/>
            <p:cNvGrpSpPr/>
            <p:nvPr/>
          </p:nvGrpSpPr>
          <p:grpSpPr>
            <a:xfrm>
              <a:off x="-9577" y="10242"/>
              <a:ext cx="767652" cy="765810"/>
              <a:chOff x="0" y="0"/>
              <a:chExt cx="493776" cy="493776"/>
            </a:xfrm>
          </p:grpSpPr>
          <p:pic>
            <p:nvPicPr>
              <p:cNvPr id="1083" name="椭圆 67"/>
              <p:cNvPicPr/>
              <p:nvPr/>
            </p:nvPicPr>
            <p:blipFill>
              <a:blip r:embed="rId4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93776" cy="4937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" name="Text Box 60"/>
              <p:cNvSpPr txBox="1">
                <a:spLocks noChangeArrowheads="1"/>
              </p:cNvSpPr>
              <p:nvPr/>
            </p:nvSpPr>
            <p:spPr bwMode="auto">
              <a:xfrm>
                <a:off x="76010" y="74359"/>
                <a:ext cx="341312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85" name="Group 61"/>
            <p:cNvGrpSpPr/>
            <p:nvPr/>
          </p:nvGrpSpPr>
          <p:grpSpPr>
            <a:xfrm>
              <a:off x="9378" y="95332"/>
              <a:ext cx="293793" cy="548358"/>
              <a:chOff x="0" y="0"/>
              <a:chExt cx="188976" cy="353568"/>
            </a:xfrm>
          </p:grpSpPr>
          <p:pic>
            <p:nvPicPr>
              <p:cNvPr id="1086" name="新月形 68"/>
              <p:cNvPicPr/>
              <p:nvPr/>
            </p:nvPicPr>
            <p:blipFill>
              <a:blip r:embed="rId4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88976" cy="3535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06" name="Text Box 63"/>
              <p:cNvSpPr txBox="1">
                <a:spLocks noChangeArrowheads="1"/>
              </p:cNvSpPr>
              <p:nvPr/>
            </p:nvSpPr>
            <p:spPr bwMode="auto">
              <a:xfrm rot="451601">
                <a:off x="20955" y="98870"/>
                <a:ext cx="22225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88" name="Group 64"/>
            <p:cNvGrpSpPr/>
            <p:nvPr/>
          </p:nvGrpSpPr>
          <p:grpSpPr>
            <a:xfrm>
              <a:off x="426374" y="331693"/>
              <a:ext cx="312747" cy="397087"/>
              <a:chOff x="0" y="0"/>
              <a:chExt cx="201168" cy="256032"/>
            </a:xfrm>
          </p:grpSpPr>
          <p:pic>
            <p:nvPicPr>
              <p:cNvPr id="1089" name="新月形 69"/>
              <p:cNvPicPr/>
              <p:nvPr/>
            </p:nvPicPr>
            <p:blipFill>
              <a:blip r:embed="rId4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01168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" name="Text Box 66"/>
              <p:cNvSpPr txBox="1">
                <a:spLocks noChangeArrowheads="1"/>
              </p:cNvSpPr>
              <p:nvPr/>
            </p:nvSpPr>
            <p:spPr bwMode="auto">
              <a:xfrm rot="2093055">
                <a:off x="141669" y="113157"/>
                <a:ext cx="12700" cy="100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91" name="Group 67"/>
            <p:cNvGrpSpPr/>
            <p:nvPr/>
          </p:nvGrpSpPr>
          <p:grpSpPr>
            <a:xfrm>
              <a:off x="170490" y="95332"/>
              <a:ext cx="236930" cy="255270"/>
              <a:chOff x="0" y="0"/>
              <a:chExt cx="152400" cy="164592"/>
            </a:xfrm>
          </p:grpSpPr>
          <p:pic>
            <p:nvPicPr>
              <p:cNvPr id="1092" name="新月形 70"/>
              <p:cNvPicPr/>
              <p:nvPr/>
            </p:nvPicPr>
            <p:blipFill>
              <a:blip r:embed="rId4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52400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" name="Text Box 69"/>
              <p:cNvSpPr txBox="1">
                <a:spLocks noChangeArrowheads="1"/>
              </p:cNvSpPr>
              <p:nvPr/>
            </p:nvSpPr>
            <p:spPr bwMode="auto">
              <a:xfrm rot="2405652">
                <a:off x="42736" y="8382"/>
                <a:ext cx="38100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94" name="Group 70"/>
            <p:cNvGrpSpPr/>
            <p:nvPr/>
          </p:nvGrpSpPr>
          <p:grpSpPr>
            <a:xfrm>
              <a:off x="142058" y="265512"/>
              <a:ext cx="227452" cy="255270"/>
              <a:chOff x="0" y="0"/>
              <a:chExt cx="146304" cy="164592"/>
            </a:xfrm>
          </p:grpSpPr>
          <p:pic>
            <p:nvPicPr>
              <p:cNvPr id="1095" name="新月形 71"/>
              <p:cNvPicPr/>
              <p:nvPr/>
            </p:nvPicPr>
            <p:blipFill>
              <a:blip r:embed="rId4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" name="Text Box 72"/>
              <p:cNvSpPr txBox="1">
                <a:spLocks noChangeArrowheads="1"/>
              </p:cNvSpPr>
              <p:nvPr/>
            </p:nvSpPr>
            <p:spPr bwMode="auto">
              <a:xfrm rot="2405652">
                <a:off x="40386" y="6604"/>
                <a:ext cx="38100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097" name="组合 67"/>
          <p:cNvPicPr/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51" y="360365"/>
            <a:ext cx="495300" cy="498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98" name="Group 74"/>
          <p:cNvGrpSpPr/>
          <p:nvPr userDrawn="1"/>
        </p:nvGrpSpPr>
        <p:grpSpPr>
          <a:xfrm>
            <a:off x="-161925" y="957265"/>
            <a:ext cx="482600" cy="503237"/>
            <a:chOff x="0" y="0"/>
            <a:chExt cx="750277" cy="780485"/>
          </a:xfrm>
        </p:grpSpPr>
        <p:grpSp>
          <p:nvGrpSpPr>
            <p:cNvPr id="1099" name="Group 75"/>
            <p:cNvGrpSpPr/>
            <p:nvPr/>
          </p:nvGrpSpPr>
          <p:grpSpPr>
            <a:xfrm>
              <a:off x="45559" y="18613"/>
              <a:ext cx="368398" cy="387633"/>
              <a:chOff x="0" y="0"/>
              <a:chExt cx="237744" cy="249936"/>
            </a:xfrm>
          </p:grpSpPr>
          <p:pic>
            <p:nvPicPr>
              <p:cNvPr id="1100" name="椭圆 80"/>
              <p:cNvPicPr/>
              <p:nvPr/>
            </p:nvPicPr>
            <p:blipFill>
              <a:blip r:embed="rId4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744" cy="2499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3" name="Text Box 77"/>
              <p:cNvSpPr txBox="1">
                <a:spLocks noChangeArrowheads="1"/>
              </p:cNvSpPr>
              <p:nvPr/>
            </p:nvSpPr>
            <p:spPr bwMode="auto">
              <a:xfrm rot="2405652">
                <a:off x="55012" y="27686"/>
                <a:ext cx="132197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02" name="Group 78"/>
            <p:cNvGrpSpPr/>
            <p:nvPr/>
          </p:nvGrpSpPr>
          <p:grpSpPr>
            <a:xfrm>
              <a:off x="-11118" y="9158"/>
              <a:ext cx="774580" cy="765812"/>
              <a:chOff x="0" y="0"/>
              <a:chExt cx="499872" cy="493776"/>
            </a:xfrm>
          </p:grpSpPr>
          <p:pic>
            <p:nvPicPr>
              <p:cNvPr id="1103" name="椭圆 81"/>
              <p:cNvPicPr/>
              <p:nvPr/>
            </p:nvPicPr>
            <p:blipFill>
              <a:blip r:embed="rId4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99872" cy="4937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" name="Text Box 80"/>
              <p:cNvSpPr txBox="1">
                <a:spLocks noChangeArrowheads="1"/>
              </p:cNvSpPr>
              <p:nvPr/>
            </p:nvSpPr>
            <p:spPr bwMode="auto">
              <a:xfrm>
                <a:off x="77254" y="76645"/>
                <a:ext cx="342436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05" name="Group 81"/>
            <p:cNvGrpSpPr/>
            <p:nvPr/>
          </p:nvGrpSpPr>
          <p:grpSpPr>
            <a:xfrm>
              <a:off x="17220" y="94248"/>
              <a:ext cx="283383" cy="548359"/>
              <a:chOff x="0" y="0"/>
              <a:chExt cx="182880" cy="353568"/>
            </a:xfrm>
          </p:grpSpPr>
          <p:pic>
            <p:nvPicPr>
              <p:cNvPr id="1106" name="新月形 82"/>
              <p:cNvPicPr/>
              <p:nvPr/>
            </p:nvPicPr>
            <p:blipFill>
              <a:blip r:embed="rId4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82880" cy="3535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88" name="Text Box 83"/>
              <p:cNvSpPr txBox="1">
                <a:spLocks noChangeArrowheads="1"/>
              </p:cNvSpPr>
              <p:nvPr/>
            </p:nvSpPr>
            <p:spPr bwMode="auto">
              <a:xfrm rot="451601">
                <a:off x="14371" y="99568"/>
                <a:ext cx="23890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08" name="Group 84"/>
            <p:cNvGrpSpPr/>
            <p:nvPr/>
          </p:nvGrpSpPr>
          <p:grpSpPr>
            <a:xfrm>
              <a:off x="423403" y="330610"/>
              <a:ext cx="321167" cy="397088"/>
              <a:chOff x="0" y="0"/>
              <a:chExt cx="207264" cy="256032"/>
            </a:xfrm>
          </p:grpSpPr>
          <p:pic>
            <p:nvPicPr>
              <p:cNvPr id="1109" name="新月形 83"/>
              <p:cNvPicPr/>
              <p:nvPr/>
            </p:nvPicPr>
            <p:blipFill>
              <a:blip r:embed="rId4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07264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" name="Text Box 86"/>
              <p:cNvSpPr txBox="1">
                <a:spLocks noChangeArrowheads="1"/>
              </p:cNvSpPr>
              <p:nvPr/>
            </p:nvSpPr>
            <p:spPr bwMode="auto">
              <a:xfrm rot="2093055">
                <a:off x="145646" y="113856"/>
                <a:ext cx="12742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11" name="Group 87"/>
            <p:cNvGrpSpPr/>
            <p:nvPr/>
          </p:nvGrpSpPr>
          <p:grpSpPr>
            <a:xfrm>
              <a:off x="177804" y="94248"/>
              <a:ext cx="226706" cy="255271"/>
              <a:chOff x="0" y="0"/>
              <a:chExt cx="146304" cy="164592"/>
            </a:xfrm>
          </p:grpSpPr>
          <p:pic>
            <p:nvPicPr>
              <p:cNvPr id="1112" name="新月形 84"/>
              <p:cNvPicPr/>
              <p:nvPr/>
            </p:nvPicPr>
            <p:blipFill>
              <a:blip r:embed="rId5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" name="Text Box 89"/>
              <p:cNvSpPr txBox="1">
                <a:spLocks noChangeArrowheads="1"/>
              </p:cNvSpPr>
              <p:nvPr/>
            </p:nvSpPr>
            <p:spPr bwMode="auto">
              <a:xfrm rot="2405652">
                <a:off x="39748" y="9081"/>
                <a:ext cx="36633" cy="11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14" name="Group 90"/>
            <p:cNvGrpSpPr/>
            <p:nvPr/>
          </p:nvGrpSpPr>
          <p:grpSpPr>
            <a:xfrm>
              <a:off x="140020" y="264429"/>
              <a:ext cx="226706" cy="255271"/>
              <a:chOff x="0" y="0"/>
              <a:chExt cx="146304" cy="164592"/>
            </a:xfrm>
          </p:grpSpPr>
          <p:pic>
            <p:nvPicPr>
              <p:cNvPr id="1115" name="新月形 85"/>
              <p:cNvPicPr/>
              <p:nvPr/>
            </p:nvPicPr>
            <p:blipFill>
              <a:blip r:embed="rId5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82" name="Text Box 92"/>
              <p:cNvSpPr txBox="1">
                <a:spLocks noChangeArrowheads="1"/>
              </p:cNvSpPr>
              <p:nvPr/>
            </p:nvSpPr>
            <p:spPr bwMode="auto">
              <a:xfrm rot="2405652">
                <a:off x="41834" y="5715"/>
                <a:ext cx="38226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117" name="组合 81"/>
          <p:cNvPicPr/>
          <p:nvPr userDrawn="1"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439" y="323852"/>
            <a:ext cx="493712" cy="493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18" name="Group 94"/>
          <p:cNvGrpSpPr/>
          <p:nvPr userDrawn="1"/>
        </p:nvGrpSpPr>
        <p:grpSpPr>
          <a:xfrm>
            <a:off x="1119189" y="2274890"/>
            <a:ext cx="484187" cy="503237"/>
            <a:chOff x="0" y="0"/>
            <a:chExt cx="750277" cy="780485"/>
          </a:xfrm>
        </p:grpSpPr>
        <p:grpSp>
          <p:nvGrpSpPr>
            <p:cNvPr id="1119" name="Group 95"/>
            <p:cNvGrpSpPr/>
            <p:nvPr/>
          </p:nvGrpSpPr>
          <p:grpSpPr>
            <a:xfrm>
              <a:off x="51067" y="17234"/>
              <a:ext cx="368399" cy="387633"/>
              <a:chOff x="0" y="0"/>
              <a:chExt cx="237744" cy="249936"/>
            </a:xfrm>
          </p:grpSpPr>
          <p:pic>
            <p:nvPicPr>
              <p:cNvPr id="1120" name="椭圆 94"/>
              <p:cNvPicPr/>
              <p:nvPr/>
            </p:nvPicPr>
            <p:blipFill>
              <a:blip r:embed="rId5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744" cy="2499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74" name="Text Box 97"/>
              <p:cNvSpPr txBox="1">
                <a:spLocks noChangeArrowheads="1"/>
              </p:cNvSpPr>
              <p:nvPr/>
            </p:nvSpPr>
            <p:spPr bwMode="auto">
              <a:xfrm rot="2405652">
                <a:off x="52769" y="28575"/>
                <a:ext cx="131762" cy="188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2" name="Group 98"/>
            <p:cNvGrpSpPr/>
            <p:nvPr/>
          </p:nvGrpSpPr>
          <p:grpSpPr>
            <a:xfrm>
              <a:off x="-5609" y="7779"/>
              <a:ext cx="765136" cy="765812"/>
              <a:chOff x="0" y="0"/>
              <a:chExt cx="493776" cy="493776"/>
            </a:xfrm>
          </p:grpSpPr>
          <p:pic>
            <p:nvPicPr>
              <p:cNvPr id="1123" name="椭圆 95"/>
              <p:cNvPicPr/>
              <p:nvPr/>
            </p:nvPicPr>
            <p:blipFill>
              <a:blip r:embed="rId5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93776" cy="4937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" name="Text Box 100"/>
              <p:cNvSpPr txBox="1">
                <a:spLocks noChangeArrowheads="1"/>
              </p:cNvSpPr>
              <p:nvPr/>
            </p:nvSpPr>
            <p:spPr bwMode="auto">
              <a:xfrm>
                <a:off x="75057" y="75946"/>
                <a:ext cx="3429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5" name="Group 101"/>
            <p:cNvGrpSpPr/>
            <p:nvPr/>
          </p:nvGrpSpPr>
          <p:grpSpPr>
            <a:xfrm>
              <a:off x="13283" y="92870"/>
              <a:ext cx="292830" cy="548359"/>
              <a:chOff x="0" y="0"/>
              <a:chExt cx="188976" cy="353568"/>
            </a:xfrm>
          </p:grpSpPr>
          <p:pic>
            <p:nvPicPr>
              <p:cNvPr id="1126" name="新月形 96"/>
              <p:cNvPicPr/>
              <p:nvPr/>
            </p:nvPicPr>
            <p:blipFill>
              <a:blip r:embed="rId5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88976" cy="3535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25" name="Text Box 103"/>
              <p:cNvSpPr txBox="1">
                <a:spLocks noChangeArrowheads="1"/>
              </p:cNvSpPr>
              <p:nvPr/>
            </p:nvSpPr>
            <p:spPr bwMode="auto">
              <a:xfrm rot="451601">
                <a:off x="16828" y="100457"/>
                <a:ext cx="23812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8" name="Group 104"/>
            <p:cNvGrpSpPr/>
            <p:nvPr/>
          </p:nvGrpSpPr>
          <p:grpSpPr>
            <a:xfrm>
              <a:off x="428912" y="329231"/>
              <a:ext cx="311722" cy="397088"/>
              <a:chOff x="0" y="0"/>
              <a:chExt cx="201168" cy="256032"/>
            </a:xfrm>
          </p:grpSpPr>
          <p:pic>
            <p:nvPicPr>
              <p:cNvPr id="1129" name="新月形 97"/>
              <p:cNvPicPr/>
              <p:nvPr/>
            </p:nvPicPr>
            <p:blipFill>
              <a:blip r:embed="rId5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01168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68" name="Text Box 106"/>
              <p:cNvSpPr txBox="1">
                <a:spLocks noChangeArrowheads="1"/>
              </p:cNvSpPr>
              <p:nvPr/>
            </p:nvSpPr>
            <p:spPr bwMode="auto">
              <a:xfrm rot="2093055">
                <a:off x="140716" y="114745"/>
                <a:ext cx="12700" cy="100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31" name="Group 107"/>
            <p:cNvGrpSpPr/>
            <p:nvPr/>
          </p:nvGrpSpPr>
          <p:grpSpPr>
            <a:xfrm>
              <a:off x="173867" y="92870"/>
              <a:ext cx="226707" cy="255271"/>
              <a:chOff x="0" y="0"/>
              <a:chExt cx="146304" cy="164592"/>
            </a:xfrm>
          </p:grpSpPr>
          <p:pic>
            <p:nvPicPr>
              <p:cNvPr id="1132" name="新月形 98"/>
              <p:cNvPicPr/>
              <p:nvPr/>
            </p:nvPicPr>
            <p:blipFill>
              <a:blip r:embed="rId5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" name="Text Box 109"/>
              <p:cNvSpPr txBox="1">
                <a:spLocks noChangeArrowheads="1"/>
              </p:cNvSpPr>
              <p:nvPr/>
            </p:nvSpPr>
            <p:spPr bwMode="auto">
              <a:xfrm rot="2405652">
                <a:off x="41783" y="9970"/>
                <a:ext cx="38100" cy="11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34" name="Group 110"/>
            <p:cNvGrpSpPr/>
            <p:nvPr/>
          </p:nvGrpSpPr>
          <p:grpSpPr>
            <a:xfrm>
              <a:off x="136082" y="263050"/>
              <a:ext cx="236153" cy="255271"/>
              <a:chOff x="0" y="0"/>
              <a:chExt cx="152400" cy="164592"/>
            </a:xfrm>
          </p:grpSpPr>
          <p:pic>
            <p:nvPicPr>
              <p:cNvPr id="1135" name="新月形 99"/>
              <p:cNvPicPr/>
              <p:nvPr/>
            </p:nvPicPr>
            <p:blipFill>
              <a:blip r:embed="rId5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52400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64" name="Text Box 112"/>
              <p:cNvSpPr txBox="1">
                <a:spLocks noChangeArrowheads="1"/>
              </p:cNvSpPr>
              <p:nvPr/>
            </p:nvSpPr>
            <p:spPr bwMode="auto">
              <a:xfrm rot="2405652">
                <a:off x="43942" y="8192"/>
                <a:ext cx="38100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37" name="Group 113"/>
          <p:cNvGrpSpPr/>
          <p:nvPr userDrawn="1"/>
        </p:nvGrpSpPr>
        <p:grpSpPr>
          <a:xfrm>
            <a:off x="5072065" y="3005138"/>
            <a:ext cx="1023937" cy="1023937"/>
            <a:chOff x="0" y="0"/>
            <a:chExt cx="1024128" cy="1024128"/>
          </a:xfrm>
        </p:grpSpPr>
        <p:grpSp>
          <p:nvGrpSpPr>
            <p:cNvPr id="1138" name="Group 114"/>
            <p:cNvGrpSpPr/>
            <p:nvPr/>
          </p:nvGrpSpPr>
          <p:grpSpPr>
            <a:xfrm>
              <a:off x="-6288" y="-5907"/>
              <a:ext cx="1036513" cy="1036513"/>
              <a:chOff x="0" y="0"/>
              <a:chExt cx="1036320" cy="1036320"/>
            </a:xfrm>
          </p:grpSpPr>
          <p:pic>
            <p:nvPicPr>
              <p:cNvPr id="1139" name="十字星 101"/>
              <p:cNvPicPr/>
              <p:nvPr/>
            </p:nvPicPr>
            <p:blipFill>
              <a:blip r:embed="rId5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36320" cy="10363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" name="Text Box 116"/>
              <p:cNvSpPr txBox="1">
                <a:spLocks noChangeArrowheads="1"/>
              </p:cNvSpPr>
              <p:nvPr/>
            </p:nvSpPr>
            <p:spPr bwMode="auto">
              <a:xfrm>
                <a:off x="428562" y="426593"/>
                <a:ext cx="18097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41" name="Group 117"/>
            <p:cNvGrpSpPr/>
            <p:nvPr/>
          </p:nvGrpSpPr>
          <p:grpSpPr>
            <a:xfrm>
              <a:off x="329054" y="329435"/>
              <a:ext cx="365828" cy="365828"/>
              <a:chOff x="0" y="0"/>
              <a:chExt cx="365760" cy="365760"/>
            </a:xfrm>
          </p:grpSpPr>
          <p:pic>
            <p:nvPicPr>
              <p:cNvPr id="1142" name="十字星 102"/>
              <p:cNvPicPr/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65760" cy="3657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54" name="Text Box 119"/>
              <p:cNvSpPr txBox="1">
                <a:spLocks noChangeArrowheads="1"/>
              </p:cNvSpPr>
              <p:nvPr/>
            </p:nvSpPr>
            <p:spPr bwMode="auto">
              <a:xfrm rot="2700000">
                <a:off x="138524" y="136556"/>
                <a:ext cx="88900" cy="90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44" name="Group 120"/>
            <p:cNvGrpSpPr/>
            <p:nvPr/>
          </p:nvGrpSpPr>
          <p:grpSpPr>
            <a:xfrm>
              <a:off x="322957" y="323338"/>
              <a:ext cx="378023" cy="378023"/>
              <a:chOff x="0" y="0"/>
              <a:chExt cx="377952" cy="377952"/>
            </a:xfrm>
          </p:grpSpPr>
          <p:pic>
            <p:nvPicPr>
              <p:cNvPr id="1145" name="椭圆 103"/>
              <p:cNvPicPr/>
              <p:nvPr/>
            </p:nvPicPr>
            <p:blipFill>
              <a:blip r:embed="rId6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77952" cy="37795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Text Box 122"/>
              <p:cNvSpPr txBox="1">
                <a:spLocks noChangeArrowheads="1"/>
              </p:cNvSpPr>
              <p:nvPr/>
            </p:nvSpPr>
            <p:spPr bwMode="auto">
              <a:xfrm>
                <a:off x="59690" y="60897"/>
                <a:ext cx="2571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47" name="Group 123"/>
          <p:cNvGrpSpPr/>
          <p:nvPr userDrawn="1"/>
        </p:nvGrpSpPr>
        <p:grpSpPr>
          <a:xfrm>
            <a:off x="261939" y="3121025"/>
            <a:ext cx="790575" cy="792163"/>
            <a:chOff x="0" y="0"/>
            <a:chExt cx="1024128" cy="1024128"/>
          </a:xfrm>
        </p:grpSpPr>
        <p:grpSp>
          <p:nvGrpSpPr>
            <p:cNvPr id="1148" name="Group 124"/>
            <p:cNvGrpSpPr/>
            <p:nvPr/>
          </p:nvGrpSpPr>
          <p:grpSpPr>
            <a:xfrm>
              <a:off x="-7651" y="-7717"/>
              <a:ext cx="1042390" cy="1040300"/>
              <a:chOff x="0" y="0"/>
              <a:chExt cx="804672" cy="804672"/>
            </a:xfrm>
          </p:grpSpPr>
          <p:pic>
            <p:nvPicPr>
              <p:cNvPr id="1149" name="十字星 105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" name="Text Box 126"/>
              <p:cNvSpPr txBox="1">
                <a:spLocks noChangeArrowheads="1"/>
              </p:cNvSpPr>
              <p:nvPr/>
            </p:nvSpPr>
            <p:spPr bwMode="auto">
              <a:xfrm>
                <a:off x="331343" y="331407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51" name="Group 127"/>
            <p:cNvGrpSpPr/>
            <p:nvPr/>
          </p:nvGrpSpPr>
          <p:grpSpPr>
            <a:xfrm>
              <a:off x="324019" y="323288"/>
              <a:ext cx="371154" cy="378291"/>
              <a:chOff x="0" y="0"/>
              <a:chExt cx="286512" cy="292608"/>
            </a:xfrm>
          </p:grpSpPr>
          <p:pic>
            <p:nvPicPr>
              <p:cNvPr id="1152" name="十字星 106"/>
              <p:cNvPicPr/>
              <p:nvPr/>
            </p:nvPicPr>
            <p:blipFill>
              <a:blip r:embed="rId6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4" name="Text Box 129"/>
              <p:cNvSpPr txBox="1">
                <a:spLocks noChangeArrowheads="1"/>
              </p:cNvSpPr>
              <p:nvPr/>
            </p:nvSpPr>
            <p:spPr bwMode="auto">
              <a:xfrm rot="2700000">
                <a:off x="111822" y="111886"/>
                <a:ext cx="68263" cy="68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54" name="Group 130"/>
            <p:cNvGrpSpPr/>
            <p:nvPr/>
          </p:nvGrpSpPr>
          <p:grpSpPr>
            <a:xfrm>
              <a:off x="324019" y="323288"/>
              <a:ext cx="379051" cy="378291"/>
              <a:chOff x="0" y="0"/>
              <a:chExt cx="292608" cy="292608"/>
            </a:xfrm>
          </p:grpSpPr>
          <p:pic>
            <p:nvPicPr>
              <p:cNvPr id="1155" name="椭圆 107"/>
              <p:cNvPicPr/>
              <p:nvPr/>
            </p:nvPicPr>
            <p:blipFill>
              <a:blip r:embed="rId6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6" name="Text Box 132"/>
              <p:cNvSpPr txBox="1">
                <a:spLocks noChangeArrowheads="1"/>
              </p:cNvSpPr>
              <p:nvPr/>
            </p:nvSpPr>
            <p:spPr bwMode="auto">
              <a:xfrm>
                <a:off x="46736" y="46800"/>
                <a:ext cx="198438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05" name="Group 681"/>
          <p:cNvGrpSpPr/>
          <p:nvPr userDrawn="1"/>
        </p:nvGrpSpPr>
        <p:grpSpPr>
          <a:xfrm>
            <a:off x="2436814" y="3854450"/>
            <a:ext cx="1025525" cy="1023938"/>
            <a:chOff x="0" y="0"/>
            <a:chExt cx="1024128" cy="1024128"/>
          </a:xfrm>
        </p:grpSpPr>
        <p:grpSp>
          <p:nvGrpSpPr>
            <p:cNvPr id="1706" name="Group 682"/>
            <p:cNvGrpSpPr/>
            <p:nvPr/>
          </p:nvGrpSpPr>
          <p:grpSpPr>
            <a:xfrm>
              <a:off x="-4503" y="-7875"/>
              <a:ext cx="1034908" cy="1036512"/>
              <a:chOff x="0" y="0"/>
              <a:chExt cx="1036320" cy="1036320"/>
            </a:xfrm>
          </p:grpSpPr>
          <p:pic>
            <p:nvPicPr>
              <p:cNvPr id="1707" name="十字星 907"/>
              <p:cNvPicPr/>
              <p:nvPr/>
            </p:nvPicPr>
            <p:blipFill>
              <a:blip r:embed="rId5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36320" cy="10363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8" name="Text Box 684"/>
              <p:cNvSpPr txBox="1">
                <a:spLocks noChangeArrowheads="1"/>
              </p:cNvSpPr>
              <p:nvPr/>
            </p:nvSpPr>
            <p:spPr bwMode="auto">
              <a:xfrm>
                <a:off x="426784" y="430149"/>
                <a:ext cx="18097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09" name="Group 685"/>
            <p:cNvGrpSpPr/>
            <p:nvPr/>
          </p:nvGrpSpPr>
          <p:grpSpPr>
            <a:xfrm>
              <a:off x="330320" y="327467"/>
              <a:ext cx="365262" cy="371925"/>
              <a:chOff x="0" y="0"/>
              <a:chExt cx="365760" cy="371856"/>
            </a:xfrm>
          </p:grpSpPr>
          <p:pic>
            <p:nvPicPr>
              <p:cNvPr id="1710" name="十字星 908"/>
              <p:cNvPicPr/>
              <p:nvPr/>
            </p:nvPicPr>
            <p:blipFill>
              <a:blip r:embed="rId6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65760" cy="37185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9" name="Text Box 687"/>
              <p:cNvSpPr txBox="1">
                <a:spLocks noChangeArrowheads="1"/>
              </p:cNvSpPr>
              <p:nvPr/>
            </p:nvSpPr>
            <p:spPr bwMode="auto">
              <a:xfrm rot="2700000">
                <a:off x="137541" y="139319"/>
                <a:ext cx="88900" cy="88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12" name="Group 688"/>
            <p:cNvGrpSpPr/>
            <p:nvPr/>
          </p:nvGrpSpPr>
          <p:grpSpPr>
            <a:xfrm>
              <a:off x="324233" y="321370"/>
              <a:ext cx="377437" cy="378022"/>
              <a:chOff x="0" y="0"/>
              <a:chExt cx="377952" cy="377952"/>
            </a:xfrm>
          </p:grpSpPr>
          <p:pic>
            <p:nvPicPr>
              <p:cNvPr id="1713" name="椭圆 909"/>
              <p:cNvPicPr/>
              <p:nvPr/>
            </p:nvPicPr>
            <p:blipFill>
              <a:blip r:embed="rId6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77952" cy="37795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0" name="Text Box 690"/>
              <p:cNvSpPr txBox="1">
                <a:spLocks noChangeArrowheads="1"/>
              </p:cNvSpPr>
              <p:nvPr/>
            </p:nvSpPr>
            <p:spPr bwMode="auto">
              <a:xfrm>
                <a:off x="59500" y="61278"/>
                <a:ext cx="258762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15" name="Group 691"/>
          <p:cNvGrpSpPr/>
          <p:nvPr userDrawn="1"/>
        </p:nvGrpSpPr>
        <p:grpSpPr>
          <a:xfrm>
            <a:off x="3286125" y="4630738"/>
            <a:ext cx="792163" cy="792162"/>
            <a:chOff x="0" y="0"/>
            <a:chExt cx="1024128" cy="1024128"/>
          </a:xfrm>
        </p:grpSpPr>
        <p:grpSp>
          <p:nvGrpSpPr>
            <p:cNvPr id="1716" name="Group 692"/>
            <p:cNvGrpSpPr/>
            <p:nvPr/>
          </p:nvGrpSpPr>
          <p:grpSpPr>
            <a:xfrm>
              <a:off x="-8374" y="-5008"/>
              <a:ext cx="1040300" cy="1040301"/>
              <a:chOff x="0" y="0"/>
              <a:chExt cx="804672" cy="804672"/>
            </a:xfrm>
          </p:grpSpPr>
          <p:pic>
            <p:nvPicPr>
              <p:cNvPr id="1717" name="十字星 911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1" name="Text Box 694"/>
              <p:cNvSpPr txBox="1">
                <a:spLocks noChangeArrowheads="1"/>
              </p:cNvSpPr>
              <p:nvPr/>
            </p:nvSpPr>
            <p:spPr bwMode="auto">
              <a:xfrm>
                <a:off x="333502" y="329311"/>
                <a:ext cx="139700" cy="141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19" name="Group 695"/>
            <p:cNvGrpSpPr/>
            <p:nvPr/>
          </p:nvGrpSpPr>
          <p:grpSpPr>
            <a:xfrm>
              <a:off x="322631" y="325997"/>
              <a:ext cx="378291" cy="370410"/>
              <a:chOff x="0" y="0"/>
              <a:chExt cx="292608" cy="286512"/>
            </a:xfrm>
          </p:grpSpPr>
          <p:pic>
            <p:nvPicPr>
              <p:cNvPr id="1720" name="十字星 912"/>
              <p:cNvPicPr/>
              <p:nvPr/>
            </p:nvPicPr>
            <p:blipFill>
              <a:blip r:embed="rId6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2" name="Text Box 697"/>
              <p:cNvSpPr txBox="1">
                <a:spLocks noChangeArrowheads="1"/>
              </p:cNvSpPr>
              <p:nvPr/>
            </p:nvSpPr>
            <p:spPr bwMode="auto">
              <a:xfrm rot="2700000">
                <a:off x="112394" y="109790"/>
                <a:ext cx="68262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22" name="Group 698"/>
            <p:cNvGrpSpPr/>
            <p:nvPr/>
          </p:nvGrpSpPr>
          <p:grpSpPr>
            <a:xfrm>
              <a:off x="322631" y="318115"/>
              <a:ext cx="378291" cy="386172"/>
              <a:chOff x="0" y="0"/>
              <a:chExt cx="292608" cy="298704"/>
            </a:xfrm>
          </p:grpSpPr>
          <p:pic>
            <p:nvPicPr>
              <p:cNvPr id="1723" name="椭圆 913"/>
              <p:cNvPicPr/>
              <p:nvPr/>
            </p:nvPicPr>
            <p:blipFill>
              <a:blip r:embed="rId6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87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3" name="Text Box 700"/>
              <p:cNvSpPr txBox="1">
                <a:spLocks noChangeArrowheads="1"/>
              </p:cNvSpPr>
              <p:nvPr/>
            </p:nvSpPr>
            <p:spPr bwMode="auto">
              <a:xfrm>
                <a:off x="47308" y="50800"/>
                <a:ext cx="200025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25" name="Group 701"/>
          <p:cNvGrpSpPr/>
          <p:nvPr userDrawn="1"/>
        </p:nvGrpSpPr>
        <p:grpSpPr>
          <a:xfrm>
            <a:off x="2459037" y="4645027"/>
            <a:ext cx="792163" cy="792163"/>
            <a:chOff x="0" y="0"/>
            <a:chExt cx="1024128" cy="1024128"/>
          </a:xfrm>
        </p:grpSpPr>
        <p:grpSp>
          <p:nvGrpSpPr>
            <p:cNvPr id="1726" name="Group 702"/>
            <p:cNvGrpSpPr/>
            <p:nvPr/>
          </p:nvGrpSpPr>
          <p:grpSpPr>
            <a:xfrm>
              <a:off x="-10919" y="-7717"/>
              <a:ext cx="1040301" cy="1040300"/>
              <a:chOff x="0" y="0"/>
              <a:chExt cx="804672" cy="804672"/>
            </a:xfrm>
          </p:grpSpPr>
          <p:pic>
            <p:nvPicPr>
              <p:cNvPr id="1727" name="十字星 915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4" name="Text Box 704"/>
              <p:cNvSpPr txBox="1">
                <a:spLocks noChangeArrowheads="1"/>
              </p:cNvSpPr>
              <p:nvPr/>
            </p:nvSpPr>
            <p:spPr bwMode="auto">
              <a:xfrm>
                <a:off x="335471" y="331407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29" name="Group 705"/>
            <p:cNvGrpSpPr/>
            <p:nvPr/>
          </p:nvGrpSpPr>
          <p:grpSpPr>
            <a:xfrm>
              <a:off x="327967" y="323288"/>
              <a:ext cx="370410" cy="378291"/>
              <a:chOff x="0" y="0"/>
              <a:chExt cx="286512" cy="292608"/>
            </a:xfrm>
          </p:grpSpPr>
          <p:pic>
            <p:nvPicPr>
              <p:cNvPr id="1730" name="十字星 916"/>
              <p:cNvPicPr/>
              <p:nvPr/>
            </p:nvPicPr>
            <p:blipFill>
              <a:blip r:embed="rId6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5" name="Text Box 707"/>
              <p:cNvSpPr txBox="1">
                <a:spLocks noChangeArrowheads="1"/>
              </p:cNvSpPr>
              <p:nvPr/>
            </p:nvSpPr>
            <p:spPr bwMode="auto">
              <a:xfrm rot="2700000">
                <a:off x="108266" y="111886"/>
                <a:ext cx="68263" cy="68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32" name="Group 708"/>
            <p:cNvGrpSpPr/>
            <p:nvPr/>
          </p:nvGrpSpPr>
          <p:grpSpPr>
            <a:xfrm>
              <a:off x="320086" y="323288"/>
              <a:ext cx="386172" cy="378291"/>
              <a:chOff x="0" y="0"/>
              <a:chExt cx="298704" cy="292608"/>
            </a:xfrm>
          </p:grpSpPr>
          <p:pic>
            <p:nvPicPr>
              <p:cNvPr id="1733" name="椭圆 917"/>
              <p:cNvPicPr/>
              <p:nvPr/>
            </p:nvPicPr>
            <p:blipFill>
              <a:blip r:embed="rId6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8704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6" name="Text Box 710"/>
              <p:cNvSpPr txBox="1">
                <a:spLocks noChangeArrowheads="1"/>
              </p:cNvSpPr>
              <p:nvPr/>
            </p:nvSpPr>
            <p:spPr bwMode="auto">
              <a:xfrm>
                <a:off x="49276" y="46800"/>
                <a:ext cx="198438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35" name="Group 711"/>
          <p:cNvGrpSpPr/>
          <p:nvPr userDrawn="1"/>
        </p:nvGrpSpPr>
        <p:grpSpPr>
          <a:xfrm>
            <a:off x="1704976" y="4559302"/>
            <a:ext cx="792163" cy="790575"/>
            <a:chOff x="0" y="0"/>
            <a:chExt cx="1024128" cy="1024128"/>
          </a:xfrm>
        </p:grpSpPr>
        <p:grpSp>
          <p:nvGrpSpPr>
            <p:cNvPr id="1736" name="Group 712"/>
            <p:cNvGrpSpPr/>
            <p:nvPr/>
          </p:nvGrpSpPr>
          <p:grpSpPr>
            <a:xfrm>
              <a:off x="-5418" y="-7239"/>
              <a:ext cx="1040300" cy="1042390"/>
              <a:chOff x="0" y="0"/>
              <a:chExt cx="804672" cy="804672"/>
            </a:xfrm>
          </p:grpSpPr>
          <p:pic>
            <p:nvPicPr>
              <p:cNvPr id="1737" name="十字星 919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7" name="Text Box 714"/>
              <p:cNvSpPr txBox="1">
                <a:spLocks noChangeArrowheads="1"/>
              </p:cNvSpPr>
              <p:nvPr/>
            </p:nvSpPr>
            <p:spPr bwMode="auto">
              <a:xfrm>
                <a:off x="329629" y="331026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39" name="Group 715"/>
            <p:cNvGrpSpPr/>
            <p:nvPr/>
          </p:nvGrpSpPr>
          <p:grpSpPr>
            <a:xfrm>
              <a:off x="325586" y="324431"/>
              <a:ext cx="370410" cy="371154"/>
              <a:chOff x="0" y="0"/>
              <a:chExt cx="286512" cy="286512"/>
            </a:xfrm>
          </p:grpSpPr>
          <p:pic>
            <p:nvPicPr>
              <p:cNvPr id="1740" name="十字星 920"/>
              <p:cNvPicPr/>
              <p:nvPr/>
            </p:nvPicPr>
            <p:blipFill>
              <a:blip r:embed="rId7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" name="Text Box 717"/>
              <p:cNvSpPr txBox="1">
                <a:spLocks noChangeArrowheads="1"/>
              </p:cNvSpPr>
              <p:nvPr/>
            </p:nvSpPr>
            <p:spPr bwMode="auto">
              <a:xfrm rot="2700000">
                <a:off x="109314" y="110711"/>
                <a:ext cx="6985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42" name="Group 718"/>
            <p:cNvGrpSpPr/>
            <p:nvPr/>
          </p:nvGrpSpPr>
          <p:grpSpPr>
            <a:xfrm>
              <a:off x="325586" y="324431"/>
              <a:ext cx="378291" cy="379051"/>
              <a:chOff x="0" y="0"/>
              <a:chExt cx="292608" cy="292608"/>
            </a:xfrm>
          </p:grpSpPr>
          <p:pic>
            <p:nvPicPr>
              <p:cNvPr id="1743" name="椭圆 921"/>
              <p:cNvPicPr/>
              <p:nvPr/>
            </p:nvPicPr>
            <p:blipFill>
              <a:blip r:embed="rId7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9" name="Text Box 720"/>
              <p:cNvSpPr txBox="1">
                <a:spLocks noChangeArrowheads="1"/>
              </p:cNvSpPr>
              <p:nvPr/>
            </p:nvSpPr>
            <p:spPr bwMode="auto">
              <a:xfrm>
                <a:off x="45022" y="44831"/>
                <a:ext cx="198437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45" name="Group 721"/>
          <p:cNvGrpSpPr/>
          <p:nvPr userDrawn="1"/>
        </p:nvGrpSpPr>
        <p:grpSpPr>
          <a:xfrm>
            <a:off x="1109663" y="3629027"/>
            <a:ext cx="792163" cy="792163"/>
            <a:chOff x="0" y="0"/>
            <a:chExt cx="1024128" cy="1024128"/>
          </a:xfrm>
        </p:grpSpPr>
        <p:grpSp>
          <p:nvGrpSpPr>
            <p:cNvPr id="1746" name="Group 722"/>
            <p:cNvGrpSpPr/>
            <p:nvPr/>
          </p:nvGrpSpPr>
          <p:grpSpPr>
            <a:xfrm>
              <a:off x="-8128" y="-10344"/>
              <a:ext cx="1040301" cy="1040300"/>
              <a:chOff x="0" y="0"/>
              <a:chExt cx="804672" cy="804672"/>
            </a:xfrm>
          </p:grpSpPr>
          <p:pic>
            <p:nvPicPr>
              <p:cNvPr id="1747" name="十字星 923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6" name="Text Box 724"/>
              <p:cNvSpPr txBox="1">
                <a:spLocks noChangeArrowheads="1"/>
              </p:cNvSpPr>
              <p:nvPr/>
            </p:nvSpPr>
            <p:spPr bwMode="auto">
              <a:xfrm>
                <a:off x="331724" y="333439"/>
                <a:ext cx="141288" cy="141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49" name="Group 725"/>
            <p:cNvGrpSpPr/>
            <p:nvPr/>
          </p:nvGrpSpPr>
          <p:grpSpPr>
            <a:xfrm>
              <a:off x="322877" y="328542"/>
              <a:ext cx="378291" cy="370410"/>
              <a:chOff x="0" y="0"/>
              <a:chExt cx="292608" cy="286512"/>
            </a:xfrm>
          </p:grpSpPr>
          <p:pic>
            <p:nvPicPr>
              <p:cNvPr id="1750" name="十字星 924"/>
              <p:cNvPicPr/>
              <p:nvPr/>
            </p:nvPicPr>
            <p:blipFill>
              <a:blip r:embed="rId7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0" name="Text Box 727"/>
              <p:cNvSpPr txBox="1">
                <a:spLocks noChangeArrowheads="1"/>
              </p:cNvSpPr>
              <p:nvPr/>
            </p:nvSpPr>
            <p:spPr bwMode="auto">
              <a:xfrm rot="2700000">
                <a:off x="112203" y="107822"/>
                <a:ext cx="68263" cy="68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52" name="Group 728"/>
            <p:cNvGrpSpPr/>
            <p:nvPr/>
          </p:nvGrpSpPr>
          <p:grpSpPr>
            <a:xfrm>
              <a:off x="322877" y="320661"/>
              <a:ext cx="378291" cy="378291"/>
              <a:chOff x="0" y="0"/>
              <a:chExt cx="292608" cy="292608"/>
            </a:xfrm>
          </p:grpSpPr>
          <p:pic>
            <p:nvPicPr>
              <p:cNvPr id="1753" name="椭圆 925"/>
              <p:cNvPicPr/>
              <p:nvPr/>
            </p:nvPicPr>
            <p:blipFill>
              <a:blip r:embed="rId6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1" name="Text Box 730"/>
              <p:cNvSpPr txBox="1">
                <a:spLocks noChangeArrowheads="1"/>
              </p:cNvSpPr>
              <p:nvPr/>
            </p:nvSpPr>
            <p:spPr bwMode="auto">
              <a:xfrm>
                <a:off x="45530" y="48832"/>
                <a:ext cx="201612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55" name="Group 731"/>
          <p:cNvGrpSpPr/>
          <p:nvPr userDrawn="1"/>
        </p:nvGrpSpPr>
        <p:grpSpPr>
          <a:xfrm>
            <a:off x="1" y="3730625"/>
            <a:ext cx="792163" cy="792163"/>
            <a:chOff x="0" y="0"/>
            <a:chExt cx="1024128" cy="1024128"/>
          </a:xfrm>
        </p:grpSpPr>
        <p:grpSp>
          <p:nvGrpSpPr>
            <p:cNvPr id="1756" name="Group 732"/>
            <p:cNvGrpSpPr/>
            <p:nvPr/>
          </p:nvGrpSpPr>
          <p:grpSpPr>
            <a:xfrm>
              <a:off x="-7881" y="-7717"/>
              <a:ext cx="1040300" cy="1040300"/>
              <a:chOff x="0" y="0"/>
              <a:chExt cx="804672" cy="804672"/>
            </a:xfrm>
          </p:grpSpPr>
          <p:pic>
            <p:nvPicPr>
              <p:cNvPr id="1757" name="十字星 927"/>
              <p:cNvPicPr/>
              <p:nvPr/>
            </p:nvPicPr>
            <p:blipFill>
              <a:blip r:embed="rId7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2" name="Text Box 734"/>
              <p:cNvSpPr txBox="1">
                <a:spLocks noChangeArrowheads="1"/>
              </p:cNvSpPr>
              <p:nvPr/>
            </p:nvSpPr>
            <p:spPr bwMode="auto">
              <a:xfrm>
                <a:off x="331534" y="331407"/>
                <a:ext cx="141287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59" name="Group 735"/>
            <p:cNvGrpSpPr/>
            <p:nvPr/>
          </p:nvGrpSpPr>
          <p:grpSpPr>
            <a:xfrm>
              <a:off x="323123" y="323288"/>
              <a:ext cx="378291" cy="378291"/>
              <a:chOff x="0" y="0"/>
              <a:chExt cx="292608" cy="292608"/>
            </a:xfrm>
          </p:grpSpPr>
          <p:pic>
            <p:nvPicPr>
              <p:cNvPr id="1760" name="十字星 928"/>
              <p:cNvPicPr/>
              <p:nvPr/>
            </p:nvPicPr>
            <p:blipFill>
              <a:blip r:embed="rId7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3" name="Text Box 737"/>
              <p:cNvSpPr txBox="1">
                <a:spLocks noChangeArrowheads="1"/>
              </p:cNvSpPr>
              <p:nvPr/>
            </p:nvSpPr>
            <p:spPr bwMode="auto">
              <a:xfrm rot="2700000">
                <a:off x="112014" y="111887"/>
                <a:ext cx="68263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62" name="Group 738"/>
            <p:cNvGrpSpPr/>
            <p:nvPr/>
          </p:nvGrpSpPr>
          <p:grpSpPr>
            <a:xfrm>
              <a:off x="323123" y="323288"/>
              <a:ext cx="378291" cy="378291"/>
              <a:chOff x="0" y="0"/>
              <a:chExt cx="292608" cy="292608"/>
            </a:xfrm>
          </p:grpSpPr>
          <p:pic>
            <p:nvPicPr>
              <p:cNvPr id="1763" name="椭圆 929"/>
              <p:cNvPicPr/>
              <p:nvPr/>
            </p:nvPicPr>
            <p:blipFill>
              <a:blip r:embed="rId6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43" name="Text Box 740"/>
              <p:cNvSpPr txBox="1">
                <a:spLocks noChangeArrowheads="1"/>
              </p:cNvSpPr>
              <p:nvPr/>
            </p:nvSpPr>
            <p:spPr bwMode="auto">
              <a:xfrm>
                <a:off x="45339" y="46800"/>
                <a:ext cx="200025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65" name="Group 741"/>
          <p:cNvGrpSpPr/>
          <p:nvPr userDrawn="1"/>
        </p:nvGrpSpPr>
        <p:grpSpPr>
          <a:xfrm>
            <a:off x="1692276" y="3736977"/>
            <a:ext cx="792163" cy="790575"/>
            <a:chOff x="0" y="0"/>
            <a:chExt cx="1024128" cy="1024128"/>
          </a:xfrm>
        </p:grpSpPr>
        <p:grpSp>
          <p:nvGrpSpPr>
            <p:cNvPr id="1766" name="Group 742"/>
            <p:cNvGrpSpPr/>
            <p:nvPr/>
          </p:nvGrpSpPr>
          <p:grpSpPr>
            <a:xfrm>
              <a:off x="-4761" y="-8061"/>
              <a:ext cx="1040300" cy="1042390"/>
              <a:chOff x="0" y="0"/>
              <a:chExt cx="804672" cy="804672"/>
            </a:xfrm>
          </p:grpSpPr>
          <p:pic>
            <p:nvPicPr>
              <p:cNvPr id="1767" name="十字星 931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4" name="Text Box 744"/>
              <p:cNvSpPr txBox="1">
                <a:spLocks noChangeArrowheads="1"/>
              </p:cNvSpPr>
              <p:nvPr/>
            </p:nvSpPr>
            <p:spPr bwMode="auto">
              <a:xfrm>
                <a:off x="330708" y="331661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69" name="Group 745"/>
            <p:cNvGrpSpPr/>
            <p:nvPr/>
          </p:nvGrpSpPr>
          <p:grpSpPr>
            <a:xfrm>
              <a:off x="326243" y="323608"/>
              <a:ext cx="370410" cy="371154"/>
              <a:chOff x="0" y="0"/>
              <a:chExt cx="286512" cy="286512"/>
            </a:xfrm>
          </p:grpSpPr>
          <p:pic>
            <p:nvPicPr>
              <p:cNvPr id="1770" name="十字星 932"/>
              <p:cNvPicPr/>
              <p:nvPr/>
            </p:nvPicPr>
            <p:blipFill>
              <a:blip r:embed="rId7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36" name="Text Box 747"/>
              <p:cNvSpPr txBox="1">
                <a:spLocks noChangeArrowheads="1"/>
              </p:cNvSpPr>
              <p:nvPr/>
            </p:nvSpPr>
            <p:spPr bwMode="auto">
              <a:xfrm rot="2700000">
                <a:off x="108806" y="111346"/>
                <a:ext cx="6985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72" name="Group 748"/>
            <p:cNvGrpSpPr/>
            <p:nvPr/>
          </p:nvGrpSpPr>
          <p:grpSpPr>
            <a:xfrm>
              <a:off x="318362" y="323608"/>
              <a:ext cx="386172" cy="379051"/>
              <a:chOff x="0" y="0"/>
              <a:chExt cx="298704" cy="292608"/>
            </a:xfrm>
          </p:grpSpPr>
          <p:pic>
            <p:nvPicPr>
              <p:cNvPr id="1773" name="椭圆 933"/>
              <p:cNvPicPr/>
              <p:nvPr/>
            </p:nvPicPr>
            <p:blipFill>
              <a:blip r:embed="rId6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8704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Text Box 750"/>
              <p:cNvSpPr txBox="1">
                <a:spLocks noChangeArrowheads="1"/>
              </p:cNvSpPr>
              <p:nvPr/>
            </p:nvSpPr>
            <p:spPr bwMode="auto">
              <a:xfrm>
                <a:off x="50610" y="45466"/>
                <a:ext cx="198437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75" name="Group 751"/>
          <p:cNvGrpSpPr/>
          <p:nvPr userDrawn="1"/>
        </p:nvGrpSpPr>
        <p:grpSpPr>
          <a:xfrm>
            <a:off x="193675" y="1785938"/>
            <a:ext cx="749300" cy="781050"/>
            <a:chOff x="0" y="0"/>
            <a:chExt cx="750277" cy="780485"/>
          </a:xfrm>
        </p:grpSpPr>
        <p:grpSp>
          <p:nvGrpSpPr>
            <p:cNvPr id="1776" name="Group 752"/>
            <p:cNvGrpSpPr/>
            <p:nvPr/>
          </p:nvGrpSpPr>
          <p:grpSpPr>
            <a:xfrm>
              <a:off x="100923" y="8677"/>
              <a:ext cx="540065" cy="687733"/>
              <a:chOff x="0" y="0"/>
              <a:chExt cx="768953" cy="979203"/>
            </a:xfrm>
          </p:grpSpPr>
          <p:sp>
            <p:nvSpPr>
              <p:cNvPr id="1777" name="任意多边形 943"/>
              <p:cNvSpPr/>
              <p:nvPr/>
            </p:nvSpPr>
            <p:spPr>
              <a:xfrm>
                <a:off x="383642" y="342256"/>
                <a:ext cx="79213" cy="6369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975" y="398089"/>
                  </a:cxn>
                  <a:cxn ang="0">
                    <a:pos x="19743" y="636944"/>
                  </a:cxn>
                </a:cxnLst>
                <a:rect l="0" t="0" r="0" b="0"/>
                <a:pathLst>
                  <a:path w="79753" h="636105">
                    <a:moveTo>
                      <a:pt x="0" y="0"/>
                    </a:moveTo>
                    <a:cubicBezTo>
                      <a:pt x="38100" y="145774"/>
                      <a:pt x="76200" y="291548"/>
                      <a:pt x="79513" y="397565"/>
                    </a:cubicBezTo>
                    <a:cubicBezTo>
                      <a:pt x="82826" y="503582"/>
                      <a:pt x="51352" y="569843"/>
                      <a:pt x="19878" y="636105"/>
                    </a:cubicBezTo>
                  </a:path>
                </a:pathLst>
              </a:custGeom>
              <a:noFill/>
              <a:ln w="12700" cap="flat" cmpd="sng">
                <a:solidFill>
                  <a:srgbClr val="0D0D0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778" name="组合 939"/>
              <p:cNvPicPr/>
              <p:nvPr/>
            </p:nvPicPr>
            <p:blipFill>
              <a:blip r:embed="rId7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341" y="118016"/>
                <a:ext cx="790871" cy="53774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779" name="Group 755"/>
            <p:cNvGrpSpPr/>
            <p:nvPr/>
          </p:nvGrpSpPr>
          <p:grpSpPr>
            <a:xfrm>
              <a:off x="0" y="0"/>
              <a:ext cx="750277" cy="780485"/>
              <a:chOff x="0" y="0"/>
              <a:chExt cx="750277" cy="780485"/>
            </a:xfrm>
          </p:grpSpPr>
          <p:grpSp>
            <p:nvGrpSpPr>
              <p:cNvPr id="1780" name="Group 756"/>
              <p:cNvGrpSpPr/>
              <p:nvPr/>
            </p:nvGrpSpPr>
            <p:grpSpPr>
              <a:xfrm>
                <a:off x="50230" y="18465"/>
                <a:ext cx="366237" cy="383770"/>
                <a:chOff x="0" y="0"/>
                <a:chExt cx="365760" cy="384048"/>
              </a:xfrm>
            </p:grpSpPr>
            <p:pic>
              <p:nvPicPr>
                <p:cNvPr id="1781" name="椭圆 937"/>
                <p:cNvPicPr/>
                <p:nvPr/>
              </p:nvPicPr>
              <p:blipFill>
                <a:blip r:embed="rId7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65760" cy="3840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127" name="Text Box 758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81598" y="43434"/>
                  <a:ext cx="203200" cy="295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83" name="Group 759"/>
              <p:cNvGrpSpPr/>
              <p:nvPr/>
            </p:nvGrpSpPr>
            <p:grpSpPr>
              <a:xfrm>
                <a:off x="-4705" y="12373"/>
                <a:ext cx="762994" cy="761449"/>
                <a:chOff x="0" y="0"/>
                <a:chExt cx="762000" cy="762000"/>
              </a:xfrm>
            </p:grpSpPr>
            <p:pic>
              <p:nvPicPr>
                <p:cNvPr id="1784" name="椭圆 938"/>
                <p:cNvPicPr/>
                <p:nvPr/>
              </p:nvPicPr>
              <p:blipFill>
                <a:blip r:embed="rId7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762000" cy="7620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6" name="Text Box 761"/>
                <p:cNvSpPr txBox="1">
                  <a:spLocks noChangeArrowheads="1"/>
                </p:cNvSpPr>
                <p:nvPr/>
              </p:nvSpPr>
              <p:spPr bwMode="auto">
                <a:xfrm>
                  <a:off x="114237" y="114618"/>
                  <a:ext cx="530225" cy="530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86" name="Group 762"/>
              <p:cNvGrpSpPr/>
              <p:nvPr/>
            </p:nvGrpSpPr>
            <p:grpSpPr>
              <a:xfrm>
                <a:off x="19711" y="97655"/>
                <a:ext cx="280782" cy="536060"/>
                <a:chOff x="0" y="0"/>
                <a:chExt cx="280416" cy="536448"/>
              </a:xfrm>
            </p:grpSpPr>
            <p:pic>
              <p:nvPicPr>
                <p:cNvPr id="1787" name="新月形 939"/>
                <p:cNvPicPr/>
                <p:nvPr/>
              </p:nvPicPr>
              <p:blipFill>
                <a:blip r:embed="rId7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80416" cy="536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7" name="Text Box 764"/>
                <p:cNvSpPr txBox="1">
                  <a:spLocks noChangeArrowheads="1"/>
                </p:cNvSpPr>
                <p:nvPr/>
              </p:nvSpPr>
              <p:spPr bwMode="auto">
                <a:xfrm rot="451601">
                  <a:off x="20003" y="151511"/>
                  <a:ext cx="36512" cy="18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89" name="Group 765"/>
              <p:cNvGrpSpPr/>
              <p:nvPr/>
            </p:nvGrpSpPr>
            <p:grpSpPr>
              <a:xfrm>
                <a:off x="428675" y="329136"/>
                <a:ext cx="311301" cy="395953"/>
                <a:chOff x="0" y="0"/>
                <a:chExt cx="310896" cy="396240"/>
              </a:xfrm>
            </p:grpSpPr>
            <p:pic>
              <p:nvPicPr>
                <p:cNvPr id="1790" name="新月形 940"/>
                <p:cNvPicPr/>
                <p:nvPr/>
              </p:nvPicPr>
              <p:blipFill>
                <a:blip r:embed="rId8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10896" cy="396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121" name="Text Box 767"/>
                <p:cNvSpPr txBox="1">
                  <a:spLocks noChangeArrowheads="1"/>
                </p:cNvSpPr>
                <p:nvPr/>
              </p:nvSpPr>
              <p:spPr bwMode="auto">
                <a:xfrm rot="2093055">
                  <a:off x="219583" y="177038"/>
                  <a:ext cx="19050" cy="15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92" name="Group 768"/>
              <p:cNvGrpSpPr/>
              <p:nvPr/>
            </p:nvGrpSpPr>
            <p:grpSpPr>
              <a:xfrm>
                <a:off x="178413" y="97655"/>
                <a:ext cx="225846" cy="249755"/>
                <a:chOff x="0" y="0"/>
                <a:chExt cx="225552" cy="249936"/>
              </a:xfrm>
            </p:grpSpPr>
            <p:pic>
              <p:nvPicPr>
                <p:cNvPr id="1793" name="新月形 941"/>
                <p:cNvPicPr/>
                <p:nvPr/>
              </p:nvPicPr>
              <p:blipFill>
                <a:blip r:embed="rId8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8" name="Text Box 770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59944" y="10224"/>
                  <a:ext cx="57150" cy="1857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95" name="Group 771"/>
              <p:cNvGrpSpPr/>
              <p:nvPr/>
            </p:nvGrpSpPr>
            <p:grpSpPr>
              <a:xfrm>
                <a:off x="141790" y="268220"/>
                <a:ext cx="225846" cy="243664"/>
                <a:chOff x="0" y="0"/>
                <a:chExt cx="225552" cy="243840"/>
              </a:xfrm>
            </p:grpSpPr>
            <p:pic>
              <p:nvPicPr>
                <p:cNvPr id="1796" name="新月形 942"/>
                <p:cNvPicPr/>
                <p:nvPr/>
              </p:nvPicPr>
              <p:blipFill>
                <a:blip r:embed="rId8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38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9" name="Text Box 773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63183" y="6223"/>
                  <a:ext cx="57150" cy="18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1798" name="图片 954"/>
          <p:cNvPicPr>
            <a:picLocks noChangeAspect="1"/>
          </p:cNvPicPr>
          <p:nvPr userDrawn="1"/>
        </p:nvPicPr>
        <p:blipFill>
          <a:blip r:embed="rId8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888"/>
            <a:ext cx="1625600" cy="1250950"/>
          </a:xfrm>
          <a:prstGeom prst="rect">
            <a:avLst/>
          </a:prstGeom>
          <a:noFill/>
          <a:ln w="9525">
            <a:noFill/>
          </a:ln>
          <a:effectLst>
            <a:outerShdw sx="111000" sy="111000" algn="ctr" rotWithShape="0">
              <a:schemeClr val="bg1">
                <a:alpha val="84000"/>
              </a:schemeClr>
            </a:outerShdw>
          </a:effectLst>
        </p:spPr>
      </p:pic>
      <p:grpSp>
        <p:nvGrpSpPr>
          <p:cNvPr id="1799" name="Group 775"/>
          <p:cNvGrpSpPr/>
          <p:nvPr userDrawn="1"/>
        </p:nvGrpSpPr>
        <p:grpSpPr>
          <a:xfrm>
            <a:off x="184151" y="2363788"/>
            <a:ext cx="750888" cy="781050"/>
            <a:chOff x="0" y="0"/>
            <a:chExt cx="750277" cy="780485"/>
          </a:xfrm>
        </p:grpSpPr>
        <p:grpSp>
          <p:nvGrpSpPr>
            <p:cNvPr id="1800" name="Group 776"/>
            <p:cNvGrpSpPr/>
            <p:nvPr/>
          </p:nvGrpSpPr>
          <p:grpSpPr>
            <a:xfrm>
              <a:off x="48412" y="63254"/>
              <a:ext cx="540065" cy="687097"/>
              <a:chOff x="0" y="0"/>
              <a:chExt cx="768953" cy="978297"/>
            </a:xfrm>
          </p:grpSpPr>
          <p:sp>
            <p:nvSpPr>
              <p:cNvPr id="1801" name="任意多边形 964"/>
              <p:cNvSpPr/>
              <p:nvPr/>
            </p:nvSpPr>
            <p:spPr>
              <a:xfrm>
                <a:off x="385024" y="343602"/>
                <a:ext cx="79046" cy="6346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808" y="396678"/>
                  </a:cxn>
                  <a:cxn ang="0">
                    <a:pos x="19702" y="634685"/>
                  </a:cxn>
                </a:cxnLst>
                <a:rect l="0" t="0" r="0" b="0"/>
                <a:pathLst>
                  <a:path w="79753" h="636105">
                    <a:moveTo>
                      <a:pt x="0" y="0"/>
                    </a:moveTo>
                    <a:cubicBezTo>
                      <a:pt x="38100" y="145774"/>
                      <a:pt x="76200" y="291548"/>
                      <a:pt x="79513" y="397565"/>
                    </a:cubicBezTo>
                    <a:cubicBezTo>
                      <a:pt x="82826" y="503582"/>
                      <a:pt x="51352" y="569843"/>
                      <a:pt x="19878" y="636105"/>
                    </a:cubicBezTo>
                  </a:path>
                </a:pathLst>
              </a:custGeom>
              <a:noFill/>
              <a:ln w="12700" cap="flat" cmpd="sng">
                <a:solidFill>
                  <a:srgbClr val="0D0D0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02" name="组合 960"/>
              <p:cNvPicPr/>
              <p:nvPr/>
            </p:nvPicPr>
            <p:blipFill>
              <a:blip r:embed="rId8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0028" y="120174"/>
                <a:ext cx="789199" cy="53774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803" name="Group 779"/>
            <p:cNvGrpSpPr/>
            <p:nvPr/>
          </p:nvGrpSpPr>
          <p:grpSpPr>
            <a:xfrm>
              <a:off x="0" y="0"/>
              <a:ext cx="750277" cy="780485"/>
              <a:chOff x="0" y="0"/>
              <a:chExt cx="750277" cy="780485"/>
            </a:xfrm>
          </p:grpSpPr>
          <p:grpSp>
            <p:nvGrpSpPr>
              <p:cNvPr id="1804" name="Group 780"/>
              <p:cNvGrpSpPr/>
              <p:nvPr/>
            </p:nvGrpSpPr>
            <p:grpSpPr>
              <a:xfrm>
                <a:off x="53550" y="19734"/>
                <a:ext cx="359371" cy="377679"/>
                <a:chOff x="0" y="0"/>
                <a:chExt cx="359664" cy="377952"/>
              </a:xfrm>
            </p:grpSpPr>
            <p:pic>
              <p:nvPicPr>
                <p:cNvPr id="1805" name="椭圆 958"/>
                <p:cNvPicPr/>
                <p:nvPr/>
              </p:nvPicPr>
              <p:blipFill>
                <a:blip r:embed="rId8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59664" cy="3779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0" name="Text Box 782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78169" y="40577"/>
                  <a:ext cx="203200" cy="296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07" name="Group 783"/>
              <p:cNvGrpSpPr/>
              <p:nvPr/>
            </p:nvGrpSpPr>
            <p:grpSpPr>
              <a:xfrm>
                <a:off x="-7360" y="7551"/>
                <a:ext cx="761380" cy="767540"/>
                <a:chOff x="0" y="0"/>
                <a:chExt cx="762000" cy="768096"/>
              </a:xfrm>
            </p:grpSpPr>
            <p:pic>
              <p:nvPicPr>
                <p:cNvPr id="1808" name="椭圆 959"/>
                <p:cNvPicPr/>
                <p:nvPr/>
              </p:nvPicPr>
              <p:blipFill>
                <a:blip r:embed="rId8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762000" cy="768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1" name="Text Box 785"/>
                <p:cNvSpPr txBox="1">
                  <a:spLocks noChangeArrowheads="1"/>
                </p:cNvSpPr>
                <p:nvPr/>
              </p:nvSpPr>
              <p:spPr bwMode="auto">
                <a:xfrm>
                  <a:off x="116904" y="119444"/>
                  <a:ext cx="530225" cy="531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10" name="Group 786"/>
              <p:cNvGrpSpPr/>
              <p:nvPr/>
            </p:nvGrpSpPr>
            <p:grpSpPr>
              <a:xfrm>
                <a:off x="17004" y="98924"/>
                <a:ext cx="280188" cy="536060"/>
                <a:chOff x="0" y="0"/>
                <a:chExt cx="280416" cy="536448"/>
              </a:xfrm>
            </p:grpSpPr>
            <p:pic>
              <p:nvPicPr>
                <p:cNvPr id="1811" name="新月形 960"/>
                <p:cNvPicPr/>
                <p:nvPr/>
              </p:nvPicPr>
              <p:blipFill>
                <a:blip r:embed="rId8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80416" cy="536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101" name="Text Box 788"/>
                <p:cNvSpPr txBox="1">
                  <a:spLocks noChangeArrowheads="1"/>
                </p:cNvSpPr>
                <p:nvPr/>
              </p:nvSpPr>
              <p:spPr bwMode="auto">
                <a:xfrm rot="451601">
                  <a:off x="24257" y="150241"/>
                  <a:ext cx="36513" cy="185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13" name="Group 789"/>
              <p:cNvGrpSpPr/>
              <p:nvPr/>
            </p:nvGrpSpPr>
            <p:grpSpPr>
              <a:xfrm>
                <a:off x="431195" y="330405"/>
                <a:ext cx="304552" cy="395953"/>
                <a:chOff x="0" y="0"/>
                <a:chExt cx="304800" cy="396240"/>
              </a:xfrm>
            </p:grpSpPr>
            <p:pic>
              <p:nvPicPr>
                <p:cNvPr id="1814" name="新月形 961"/>
                <p:cNvPicPr/>
                <p:nvPr/>
              </p:nvPicPr>
              <p:blipFill>
                <a:blip r:embed="rId8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04800" cy="396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2" name="Text Box 791"/>
                <p:cNvSpPr txBox="1">
                  <a:spLocks noChangeArrowheads="1"/>
                </p:cNvSpPr>
                <p:nvPr/>
              </p:nvSpPr>
              <p:spPr bwMode="auto">
                <a:xfrm rot="2093055">
                  <a:off x="216154" y="175768"/>
                  <a:ext cx="20638" cy="15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16" name="Group 792"/>
              <p:cNvGrpSpPr/>
              <p:nvPr/>
            </p:nvGrpSpPr>
            <p:grpSpPr>
              <a:xfrm>
                <a:off x="175371" y="98924"/>
                <a:ext cx="225368" cy="249755"/>
                <a:chOff x="0" y="0"/>
                <a:chExt cx="225552" cy="249936"/>
              </a:xfrm>
            </p:grpSpPr>
            <p:pic>
              <p:nvPicPr>
                <p:cNvPr id="1817" name="新月形 962"/>
                <p:cNvPicPr/>
                <p:nvPr/>
              </p:nvPicPr>
              <p:blipFill>
                <a:blip r:embed="rId8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3" name="Text Box 794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64199" y="8954"/>
                  <a:ext cx="57150" cy="1857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19" name="Group 795"/>
              <p:cNvGrpSpPr/>
              <p:nvPr/>
            </p:nvGrpSpPr>
            <p:grpSpPr>
              <a:xfrm>
                <a:off x="144916" y="263397"/>
                <a:ext cx="225368" cy="249755"/>
                <a:chOff x="0" y="0"/>
                <a:chExt cx="225552" cy="249936"/>
              </a:xfrm>
            </p:grpSpPr>
            <p:pic>
              <p:nvPicPr>
                <p:cNvPr id="1820" name="新月形 963"/>
                <p:cNvPicPr/>
                <p:nvPr/>
              </p:nvPicPr>
              <p:blipFill>
                <a:blip r:embed="rId9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4" name="Text Box 797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59754" y="11049"/>
                  <a:ext cx="58737" cy="185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822" name="Group 798"/>
          <p:cNvGrpSpPr/>
          <p:nvPr userDrawn="1"/>
        </p:nvGrpSpPr>
        <p:grpSpPr>
          <a:xfrm>
            <a:off x="633414" y="1401763"/>
            <a:ext cx="749300" cy="779462"/>
            <a:chOff x="0" y="0"/>
            <a:chExt cx="750277" cy="780485"/>
          </a:xfrm>
        </p:grpSpPr>
        <p:grpSp>
          <p:nvGrpSpPr>
            <p:cNvPr id="1823" name="Group 799"/>
            <p:cNvGrpSpPr/>
            <p:nvPr/>
          </p:nvGrpSpPr>
          <p:grpSpPr>
            <a:xfrm>
              <a:off x="48411" y="63251"/>
              <a:ext cx="540065" cy="687034"/>
              <a:chOff x="0" y="0"/>
              <a:chExt cx="768953" cy="978208"/>
            </a:xfrm>
          </p:grpSpPr>
          <p:sp>
            <p:nvSpPr>
              <p:cNvPr id="1824" name="任意多边形 984"/>
              <p:cNvSpPr/>
              <p:nvPr/>
            </p:nvSpPr>
            <p:spPr>
              <a:xfrm>
                <a:off x="383722" y="342227"/>
                <a:ext cx="79213" cy="6359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975" y="397487"/>
                  </a:cxn>
                  <a:cxn ang="0">
                    <a:pos x="19743" y="635980"/>
                  </a:cxn>
                </a:cxnLst>
                <a:rect l="0" t="0" r="0" b="0"/>
                <a:pathLst>
                  <a:path w="79753" h="636105">
                    <a:moveTo>
                      <a:pt x="0" y="0"/>
                    </a:moveTo>
                    <a:cubicBezTo>
                      <a:pt x="38100" y="145774"/>
                      <a:pt x="76200" y="291548"/>
                      <a:pt x="79513" y="397565"/>
                    </a:cubicBezTo>
                    <a:cubicBezTo>
                      <a:pt x="82826" y="503582"/>
                      <a:pt x="51352" y="569843"/>
                      <a:pt x="19878" y="636105"/>
                    </a:cubicBezTo>
                  </a:path>
                </a:pathLst>
              </a:custGeom>
              <a:noFill/>
              <a:ln w="12700" cap="flat" cmpd="sng">
                <a:solidFill>
                  <a:srgbClr val="0D0D0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25" name="组合 980"/>
              <p:cNvPicPr/>
              <p:nvPr/>
            </p:nvPicPr>
            <p:blipFill>
              <a:blip r:embed="rId9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5969" y="118978"/>
                <a:ext cx="790871" cy="538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826" name="Group 802"/>
            <p:cNvGrpSpPr/>
            <p:nvPr/>
          </p:nvGrpSpPr>
          <p:grpSpPr>
            <a:xfrm>
              <a:off x="0" y="0"/>
              <a:ext cx="750277" cy="780485"/>
              <a:chOff x="0" y="0"/>
              <a:chExt cx="750277" cy="780485"/>
            </a:xfrm>
          </p:grpSpPr>
          <p:grpSp>
            <p:nvGrpSpPr>
              <p:cNvPr id="1827" name="Group 803"/>
              <p:cNvGrpSpPr/>
              <p:nvPr/>
            </p:nvGrpSpPr>
            <p:grpSpPr>
              <a:xfrm>
                <a:off x="55507" y="18629"/>
                <a:ext cx="360133" cy="378448"/>
                <a:chOff x="0" y="0"/>
                <a:chExt cx="359664" cy="377952"/>
              </a:xfrm>
            </p:grpSpPr>
            <p:pic>
              <p:nvPicPr>
                <p:cNvPr id="1828" name="椭圆 978"/>
                <p:cNvPicPr/>
                <p:nvPr/>
              </p:nvPicPr>
              <p:blipFill>
                <a:blip r:embed="rId9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59664" cy="3779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Text Box 805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76327" y="43307"/>
                  <a:ext cx="203200" cy="295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30" name="Group 806"/>
              <p:cNvGrpSpPr/>
              <p:nvPr/>
            </p:nvGrpSpPr>
            <p:grpSpPr>
              <a:xfrm>
                <a:off x="-5532" y="12525"/>
                <a:ext cx="762994" cy="763000"/>
                <a:chOff x="0" y="0"/>
                <a:chExt cx="762000" cy="762000"/>
              </a:xfrm>
            </p:grpSpPr>
            <p:pic>
              <p:nvPicPr>
                <p:cNvPr id="1831" name="椭圆 979"/>
                <p:cNvPicPr/>
                <p:nvPr/>
              </p:nvPicPr>
              <p:blipFill>
                <a:blip r:embed="rId7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762000" cy="7620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81" name="Text Box 808"/>
                <p:cNvSpPr txBox="1">
                  <a:spLocks noChangeArrowheads="1"/>
                </p:cNvSpPr>
                <p:nvPr/>
              </p:nvSpPr>
              <p:spPr bwMode="auto">
                <a:xfrm>
                  <a:off x="116650" y="114491"/>
                  <a:ext cx="528637" cy="528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33" name="Group 809"/>
              <p:cNvGrpSpPr/>
              <p:nvPr/>
            </p:nvGrpSpPr>
            <p:grpSpPr>
              <a:xfrm>
                <a:off x="18884" y="97981"/>
                <a:ext cx="280782" cy="537152"/>
                <a:chOff x="0" y="0"/>
                <a:chExt cx="280416" cy="536448"/>
              </a:xfrm>
            </p:grpSpPr>
            <p:pic>
              <p:nvPicPr>
                <p:cNvPr id="1834" name="新月形 980"/>
                <p:cNvPicPr/>
                <p:nvPr/>
              </p:nvPicPr>
              <p:blipFill>
                <a:blip r:embed="rId9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80416" cy="536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6" name="Text Box 811"/>
                <p:cNvSpPr txBox="1">
                  <a:spLocks noChangeArrowheads="1"/>
                </p:cNvSpPr>
                <p:nvPr/>
              </p:nvSpPr>
              <p:spPr bwMode="auto">
                <a:xfrm rot="451601">
                  <a:off x="22416" y="151384"/>
                  <a:ext cx="36512" cy="185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36" name="Group 812"/>
              <p:cNvGrpSpPr/>
              <p:nvPr/>
            </p:nvGrpSpPr>
            <p:grpSpPr>
              <a:xfrm>
                <a:off x="427848" y="329933"/>
                <a:ext cx="311301" cy="396760"/>
                <a:chOff x="0" y="0"/>
                <a:chExt cx="310896" cy="396240"/>
              </a:xfrm>
            </p:grpSpPr>
            <p:pic>
              <p:nvPicPr>
                <p:cNvPr id="1837" name="新月形 981"/>
                <p:cNvPicPr/>
                <p:nvPr/>
              </p:nvPicPr>
              <p:blipFill>
                <a:blip r:embed="rId9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10896" cy="396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7" name="Text Box 814"/>
                <p:cNvSpPr txBox="1">
                  <a:spLocks noChangeArrowheads="1"/>
                </p:cNvSpPr>
                <p:nvPr/>
              </p:nvSpPr>
              <p:spPr bwMode="auto">
                <a:xfrm rot="2093055">
                  <a:off x="218821" y="176911"/>
                  <a:ext cx="20638" cy="155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39" name="Group 815"/>
              <p:cNvGrpSpPr/>
              <p:nvPr/>
            </p:nvGrpSpPr>
            <p:grpSpPr>
              <a:xfrm>
                <a:off x="177586" y="97981"/>
                <a:ext cx="225846" cy="250264"/>
                <a:chOff x="0" y="0"/>
                <a:chExt cx="225552" cy="249936"/>
              </a:xfrm>
            </p:grpSpPr>
            <p:pic>
              <p:nvPicPr>
                <p:cNvPr id="1840" name="新月形 982"/>
                <p:cNvPicPr/>
                <p:nvPr/>
              </p:nvPicPr>
              <p:blipFill>
                <a:blip r:embed="rId9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8" name="Text Box 817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60770" y="10097"/>
                  <a:ext cx="58737" cy="1857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42" name="Group 818"/>
              <p:cNvGrpSpPr/>
              <p:nvPr/>
            </p:nvGrpSpPr>
            <p:grpSpPr>
              <a:xfrm>
                <a:off x="147067" y="262789"/>
                <a:ext cx="219742" cy="250264"/>
                <a:chOff x="0" y="0"/>
                <a:chExt cx="219456" cy="249936"/>
              </a:xfrm>
            </p:grpSpPr>
            <p:pic>
              <p:nvPicPr>
                <p:cNvPr id="1843" name="新月形 983"/>
                <p:cNvPicPr/>
                <p:nvPr/>
              </p:nvPicPr>
              <p:blipFill>
                <a:blip r:embed="rId9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19456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9" name="Text Box 820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57912" y="12192"/>
                  <a:ext cx="58738" cy="185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1845" name="图片 995"/>
          <p:cNvPicPr>
            <a:picLocks noChangeAspect="1"/>
          </p:cNvPicPr>
          <p:nvPr userDrawn="1"/>
        </p:nvPicPr>
        <p:blipFill>
          <a:blip r:embed="rId9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901" y="0"/>
            <a:ext cx="2689225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6" name="图片 996"/>
          <p:cNvPicPr>
            <a:picLocks noChangeAspect="1"/>
          </p:cNvPicPr>
          <p:nvPr userDrawn="1"/>
        </p:nvPicPr>
        <p:blipFill>
          <a:blip r:embed="rId9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3052" y="300038"/>
            <a:ext cx="2689225" cy="92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8" name="文本框 997"/>
          <p:cNvSpPr txBox="1">
            <a:spLocks noChangeArrowheads="1"/>
          </p:cNvSpPr>
          <p:nvPr/>
        </p:nvSpPr>
        <p:spPr bwMode="auto">
          <a:xfrm>
            <a:off x="6577014" y="4983164"/>
            <a:ext cx="325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慧制信息科技荣誉出品</a:t>
            </a:r>
          </a:p>
        </p:txBody>
      </p:sp>
      <p:sp>
        <p:nvSpPr>
          <p:cNvPr id="1848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9" name="文本占位符 2"/>
          <p:cNvSpPr>
            <a:spLocks noGrp="1"/>
          </p:cNvSpPr>
          <p:nvPr>
            <p:ph type="body" idx="5"/>
          </p:nvPr>
        </p:nvSpPr>
        <p:spPr>
          <a:xfrm>
            <a:off x="-27670" y="-211015"/>
            <a:ext cx="12295633" cy="63879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zh-CN"/>
              <a:t>单击此处编辑母版文本样式</a:t>
            </a:r>
          </a:p>
          <a:p>
            <a:pPr lvl="1" indent="-228600"/>
            <a:r>
              <a:rPr lang="zh-CN" altLang="zh-CN"/>
              <a:t>第二级</a:t>
            </a:r>
          </a:p>
          <a:p>
            <a:pPr lvl="2" indent="-228600"/>
            <a:r>
              <a:rPr lang="zh-CN" altLang="zh-CN"/>
              <a:t>第三级</a:t>
            </a:r>
          </a:p>
          <a:p>
            <a:pPr lvl="3" indent="-228600"/>
            <a:r>
              <a:rPr lang="zh-CN" altLang="zh-CN"/>
              <a:t>第四级</a:t>
            </a:r>
          </a:p>
          <a:p>
            <a:pPr lvl="4" indent="-228600"/>
            <a:r>
              <a:rPr lang="zh-CN" altLang="zh-CN"/>
              <a:t>第五级</a:t>
            </a:r>
          </a:p>
        </p:txBody>
      </p:sp>
      <p:sp>
        <p:nvSpPr>
          <p:cNvPr id="7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2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3"/>
          <p:cNvGrpSpPr/>
          <p:nvPr userDrawn="1"/>
        </p:nvGrpSpPr>
        <p:grpSpPr>
          <a:xfrm rot="-453781">
            <a:off x="9351963" y="327025"/>
            <a:ext cx="1192212" cy="806450"/>
            <a:chOff x="0" y="0"/>
            <a:chExt cx="4044461" cy="2497015"/>
          </a:xfrm>
        </p:grpSpPr>
        <p:grpSp>
          <p:nvGrpSpPr>
            <p:cNvPr id="2052" name="Group 4"/>
            <p:cNvGrpSpPr/>
            <p:nvPr/>
          </p:nvGrpSpPr>
          <p:grpSpPr>
            <a:xfrm rot="453781">
              <a:off x="697545" y="-96370"/>
              <a:ext cx="2564329" cy="1868632"/>
              <a:chOff x="0" y="0"/>
              <a:chExt cx="755904" cy="603504"/>
            </a:xfrm>
          </p:grpSpPr>
          <p:pic>
            <p:nvPicPr>
              <p:cNvPr id="2053" name="云形 8"/>
              <p:cNvPicPr/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44" name="Text Box 6"/>
              <p:cNvSpPr txBox="1">
                <a:spLocks noChangeArrowheads="1"/>
              </p:cNvSpPr>
              <p:nvPr/>
            </p:nvSpPr>
            <p:spPr bwMode="auto">
              <a:xfrm rot="-453781">
                <a:off x="105410" y="114046"/>
                <a:ext cx="487363" cy="373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7"/>
            <p:cNvGrpSpPr/>
            <p:nvPr/>
          </p:nvGrpSpPr>
          <p:grpSpPr>
            <a:xfrm rot="453781">
              <a:off x="458607" y="255489"/>
              <a:ext cx="2564329" cy="1868632"/>
              <a:chOff x="0" y="0"/>
              <a:chExt cx="755904" cy="603504"/>
            </a:xfrm>
          </p:grpSpPr>
          <p:pic>
            <p:nvPicPr>
              <p:cNvPr id="2056" name="云形 9"/>
              <p:cNvPicPr/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42" name="Text Box 9"/>
              <p:cNvSpPr txBox="1">
                <a:spLocks noChangeArrowheads="1"/>
              </p:cNvSpPr>
              <p:nvPr/>
            </p:nvSpPr>
            <p:spPr bwMode="auto">
              <a:xfrm rot="-453781">
                <a:off x="99949" y="120714"/>
                <a:ext cx="4873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8" name="Group 10"/>
            <p:cNvGrpSpPr/>
            <p:nvPr/>
          </p:nvGrpSpPr>
          <p:grpSpPr>
            <a:xfrm rot="453781">
              <a:off x="1486161" y="228856"/>
              <a:ext cx="2585009" cy="1849757"/>
              <a:chOff x="0" y="0"/>
              <a:chExt cx="762000" cy="597408"/>
            </a:xfrm>
          </p:grpSpPr>
          <p:pic>
            <p:nvPicPr>
              <p:cNvPr id="2059" name="云形 10"/>
              <p:cNvPicPr/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62000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" name="Text Box 12"/>
              <p:cNvSpPr txBox="1">
                <a:spLocks noChangeArrowheads="1"/>
              </p:cNvSpPr>
              <p:nvPr/>
            </p:nvSpPr>
            <p:spPr bwMode="auto">
              <a:xfrm rot="-453781">
                <a:off x="110808" y="117094"/>
                <a:ext cx="4873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61" name="Group 13"/>
            <p:cNvGrpSpPr/>
            <p:nvPr/>
          </p:nvGrpSpPr>
          <p:grpSpPr>
            <a:xfrm rot="453781">
              <a:off x="1165139" y="283904"/>
              <a:ext cx="2564329" cy="1849757"/>
              <a:chOff x="0" y="0"/>
              <a:chExt cx="755904" cy="597408"/>
            </a:xfrm>
          </p:grpSpPr>
          <p:pic>
            <p:nvPicPr>
              <p:cNvPr id="2062" name="云形 11"/>
              <p:cNvPicPr/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38" name="Text Box 15"/>
              <p:cNvSpPr txBox="1">
                <a:spLocks noChangeArrowheads="1"/>
              </p:cNvSpPr>
              <p:nvPr/>
            </p:nvSpPr>
            <p:spPr bwMode="auto">
              <a:xfrm rot="-453781">
                <a:off x="108585" y="112014"/>
                <a:ext cx="4873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64" name="Group 16"/>
            <p:cNvGrpSpPr/>
            <p:nvPr/>
          </p:nvGrpSpPr>
          <p:grpSpPr>
            <a:xfrm rot="453781">
              <a:off x="-16980" y="235855"/>
              <a:ext cx="2564329" cy="1849757"/>
              <a:chOff x="0" y="0"/>
              <a:chExt cx="755904" cy="597408"/>
            </a:xfrm>
          </p:grpSpPr>
          <p:pic>
            <p:nvPicPr>
              <p:cNvPr id="2065" name="云形 12"/>
              <p:cNvPicPr/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 rot="-453781">
                <a:off x="102045" y="113284"/>
                <a:ext cx="4873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67" name="Group 19"/>
            <p:cNvGrpSpPr/>
            <p:nvPr/>
          </p:nvGrpSpPr>
          <p:grpSpPr>
            <a:xfrm rot="453781">
              <a:off x="1158335" y="321243"/>
              <a:ext cx="2564329" cy="1868632"/>
              <a:chOff x="0" y="0"/>
              <a:chExt cx="755904" cy="603504"/>
            </a:xfrm>
          </p:grpSpPr>
          <p:pic>
            <p:nvPicPr>
              <p:cNvPr id="2068" name="云形 13"/>
              <p:cNvPicPr/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34" name="Text Box 21"/>
              <p:cNvSpPr txBox="1">
                <a:spLocks noChangeArrowheads="1"/>
              </p:cNvSpPr>
              <p:nvPr/>
            </p:nvSpPr>
            <p:spPr bwMode="auto">
              <a:xfrm rot="-453781">
                <a:off x="102235" y="115697"/>
                <a:ext cx="487363" cy="373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70" name="Group 22"/>
            <p:cNvGrpSpPr/>
            <p:nvPr/>
          </p:nvGrpSpPr>
          <p:grpSpPr>
            <a:xfrm rot="453781">
              <a:off x="462949" y="655870"/>
              <a:ext cx="2564329" cy="1868632"/>
              <a:chOff x="0" y="0"/>
              <a:chExt cx="755904" cy="603504"/>
            </a:xfrm>
          </p:grpSpPr>
          <p:pic>
            <p:nvPicPr>
              <p:cNvPr id="2071" name="云形 14"/>
              <p:cNvPicPr/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" name="Text Box 24"/>
              <p:cNvSpPr txBox="1">
                <a:spLocks noChangeArrowheads="1"/>
              </p:cNvSpPr>
              <p:nvPr/>
            </p:nvSpPr>
            <p:spPr bwMode="auto">
              <a:xfrm rot="-453781">
                <a:off x="99124" y="118110"/>
                <a:ext cx="48736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073" name="Group 25" hidden="1"/>
          <p:cNvGrpSpPr/>
          <p:nvPr userDrawn="1"/>
        </p:nvGrpSpPr>
        <p:grpSpPr>
          <a:xfrm rot="-453781">
            <a:off x="10188577" y="681038"/>
            <a:ext cx="1190625" cy="806450"/>
            <a:chOff x="0" y="0"/>
            <a:chExt cx="4044461" cy="2497015"/>
          </a:xfrm>
        </p:grpSpPr>
        <p:grpSp>
          <p:nvGrpSpPr>
            <p:cNvPr id="2074" name="Group 26"/>
            <p:cNvGrpSpPr/>
            <p:nvPr/>
          </p:nvGrpSpPr>
          <p:grpSpPr>
            <a:xfrm rot="453781">
              <a:off x="693734" y="-98007"/>
              <a:ext cx="2567747" cy="1868632"/>
              <a:chOff x="0" y="0"/>
              <a:chExt cx="755904" cy="603504"/>
            </a:xfrm>
          </p:grpSpPr>
          <p:pic>
            <p:nvPicPr>
              <p:cNvPr id="2075" name="云形 16"/>
              <p:cNvPicPr/>
              <p:nvPr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Text Box 28"/>
              <p:cNvSpPr txBox="1">
                <a:spLocks noChangeArrowheads="1"/>
              </p:cNvSpPr>
              <p:nvPr/>
            </p:nvSpPr>
            <p:spPr bwMode="auto">
              <a:xfrm rot="-453781">
                <a:off x="106871" y="114491"/>
                <a:ext cx="4857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77" name="Group 29"/>
            <p:cNvGrpSpPr/>
            <p:nvPr/>
          </p:nvGrpSpPr>
          <p:grpSpPr>
            <a:xfrm rot="453781">
              <a:off x="454477" y="253852"/>
              <a:ext cx="2567747" cy="1868632"/>
              <a:chOff x="0" y="0"/>
              <a:chExt cx="755904" cy="603504"/>
            </a:xfrm>
          </p:grpSpPr>
          <p:pic>
            <p:nvPicPr>
              <p:cNvPr id="2078" name="云形 17"/>
              <p:cNvPicPr/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9" name="Text Box 31"/>
              <p:cNvSpPr txBox="1">
                <a:spLocks noChangeArrowheads="1"/>
              </p:cNvSpPr>
              <p:nvPr/>
            </p:nvSpPr>
            <p:spPr bwMode="auto">
              <a:xfrm rot="-453781">
                <a:off x="99822" y="121158"/>
                <a:ext cx="4873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80" name="Group 32"/>
            <p:cNvGrpSpPr/>
            <p:nvPr/>
          </p:nvGrpSpPr>
          <p:grpSpPr>
            <a:xfrm rot="453781">
              <a:off x="1504109" y="227218"/>
              <a:ext cx="2547040" cy="1849757"/>
              <a:chOff x="0" y="0"/>
              <a:chExt cx="749808" cy="597408"/>
            </a:xfrm>
          </p:grpSpPr>
          <p:pic>
            <p:nvPicPr>
              <p:cNvPr id="2081" name="云形 18"/>
              <p:cNvPicPr/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49808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 rot="-453781">
                <a:off x="104585" y="111189"/>
                <a:ext cx="487362" cy="373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83" name="Group 35"/>
            <p:cNvGrpSpPr/>
            <p:nvPr/>
          </p:nvGrpSpPr>
          <p:grpSpPr>
            <a:xfrm rot="453781">
              <a:off x="1161951" y="282266"/>
              <a:ext cx="2567747" cy="1849757"/>
              <a:chOff x="0" y="0"/>
              <a:chExt cx="755904" cy="597408"/>
            </a:xfrm>
          </p:grpSpPr>
          <p:pic>
            <p:nvPicPr>
              <p:cNvPr id="2084" name="云形 19"/>
              <p:cNvPicPr/>
              <p:nvPr/>
            </p:nvPicPr>
            <p:blipFill>
              <a:blip r:embed="rId2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Text Box 37"/>
              <p:cNvSpPr txBox="1">
                <a:spLocks noChangeArrowheads="1"/>
              </p:cNvSpPr>
              <p:nvPr/>
            </p:nvSpPr>
            <p:spPr bwMode="auto">
              <a:xfrm rot="-453781">
                <a:off x="103696" y="112459"/>
                <a:ext cx="49212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86" name="Group 38"/>
            <p:cNvGrpSpPr/>
            <p:nvPr/>
          </p:nvGrpSpPr>
          <p:grpSpPr>
            <a:xfrm rot="453781">
              <a:off x="-21743" y="234217"/>
              <a:ext cx="2567747" cy="1849757"/>
              <a:chOff x="0" y="0"/>
              <a:chExt cx="755904" cy="597408"/>
            </a:xfrm>
          </p:grpSpPr>
          <p:pic>
            <p:nvPicPr>
              <p:cNvPr id="2087" name="云形 20"/>
              <p:cNvPicPr/>
              <p:nvPr/>
            </p:nvPicPr>
            <p:blipFill>
              <a:blip r:embed="rId2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3" name="Text Box 40"/>
              <p:cNvSpPr txBox="1">
                <a:spLocks noChangeArrowheads="1"/>
              </p:cNvSpPr>
              <p:nvPr/>
            </p:nvSpPr>
            <p:spPr bwMode="auto">
              <a:xfrm rot="-453781">
                <a:off x="103505" y="118491"/>
                <a:ext cx="487363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89" name="Group 41"/>
            <p:cNvGrpSpPr/>
            <p:nvPr/>
          </p:nvGrpSpPr>
          <p:grpSpPr>
            <a:xfrm rot="453781">
              <a:off x="1153775" y="338399"/>
              <a:ext cx="2567747" cy="1849757"/>
              <a:chOff x="0" y="0"/>
              <a:chExt cx="755904" cy="597408"/>
            </a:xfrm>
          </p:grpSpPr>
          <p:pic>
            <p:nvPicPr>
              <p:cNvPr id="2090" name="云形 21"/>
              <p:cNvPicPr/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" name="Text Box 43"/>
              <p:cNvSpPr txBox="1">
                <a:spLocks noChangeArrowheads="1"/>
              </p:cNvSpPr>
              <p:nvPr/>
            </p:nvSpPr>
            <p:spPr bwMode="auto">
              <a:xfrm rot="-453781">
                <a:off x="102108" y="110046"/>
                <a:ext cx="4873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92" name="Group 44"/>
            <p:cNvGrpSpPr/>
            <p:nvPr/>
          </p:nvGrpSpPr>
          <p:grpSpPr>
            <a:xfrm rot="453781">
              <a:off x="458825" y="654233"/>
              <a:ext cx="2567747" cy="1868632"/>
              <a:chOff x="0" y="0"/>
              <a:chExt cx="755904" cy="603504"/>
            </a:xfrm>
          </p:grpSpPr>
          <p:pic>
            <p:nvPicPr>
              <p:cNvPr id="2093" name="云形 22"/>
              <p:cNvPicPr/>
              <p:nvPr/>
            </p:nvPicPr>
            <p:blipFill>
              <a:blip r:embed="rId2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5" name="Text Box 46"/>
              <p:cNvSpPr txBox="1">
                <a:spLocks noChangeArrowheads="1"/>
              </p:cNvSpPr>
              <p:nvPr/>
            </p:nvSpPr>
            <p:spPr bwMode="auto">
              <a:xfrm rot="-453781">
                <a:off x="100584" y="120142"/>
                <a:ext cx="48577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095" name="Group 47"/>
          <p:cNvGrpSpPr/>
          <p:nvPr userDrawn="1"/>
        </p:nvGrpSpPr>
        <p:grpSpPr>
          <a:xfrm rot="-453781">
            <a:off x="9555165" y="1139825"/>
            <a:ext cx="1190625" cy="806450"/>
            <a:chOff x="0" y="0"/>
            <a:chExt cx="4044461" cy="2497015"/>
          </a:xfrm>
        </p:grpSpPr>
        <p:grpSp>
          <p:nvGrpSpPr>
            <p:cNvPr id="2096" name="Group 48"/>
            <p:cNvGrpSpPr/>
            <p:nvPr/>
          </p:nvGrpSpPr>
          <p:grpSpPr>
            <a:xfrm rot="453781">
              <a:off x="691155" y="-84319"/>
              <a:ext cx="2567747" cy="1849757"/>
              <a:chOff x="0" y="0"/>
              <a:chExt cx="755904" cy="597408"/>
            </a:xfrm>
          </p:grpSpPr>
          <p:pic>
            <p:nvPicPr>
              <p:cNvPr id="2097" name="云形 24"/>
              <p:cNvPicPr/>
              <p:nvPr/>
            </p:nvPicPr>
            <p:blipFill>
              <a:blip r:embed="rId2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" name="Text Box 50"/>
              <p:cNvSpPr txBox="1">
                <a:spLocks noChangeArrowheads="1"/>
              </p:cNvSpPr>
              <p:nvPr/>
            </p:nvSpPr>
            <p:spPr bwMode="auto">
              <a:xfrm rot="-453781">
                <a:off x="105855" y="109982"/>
                <a:ext cx="4873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99" name="Group 51"/>
            <p:cNvGrpSpPr/>
            <p:nvPr/>
          </p:nvGrpSpPr>
          <p:grpSpPr>
            <a:xfrm rot="453781">
              <a:off x="451898" y="267540"/>
              <a:ext cx="2567747" cy="1849757"/>
              <a:chOff x="0" y="0"/>
              <a:chExt cx="755904" cy="597408"/>
            </a:xfrm>
          </p:grpSpPr>
          <p:pic>
            <p:nvPicPr>
              <p:cNvPr id="2100" name="云形 25"/>
              <p:cNvPicPr/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00" name="Text Box 53"/>
              <p:cNvSpPr txBox="1">
                <a:spLocks noChangeArrowheads="1"/>
              </p:cNvSpPr>
              <p:nvPr/>
            </p:nvSpPr>
            <p:spPr bwMode="auto">
              <a:xfrm rot="-453781">
                <a:off x="108331" y="115062"/>
                <a:ext cx="4857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02" name="Group 54"/>
            <p:cNvGrpSpPr/>
            <p:nvPr/>
          </p:nvGrpSpPr>
          <p:grpSpPr>
            <a:xfrm rot="453781">
              <a:off x="1502802" y="223356"/>
              <a:ext cx="2567747" cy="1849757"/>
              <a:chOff x="0" y="0"/>
              <a:chExt cx="755904" cy="597408"/>
            </a:xfrm>
          </p:grpSpPr>
          <p:pic>
            <p:nvPicPr>
              <p:cNvPr id="2103" name="云形 26"/>
              <p:cNvPicPr/>
              <p:nvPr/>
            </p:nvPicPr>
            <p:blipFill>
              <a:blip r:embed="rId2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" name="Text Box 56"/>
              <p:cNvSpPr txBox="1">
                <a:spLocks noChangeArrowheads="1"/>
              </p:cNvSpPr>
              <p:nvPr/>
            </p:nvSpPr>
            <p:spPr bwMode="auto">
              <a:xfrm rot="-453781">
                <a:off x="106744" y="112776"/>
                <a:ext cx="485775" cy="373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05" name="Group 57"/>
            <p:cNvGrpSpPr/>
            <p:nvPr/>
          </p:nvGrpSpPr>
          <p:grpSpPr>
            <a:xfrm rot="453781">
              <a:off x="1159372" y="277080"/>
              <a:ext cx="2567747" cy="1868632"/>
              <a:chOff x="0" y="0"/>
              <a:chExt cx="755904" cy="603504"/>
            </a:xfrm>
          </p:grpSpPr>
          <p:pic>
            <p:nvPicPr>
              <p:cNvPr id="2106" name="云形 27"/>
              <p:cNvPicPr/>
              <p:nvPr/>
            </p:nvPicPr>
            <p:blipFill>
              <a:blip r:embed="rId3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" name="Text Box 59"/>
              <p:cNvSpPr txBox="1">
                <a:spLocks noChangeArrowheads="1"/>
              </p:cNvSpPr>
              <p:nvPr/>
            </p:nvSpPr>
            <p:spPr bwMode="auto">
              <a:xfrm rot="-453781">
                <a:off x="109030" y="114046"/>
                <a:ext cx="487362" cy="373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08" name="Group 60"/>
            <p:cNvGrpSpPr/>
            <p:nvPr/>
          </p:nvGrpSpPr>
          <p:grpSpPr>
            <a:xfrm rot="453781">
              <a:off x="-24323" y="229031"/>
              <a:ext cx="2567747" cy="1868632"/>
              <a:chOff x="0" y="0"/>
              <a:chExt cx="755904" cy="603504"/>
            </a:xfrm>
          </p:grpSpPr>
          <p:pic>
            <p:nvPicPr>
              <p:cNvPr id="2109" name="云形 28"/>
              <p:cNvPicPr/>
              <p:nvPr/>
            </p:nvPicPr>
            <p:blipFill>
              <a:blip r:embed="rId3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 rot="-453781">
                <a:off x="102489" y="120079"/>
                <a:ext cx="4889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11" name="Group 63"/>
            <p:cNvGrpSpPr/>
            <p:nvPr/>
          </p:nvGrpSpPr>
          <p:grpSpPr>
            <a:xfrm rot="453781">
              <a:off x="1152558" y="333295"/>
              <a:ext cx="2567747" cy="1849757"/>
              <a:chOff x="0" y="0"/>
              <a:chExt cx="755904" cy="597408"/>
            </a:xfrm>
          </p:grpSpPr>
          <p:pic>
            <p:nvPicPr>
              <p:cNvPr id="2112" name="云形 29"/>
              <p:cNvPicPr/>
              <p:nvPr/>
            </p:nvPicPr>
            <p:blipFill>
              <a:blip r:embed="rId3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4" name="Text Box 65"/>
              <p:cNvSpPr txBox="1">
                <a:spLocks noChangeArrowheads="1"/>
              </p:cNvSpPr>
              <p:nvPr/>
            </p:nvSpPr>
            <p:spPr bwMode="auto">
              <a:xfrm rot="-453781">
                <a:off x="107442" y="111633"/>
                <a:ext cx="4873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14" name="Group 66"/>
            <p:cNvGrpSpPr/>
            <p:nvPr/>
          </p:nvGrpSpPr>
          <p:grpSpPr>
            <a:xfrm rot="453781">
              <a:off x="456246" y="667922"/>
              <a:ext cx="2567747" cy="1849757"/>
              <a:chOff x="0" y="0"/>
              <a:chExt cx="755904" cy="597408"/>
            </a:xfrm>
          </p:grpSpPr>
          <p:pic>
            <p:nvPicPr>
              <p:cNvPr id="2115" name="云形 30"/>
              <p:cNvPicPr/>
              <p:nvPr/>
            </p:nvPicPr>
            <p:blipFill>
              <a:blip r:embed="rId3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90" name="Text Box 68"/>
              <p:cNvSpPr txBox="1">
                <a:spLocks noChangeArrowheads="1"/>
              </p:cNvSpPr>
              <p:nvPr/>
            </p:nvSpPr>
            <p:spPr bwMode="auto">
              <a:xfrm rot="-453781">
                <a:off x="105918" y="115634"/>
                <a:ext cx="4873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117" name="Group 69"/>
          <p:cNvGrpSpPr/>
          <p:nvPr userDrawn="1"/>
        </p:nvGrpSpPr>
        <p:grpSpPr>
          <a:xfrm rot="-453781">
            <a:off x="10164765" y="1531938"/>
            <a:ext cx="1190625" cy="806450"/>
            <a:chOff x="0" y="0"/>
            <a:chExt cx="4044461" cy="2497015"/>
          </a:xfrm>
        </p:grpSpPr>
        <p:grpSp>
          <p:nvGrpSpPr>
            <p:cNvPr id="2118" name="Group 70"/>
            <p:cNvGrpSpPr/>
            <p:nvPr/>
          </p:nvGrpSpPr>
          <p:grpSpPr>
            <a:xfrm rot="453781">
              <a:off x="692035" y="-90362"/>
              <a:ext cx="2567747" cy="1849757"/>
              <a:chOff x="0" y="0"/>
              <a:chExt cx="755904" cy="597408"/>
            </a:xfrm>
          </p:grpSpPr>
          <p:pic>
            <p:nvPicPr>
              <p:cNvPr id="2119" name="云形 32"/>
              <p:cNvPicPr/>
              <p:nvPr/>
            </p:nvPicPr>
            <p:blipFill>
              <a:blip r:embed="rId3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6" name="Text Box 72"/>
              <p:cNvSpPr txBox="1">
                <a:spLocks noChangeArrowheads="1"/>
              </p:cNvSpPr>
              <p:nvPr/>
            </p:nvSpPr>
            <p:spPr bwMode="auto">
              <a:xfrm rot="-453781">
                <a:off x="105855" y="111951"/>
                <a:ext cx="4873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21" name="Group 73"/>
            <p:cNvGrpSpPr/>
            <p:nvPr/>
          </p:nvGrpSpPr>
          <p:grpSpPr>
            <a:xfrm rot="453781">
              <a:off x="452778" y="261497"/>
              <a:ext cx="2567747" cy="1849757"/>
              <a:chOff x="0" y="0"/>
              <a:chExt cx="755904" cy="597408"/>
            </a:xfrm>
          </p:grpSpPr>
          <p:pic>
            <p:nvPicPr>
              <p:cNvPr id="2122" name="云形 33"/>
              <p:cNvPicPr/>
              <p:nvPr/>
            </p:nvPicPr>
            <p:blipFill>
              <a:blip r:embed="rId3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" name="Text Box 75"/>
              <p:cNvSpPr txBox="1">
                <a:spLocks noChangeArrowheads="1"/>
              </p:cNvSpPr>
              <p:nvPr/>
            </p:nvSpPr>
            <p:spPr bwMode="auto">
              <a:xfrm rot="-453781">
                <a:off x="101981" y="117031"/>
                <a:ext cx="4857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24" name="Group 76"/>
            <p:cNvGrpSpPr/>
            <p:nvPr/>
          </p:nvGrpSpPr>
          <p:grpSpPr>
            <a:xfrm rot="453781">
              <a:off x="1502320" y="217230"/>
              <a:ext cx="2567747" cy="1868632"/>
              <a:chOff x="0" y="0"/>
              <a:chExt cx="755904" cy="603504"/>
            </a:xfrm>
          </p:grpSpPr>
          <p:pic>
            <p:nvPicPr>
              <p:cNvPr id="2125" name="云形 34"/>
              <p:cNvPicPr/>
              <p:nvPr/>
            </p:nvPicPr>
            <p:blipFill>
              <a:blip r:embed="rId3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603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" name="Text Box 78"/>
              <p:cNvSpPr txBox="1">
                <a:spLocks noChangeArrowheads="1"/>
              </p:cNvSpPr>
              <p:nvPr/>
            </p:nvSpPr>
            <p:spPr bwMode="auto">
              <a:xfrm rot="-453781">
                <a:off x="106744" y="114745"/>
                <a:ext cx="4857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27" name="Group 79"/>
            <p:cNvGrpSpPr/>
            <p:nvPr/>
          </p:nvGrpSpPr>
          <p:grpSpPr>
            <a:xfrm rot="453781">
              <a:off x="1158890" y="289829"/>
              <a:ext cx="2567747" cy="1849757"/>
              <a:chOff x="0" y="0"/>
              <a:chExt cx="755904" cy="597408"/>
            </a:xfrm>
          </p:grpSpPr>
          <p:pic>
            <p:nvPicPr>
              <p:cNvPr id="2128" name="云形 35"/>
              <p:cNvPicPr/>
              <p:nvPr/>
            </p:nvPicPr>
            <p:blipFill>
              <a:blip r:embed="rId3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03" name="Text Box 81"/>
              <p:cNvSpPr txBox="1">
                <a:spLocks noChangeArrowheads="1"/>
              </p:cNvSpPr>
              <p:nvPr/>
            </p:nvSpPr>
            <p:spPr bwMode="auto">
              <a:xfrm rot="-453781">
                <a:off x="109030" y="109919"/>
                <a:ext cx="48736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0" name="Group 82"/>
            <p:cNvGrpSpPr/>
            <p:nvPr/>
          </p:nvGrpSpPr>
          <p:grpSpPr>
            <a:xfrm rot="453781">
              <a:off x="-24805" y="241780"/>
              <a:ext cx="2567747" cy="1849757"/>
              <a:chOff x="0" y="0"/>
              <a:chExt cx="755904" cy="597408"/>
            </a:xfrm>
          </p:grpSpPr>
          <p:pic>
            <p:nvPicPr>
              <p:cNvPr id="2131" name="云形 36"/>
              <p:cNvPicPr/>
              <p:nvPr/>
            </p:nvPicPr>
            <p:blipFill>
              <a:blip r:embed="rId3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09" name="Text Box 84"/>
              <p:cNvSpPr txBox="1">
                <a:spLocks noChangeArrowheads="1"/>
              </p:cNvSpPr>
              <p:nvPr/>
            </p:nvSpPr>
            <p:spPr bwMode="auto">
              <a:xfrm rot="-453781">
                <a:off x="108839" y="109601"/>
                <a:ext cx="488950" cy="373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3" name="Group 85"/>
            <p:cNvGrpSpPr/>
            <p:nvPr/>
          </p:nvGrpSpPr>
          <p:grpSpPr>
            <a:xfrm rot="453781">
              <a:off x="1153439" y="327251"/>
              <a:ext cx="2567747" cy="1849757"/>
              <a:chOff x="0" y="0"/>
              <a:chExt cx="755904" cy="597408"/>
            </a:xfrm>
          </p:grpSpPr>
          <p:pic>
            <p:nvPicPr>
              <p:cNvPr id="2134" name="云形 37"/>
              <p:cNvPicPr/>
              <p:nvPr/>
            </p:nvPicPr>
            <p:blipFill>
              <a:blip r:embed="rId3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" name="Text Box 87"/>
              <p:cNvSpPr txBox="1">
                <a:spLocks noChangeArrowheads="1"/>
              </p:cNvSpPr>
              <p:nvPr/>
            </p:nvSpPr>
            <p:spPr bwMode="auto">
              <a:xfrm rot="-453781">
                <a:off x="107442" y="113602"/>
                <a:ext cx="4873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6" name="Group 88"/>
            <p:cNvGrpSpPr/>
            <p:nvPr/>
          </p:nvGrpSpPr>
          <p:grpSpPr>
            <a:xfrm rot="453781">
              <a:off x="457126" y="661878"/>
              <a:ext cx="2567747" cy="1849757"/>
              <a:chOff x="0" y="0"/>
              <a:chExt cx="755904" cy="597408"/>
            </a:xfrm>
          </p:grpSpPr>
          <p:pic>
            <p:nvPicPr>
              <p:cNvPr id="2137" name="云形 38"/>
              <p:cNvPicPr/>
              <p:nvPr/>
            </p:nvPicPr>
            <p:blipFill>
              <a:blip r:embed="rId4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55904" cy="5974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69" name="Text Box 90"/>
              <p:cNvSpPr txBox="1">
                <a:spLocks noChangeArrowheads="1"/>
              </p:cNvSpPr>
              <p:nvPr/>
            </p:nvSpPr>
            <p:spPr bwMode="auto">
              <a:xfrm rot="-453781">
                <a:off x="105918" y="117602"/>
                <a:ext cx="4873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139" name="组合 36"/>
          <p:cNvPicPr/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151" y="2767015"/>
            <a:ext cx="901700" cy="446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40" name="组合 42"/>
          <p:cNvPicPr/>
          <p:nvPr userDrawn="1"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6651" y="3213102"/>
            <a:ext cx="901700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41" name="组合 48"/>
          <p:cNvPicPr/>
          <p:nvPr userDrawn="1"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4351" y="2273302"/>
            <a:ext cx="901700" cy="512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42" name="组合 54"/>
          <p:cNvPicPr/>
          <p:nvPr userDrawn="1"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40" y="2938465"/>
            <a:ext cx="1354137" cy="390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43" name="Group 95"/>
          <p:cNvGrpSpPr/>
          <p:nvPr userDrawn="1"/>
        </p:nvGrpSpPr>
        <p:grpSpPr>
          <a:xfrm>
            <a:off x="3773488" y="2273300"/>
            <a:ext cx="482600" cy="503238"/>
            <a:chOff x="0" y="0"/>
            <a:chExt cx="750277" cy="780485"/>
          </a:xfrm>
        </p:grpSpPr>
        <p:grpSp>
          <p:nvGrpSpPr>
            <p:cNvPr id="2144" name="Group 96"/>
            <p:cNvGrpSpPr/>
            <p:nvPr/>
          </p:nvGrpSpPr>
          <p:grpSpPr>
            <a:xfrm>
              <a:off x="47286" y="10242"/>
              <a:ext cx="369610" cy="397087"/>
              <a:chOff x="0" y="0"/>
              <a:chExt cx="237744" cy="256032"/>
            </a:xfrm>
          </p:grpSpPr>
          <p:pic>
            <p:nvPicPr>
              <p:cNvPr id="2145" name="椭圆 64"/>
              <p:cNvPicPr/>
              <p:nvPr/>
            </p:nvPicPr>
            <p:blipFill>
              <a:blip r:embed="rId4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744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60" name="Text Box 98"/>
              <p:cNvSpPr txBox="1">
                <a:spLocks noChangeArrowheads="1"/>
              </p:cNvSpPr>
              <p:nvPr/>
            </p:nvSpPr>
            <p:spPr bwMode="auto">
              <a:xfrm rot="2405652">
                <a:off x="53721" y="33084"/>
                <a:ext cx="131763" cy="188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47" name="Group 99"/>
            <p:cNvGrpSpPr/>
            <p:nvPr/>
          </p:nvGrpSpPr>
          <p:grpSpPr>
            <a:xfrm>
              <a:off x="-9577" y="10242"/>
              <a:ext cx="767652" cy="765810"/>
              <a:chOff x="0" y="0"/>
              <a:chExt cx="493776" cy="493776"/>
            </a:xfrm>
          </p:grpSpPr>
          <p:pic>
            <p:nvPicPr>
              <p:cNvPr id="2148" name="椭圆 65"/>
              <p:cNvPicPr/>
              <p:nvPr/>
            </p:nvPicPr>
            <p:blipFill>
              <a:blip r:embed="rId4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93776" cy="4937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3" name="Text Box 101"/>
              <p:cNvSpPr txBox="1">
                <a:spLocks noChangeArrowheads="1"/>
              </p:cNvSpPr>
              <p:nvPr/>
            </p:nvSpPr>
            <p:spPr bwMode="auto">
              <a:xfrm>
                <a:off x="76010" y="74359"/>
                <a:ext cx="341312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50" name="Group 102"/>
            <p:cNvGrpSpPr/>
            <p:nvPr/>
          </p:nvGrpSpPr>
          <p:grpSpPr>
            <a:xfrm>
              <a:off x="9378" y="95332"/>
              <a:ext cx="293793" cy="548358"/>
              <a:chOff x="0" y="0"/>
              <a:chExt cx="188976" cy="353568"/>
            </a:xfrm>
          </p:grpSpPr>
          <p:pic>
            <p:nvPicPr>
              <p:cNvPr id="2151" name="新月形 66"/>
              <p:cNvPicPr/>
              <p:nvPr/>
            </p:nvPicPr>
            <p:blipFill>
              <a:blip r:embed="rId4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88976" cy="3535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Text Box 104"/>
              <p:cNvSpPr txBox="1">
                <a:spLocks noChangeArrowheads="1"/>
              </p:cNvSpPr>
              <p:nvPr/>
            </p:nvSpPr>
            <p:spPr bwMode="auto">
              <a:xfrm rot="451601">
                <a:off x="20955" y="98870"/>
                <a:ext cx="22225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53" name="Group 105"/>
            <p:cNvGrpSpPr/>
            <p:nvPr/>
          </p:nvGrpSpPr>
          <p:grpSpPr>
            <a:xfrm>
              <a:off x="426374" y="331693"/>
              <a:ext cx="312747" cy="397087"/>
              <a:chOff x="0" y="0"/>
              <a:chExt cx="201168" cy="256032"/>
            </a:xfrm>
          </p:grpSpPr>
          <p:pic>
            <p:nvPicPr>
              <p:cNvPr id="2154" name="新月形 67"/>
              <p:cNvPicPr/>
              <p:nvPr/>
            </p:nvPicPr>
            <p:blipFill>
              <a:blip r:embed="rId4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01168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54" name="Text Box 107"/>
              <p:cNvSpPr txBox="1">
                <a:spLocks noChangeArrowheads="1"/>
              </p:cNvSpPr>
              <p:nvPr/>
            </p:nvSpPr>
            <p:spPr bwMode="auto">
              <a:xfrm rot="2093055">
                <a:off x="141669" y="113157"/>
                <a:ext cx="12700" cy="100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56" name="Group 108"/>
            <p:cNvGrpSpPr/>
            <p:nvPr/>
          </p:nvGrpSpPr>
          <p:grpSpPr>
            <a:xfrm>
              <a:off x="170490" y="95332"/>
              <a:ext cx="236930" cy="255270"/>
              <a:chOff x="0" y="0"/>
              <a:chExt cx="152400" cy="164592"/>
            </a:xfrm>
          </p:grpSpPr>
          <p:pic>
            <p:nvPicPr>
              <p:cNvPr id="2157" name="新月形 68"/>
              <p:cNvPicPr/>
              <p:nvPr/>
            </p:nvPicPr>
            <p:blipFill>
              <a:blip r:embed="rId4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52400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" name="Text Box 110"/>
              <p:cNvSpPr txBox="1">
                <a:spLocks noChangeArrowheads="1"/>
              </p:cNvSpPr>
              <p:nvPr/>
            </p:nvSpPr>
            <p:spPr bwMode="auto">
              <a:xfrm rot="2405652">
                <a:off x="42736" y="8382"/>
                <a:ext cx="38100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59" name="Group 111"/>
            <p:cNvGrpSpPr/>
            <p:nvPr/>
          </p:nvGrpSpPr>
          <p:grpSpPr>
            <a:xfrm>
              <a:off x="142058" y="265512"/>
              <a:ext cx="227452" cy="255270"/>
              <a:chOff x="0" y="0"/>
              <a:chExt cx="146304" cy="164592"/>
            </a:xfrm>
          </p:grpSpPr>
          <p:pic>
            <p:nvPicPr>
              <p:cNvPr id="2160" name="新月形 69"/>
              <p:cNvPicPr/>
              <p:nvPr/>
            </p:nvPicPr>
            <p:blipFill>
              <a:blip r:embed="rId5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" name="Text Box 113"/>
              <p:cNvSpPr txBox="1">
                <a:spLocks noChangeArrowheads="1"/>
              </p:cNvSpPr>
              <p:nvPr/>
            </p:nvSpPr>
            <p:spPr bwMode="auto">
              <a:xfrm rot="2405652">
                <a:off x="40386" y="6604"/>
                <a:ext cx="38100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162" name="Group 114"/>
          <p:cNvGrpSpPr/>
          <p:nvPr userDrawn="1"/>
        </p:nvGrpSpPr>
        <p:grpSpPr>
          <a:xfrm>
            <a:off x="1119189" y="2274890"/>
            <a:ext cx="484187" cy="503237"/>
            <a:chOff x="0" y="0"/>
            <a:chExt cx="750277" cy="780485"/>
          </a:xfrm>
        </p:grpSpPr>
        <p:grpSp>
          <p:nvGrpSpPr>
            <p:cNvPr id="2163" name="Group 115"/>
            <p:cNvGrpSpPr/>
            <p:nvPr/>
          </p:nvGrpSpPr>
          <p:grpSpPr>
            <a:xfrm>
              <a:off x="51067" y="17234"/>
              <a:ext cx="368399" cy="387633"/>
              <a:chOff x="0" y="0"/>
              <a:chExt cx="237744" cy="249936"/>
            </a:xfrm>
          </p:grpSpPr>
          <p:pic>
            <p:nvPicPr>
              <p:cNvPr id="2164" name="椭圆 71"/>
              <p:cNvPicPr/>
              <p:nvPr/>
            </p:nvPicPr>
            <p:blipFill>
              <a:blip r:embed="rId5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744" cy="2499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" name="Text Box 117"/>
              <p:cNvSpPr txBox="1">
                <a:spLocks noChangeArrowheads="1"/>
              </p:cNvSpPr>
              <p:nvPr/>
            </p:nvSpPr>
            <p:spPr bwMode="auto">
              <a:xfrm rot="2405652">
                <a:off x="52769" y="28575"/>
                <a:ext cx="131762" cy="188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6" name="Group 118"/>
            <p:cNvGrpSpPr/>
            <p:nvPr/>
          </p:nvGrpSpPr>
          <p:grpSpPr>
            <a:xfrm>
              <a:off x="-5609" y="7779"/>
              <a:ext cx="765136" cy="765812"/>
              <a:chOff x="0" y="0"/>
              <a:chExt cx="493776" cy="493776"/>
            </a:xfrm>
          </p:grpSpPr>
          <p:pic>
            <p:nvPicPr>
              <p:cNvPr id="2167" name="椭圆 72"/>
              <p:cNvPicPr/>
              <p:nvPr/>
            </p:nvPicPr>
            <p:blipFill>
              <a:blip r:embed="rId5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93776" cy="4937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" name="Text Box 120"/>
              <p:cNvSpPr txBox="1">
                <a:spLocks noChangeArrowheads="1"/>
              </p:cNvSpPr>
              <p:nvPr/>
            </p:nvSpPr>
            <p:spPr bwMode="auto">
              <a:xfrm>
                <a:off x="75057" y="75946"/>
                <a:ext cx="3429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9" name="Group 121"/>
            <p:cNvGrpSpPr/>
            <p:nvPr/>
          </p:nvGrpSpPr>
          <p:grpSpPr>
            <a:xfrm>
              <a:off x="13283" y="92870"/>
              <a:ext cx="292830" cy="548359"/>
              <a:chOff x="0" y="0"/>
              <a:chExt cx="188976" cy="353568"/>
            </a:xfrm>
          </p:grpSpPr>
          <p:pic>
            <p:nvPicPr>
              <p:cNvPr id="2170" name="新月形 73"/>
              <p:cNvPicPr/>
              <p:nvPr/>
            </p:nvPicPr>
            <p:blipFill>
              <a:blip r:embed="rId5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88976" cy="3535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" name="Text Box 123"/>
              <p:cNvSpPr txBox="1">
                <a:spLocks noChangeArrowheads="1"/>
              </p:cNvSpPr>
              <p:nvPr/>
            </p:nvSpPr>
            <p:spPr bwMode="auto">
              <a:xfrm rot="451601">
                <a:off x="16828" y="100457"/>
                <a:ext cx="23812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2" name="Group 124"/>
            <p:cNvGrpSpPr/>
            <p:nvPr/>
          </p:nvGrpSpPr>
          <p:grpSpPr>
            <a:xfrm>
              <a:off x="428912" y="329231"/>
              <a:ext cx="311722" cy="397088"/>
              <a:chOff x="0" y="0"/>
              <a:chExt cx="201168" cy="256032"/>
            </a:xfrm>
          </p:grpSpPr>
          <p:pic>
            <p:nvPicPr>
              <p:cNvPr id="2173" name="新月形 74"/>
              <p:cNvPicPr/>
              <p:nvPr/>
            </p:nvPicPr>
            <p:blipFill>
              <a:blip r:embed="rId5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01168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Text Box 126"/>
              <p:cNvSpPr txBox="1">
                <a:spLocks noChangeArrowheads="1"/>
              </p:cNvSpPr>
              <p:nvPr/>
            </p:nvSpPr>
            <p:spPr bwMode="auto">
              <a:xfrm rot="2093055">
                <a:off x="140716" y="114745"/>
                <a:ext cx="12700" cy="100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5" name="Group 127"/>
            <p:cNvGrpSpPr/>
            <p:nvPr/>
          </p:nvGrpSpPr>
          <p:grpSpPr>
            <a:xfrm>
              <a:off x="173867" y="92870"/>
              <a:ext cx="226707" cy="255271"/>
              <a:chOff x="0" y="0"/>
              <a:chExt cx="146304" cy="164592"/>
            </a:xfrm>
          </p:grpSpPr>
          <p:pic>
            <p:nvPicPr>
              <p:cNvPr id="2176" name="新月形 75"/>
              <p:cNvPicPr/>
              <p:nvPr/>
            </p:nvPicPr>
            <p:blipFill>
              <a:blip r:embed="rId5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" name="Text Box 129"/>
              <p:cNvSpPr txBox="1">
                <a:spLocks noChangeArrowheads="1"/>
              </p:cNvSpPr>
              <p:nvPr/>
            </p:nvSpPr>
            <p:spPr bwMode="auto">
              <a:xfrm rot="2405652">
                <a:off x="41783" y="9970"/>
                <a:ext cx="38100" cy="11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8" name="Group 130"/>
            <p:cNvGrpSpPr/>
            <p:nvPr/>
          </p:nvGrpSpPr>
          <p:grpSpPr>
            <a:xfrm>
              <a:off x="136082" y="263050"/>
              <a:ext cx="236153" cy="255271"/>
              <a:chOff x="0" y="0"/>
              <a:chExt cx="152400" cy="164592"/>
            </a:xfrm>
          </p:grpSpPr>
          <p:pic>
            <p:nvPicPr>
              <p:cNvPr id="2179" name="新月形 76"/>
              <p:cNvPicPr/>
              <p:nvPr/>
            </p:nvPicPr>
            <p:blipFill>
              <a:blip r:embed="rId5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52400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" name="Text Box 132"/>
              <p:cNvSpPr txBox="1">
                <a:spLocks noChangeArrowheads="1"/>
              </p:cNvSpPr>
              <p:nvPr/>
            </p:nvSpPr>
            <p:spPr bwMode="auto">
              <a:xfrm rot="2405652">
                <a:off x="43942" y="8192"/>
                <a:ext cx="38100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181" name="Group 133"/>
          <p:cNvGrpSpPr/>
          <p:nvPr userDrawn="1"/>
        </p:nvGrpSpPr>
        <p:grpSpPr>
          <a:xfrm>
            <a:off x="5072065" y="3005138"/>
            <a:ext cx="1023937" cy="1023937"/>
            <a:chOff x="0" y="0"/>
            <a:chExt cx="1024128" cy="1024128"/>
          </a:xfrm>
        </p:grpSpPr>
        <p:grpSp>
          <p:nvGrpSpPr>
            <p:cNvPr id="2182" name="Group 134"/>
            <p:cNvGrpSpPr/>
            <p:nvPr/>
          </p:nvGrpSpPr>
          <p:grpSpPr>
            <a:xfrm>
              <a:off x="-6288" y="-5907"/>
              <a:ext cx="1036513" cy="1036513"/>
              <a:chOff x="0" y="0"/>
              <a:chExt cx="1036320" cy="1036320"/>
            </a:xfrm>
          </p:grpSpPr>
          <p:pic>
            <p:nvPicPr>
              <p:cNvPr id="2183" name="十字星 78"/>
              <p:cNvPicPr/>
              <p:nvPr/>
            </p:nvPicPr>
            <p:blipFill>
              <a:blip r:embed="rId5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36320" cy="10363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" name="Text Box 136"/>
              <p:cNvSpPr txBox="1">
                <a:spLocks noChangeArrowheads="1"/>
              </p:cNvSpPr>
              <p:nvPr/>
            </p:nvSpPr>
            <p:spPr bwMode="auto">
              <a:xfrm>
                <a:off x="428562" y="426593"/>
                <a:ext cx="18097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85" name="Group 137"/>
            <p:cNvGrpSpPr/>
            <p:nvPr/>
          </p:nvGrpSpPr>
          <p:grpSpPr>
            <a:xfrm>
              <a:off x="329054" y="329435"/>
              <a:ext cx="365828" cy="365828"/>
              <a:chOff x="0" y="0"/>
              <a:chExt cx="365760" cy="365760"/>
            </a:xfrm>
          </p:grpSpPr>
          <p:pic>
            <p:nvPicPr>
              <p:cNvPr id="2186" name="十字星 79"/>
              <p:cNvPicPr/>
              <p:nvPr/>
            </p:nvPicPr>
            <p:blipFill>
              <a:blip r:embed="rId5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65760" cy="3657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" name="Text Box 139"/>
              <p:cNvSpPr txBox="1">
                <a:spLocks noChangeArrowheads="1"/>
              </p:cNvSpPr>
              <p:nvPr/>
            </p:nvSpPr>
            <p:spPr bwMode="auto">
              <a:xfrm rot="2700000">
                <a:off x="138524" y="136556"/>
                <a:ext cx="88900" cy="90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88" name="Group 140"/>
            <p:cNvGrpSpPr/>
            <p:nvPr/>
          </p:nvGrpSpPr>
          <p:grpSpPr>
            <a:xfrm>
              <a:off x="322957" y="323338"/>
              <a:ext cx="378023" cy="378023"/>
              <a:chOff x="0" y="0"/>
              <a:chExt cx="377952" cy="377952"/>
            </a:xfrm>
          </p:grpSpPr>
          <p:pic>
            <p:nvPicPr>
              <p:cNvPr id="2189" name="椭圆 80"/>
              <p:cNvPicPr/>
              <p:nvPr/>
            </p:nvPicPr>
            <p:blipFill>
              <a:blip r:embed="rId5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77952" cy="37795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" name="Text Box 142"/>
              <p:cNvSpPr txBox="1">
                <a:spLocks noChangeArrowheads="1"/>
              </p:cNvSpPr>
              <p:nvPr/>
            </p:nvSpPr>
            <p:spPr bwMode="auto">
              <a:xfrm>
                <a:off x="59690" y="60897"/>
                <a:ext cx="2571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191" name="Group 143"/>
          <p:cNvGrpSpPr/>
          <p:nvPr userDrawn="1"/>
        </p:nvGrpSpPr>
        <p:grpSpPr>
          <a:xfrm>
            <a:off x="261939" y="3121025"/>
            <a:ext cx="790575" cy="792163"/>
            <a:chOff x="0" y="0"/>
            <a:chExt cx="1024128" cy="1024128"/>
          </a:xfrm>
        </p:grpSpPr>
        <p:grpSp>
          <p:nvGrpSpPr>
            <p:cNvPr id="2192" name="Group 144"/>
            <p:cNvGrpSpPr/>
            <p:nvPr/>
          </p:nvGrpSpPr>
          <p:grpSpPr>
            <a:xfrm>
              <a:off x="-7651" y="-7717"/>
              <a:ext cx="1042390" cy="1040300"/>
              <a:chOff x="0" y="0"/>
              <a:chExt cx="804672" cy="804672"/>
            </a:xfrm>
          </p:grpSpPr>
          <p:pic>
            <p:nvPicPr>
              <p:cNvPr id="2193" name="十字星 82"/>
              <p:cNvPicPr/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45" name="Text Box 146"/>
              <p:cNvSpPr txBox="1">
                <a:spLocks noChangeArrowheads="1"/>
              </p:cNvSpPr>
              <p:nvPr/>
            </p:nvSpPr>
            <p:spPr bwMode="auto">
              <a:xfrm>
                <a:off x="331343" y="331407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95" name="Group 147"/>
            <p:cNvGrpSpPr/>
            <p:nvPr/>
          </p:nvGrpSpPr>
          <p:grpSpPr>
            <a:xfrm>
              <a:off x="324019" y="323288"/>
              <a:ext cx="371154" cy="378291"/>
              <a:chOff x="0" y="0"/>
              <a:chExt cx="286512" cy="292608"/>
            </a:xfrm>
          </p:grpSpPr>
          <p:pic>
            <p:nvPicPr>
              <p:cNvPr id="2196" name="十字星 83"/>
              <p:cNvPicPr/>
              <p:nvPr/>
            </p:nvPicPr>
            <p:blipFill>
              <a:blip r:embed="rId6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46" name="Text Box 149"/>
              <p:cNvSpPr txBox="1">
                <a:spLocks noChangeArrowheads="1"/>
              </p:cNvSpPr>
              <p:nvPr/>
            </p:nvSpPr>
            <p:spPr bwMode="auto">
              <a:xfrm rot="2700000">
                <a:off x="111822" y="111886"/>
                <a:ext cx="68263" cy="68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98" name="Group 150"/>
            <p:cNvGrpSpPr/>
            <p:nvPr/>
          </p:nvGrpSpPr>
          <p:grpSpPr>
            <a:xfrm>
              <a:off x="324019" y="323288"/>
              <a:ext cx="379051" cy="378291"/>
              <a:chOff x="0" y="0"/>
              <a:chExt cx="292608" cy="292608"/>
            </a:xfrm>
          </p:grpSpPr>
          <p:pic>
            <p:nvPicPr>
              <p:cNvPr id="2199" name="椭圆 84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47" name="Text Box 152"/>
              <p:cNvSpPr txBox="1">
                <a:spLocks noChangeArrowheads="1"/>
              </p:cNvSpPr>
              <p:nvPr/>
            </p:nvSpPr>
            <p:spPr bwMode="auto">
              <a:xfrm>
                <a:off x="46736" y="46800"/>
                <a:ext cx="198438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02" name="Group 154"/>
          <p:cNvGrpSpPr/>
          <p:nvPr userDrawn="1"/>
        </p:nvGrpSpPr>
        <p:grpSpPr>
          <a:xfrm>
            <a:off x="2436814" y="3854450"/>
            <a:ext cx="1025525" cy="1023938"/>
            <a:chOff x="0" y="0"/>
            <a:chExt cx="1024128" cy="1024128"/>
          </a:xfrm>
        </p:grpSpPr>
        <p:grpSp>
          <p:nvGrpSpPr>
            <p:cNvPr id="2203" name="Group 155"/>
            <p:cNvGrpSpPr/>
            <p:nvPr/>
          </p:nvGrpSpPr>
          <p:grpSpPr>
            <a:xfrm>
              <a:off x="-4503" y="-7875"/>
              <a:ext cx="1034908" cy="1036512"/>
              <a:chOff x="0" y="0"/>
              <a:chExt cx="1036320" cy="1036320"/>
            </a:xfrm>
          </p:grpSpPr>
          <p:pic>
            <p:nvPicPr>
              <p:cNvPr id="2204" name="十字星 87"/>
              <p:cNvPicPr/>
              <p:nvPr/>
            </p:nvPicPr>
            <p:blipFill>
              <a:blip r:embed="rId5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36320" cy="10363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06" name="Text Box 157"/>
              <p:cNvSpPr txBox="1">
                <a:spLocks noChangeArrowheads="1"/>
              </p:cNvSpPr>
              <p:nvPr/>
            </p:nvSpPr>
            <p:spPr bwMode="auto">
              <a:xfrm>
                <a:off x="426784" y="430149"/>
                <a:ext cx="18097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6" name="Group 158"/>
            <p:cNvGrpSpPr/>
            <p:nvPr/>
          </p:nvGrpSpPr>
          <p:grpSpPr>
            <a:xfrm>
              <a:off x="330320" y="327467"/>
              <a:ext cx="365262" cy="371925"/>
              <a:chOff x="0" y="0"/>
              <a:chExt cx="365760" cy="371856"/>
            </a:xfrm>
          </p:grpSpPr>
          <p:pic>
            <p:nvPicPr>
              <p:cNvPr id="2207" name="十字星 88"/>
              <p:cNvPicPr/>
              <p:nvPr/>
            </p:nvPicPr>
            <p:blipFill>
              <a:blip r:embed="rId6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65760" cy="37185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48" name="Text Box 160"/>
              <p:cNvSpPr txBox="1">
                <a:spLocks noChangeArrowheads="1"/>
              </p:cNvSpPr>
              <p:nvPr/>
            </p:nvSpPr>
            <p:spPr bwMode="auto">
              <a:xfrm rot="2700000">
                <a:off x="137541" y="139319"/>
                <a:ext cx="88900" cy="88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9" name="Group 161"/>
            <p:cNvGrpSpPr/>
            <p:nvPr/>
          </p:nvGrpSpPr>
          <p:grpSpPr>
            <a:xfrm>
              <a:off x="324233" y="321370"/>
              <a:ext cx="377437" cy="378022"/>
              <a:chOff x="0" y="0"/>
              <a:chExt cx="377952" cy="377952"/>
            </a:xfrm>
          </p:grpSpPr>
          <p:pic>
            <p:nvPicPr>
              <p:cNvPr id="2210" name="椭圆 89"/>
              <p:cNvPicPr/>
              <p:nvPr/>
            </p:nvPicPr>
            <p:blipFill>
              <a:blip r:embed="rId5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77952" cy="37795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49" name="Text Box 163"/>
              <p:cNvSpPr txBox="1">
                <a:spLocks noChangeArrowheads="1"/>
              </p:cNvSpPr>
              <p:nvPr/>
            </p:nvSpPr>
            <p:spPr bwMode="auto">
              <a:xfrm>
                <a:off x="59500" y="61278"/>
                <a:ext cx="258762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12" name="Group 164"/>
          <p:cNvGrpSpPr/>
          <p:nvPr userDrawn="1"/>
        </p:nvGrpSpPr>
        <p:grpSpPr>
          <a:xfrm>
            <a:off x="3286125" y="4630738"/>
            <a:ext cx="792163" cy="792162"/>
            <a:chOff x="0" y="0"/>
            <a:chExt cx="1024128" cy="1024128"/>
          </a:xfrm>
        </p:grpSpPr>
        <p:grpSp>
          <p:nvGrpSpPr>
            <p:cNvPr id="2213" name="Group 165"/>
            <p:cNvGrpSpPr/>
            <p:nvPr/>
          </p:nvGrpSpPr>
          <p:grpSpPr>
            <a:xfrm>
              <a:off x="-8374" y="-5008"/>
              <a:ext cx="1040300" cy="1040301"/>
              <a:chOff x="0" y="0"/>
              <a:chExt cx="804672" cy="804672"/>
            </a:xfrm>
          </p:grpSpPr>
          <p:pic>
            <p:nvPicPr>
              <p:cNvPr id="2214" name="十字星 91"/>
              <p:cNvPicPr/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0" name="Text Box 167"/>
              <p:cNvSpPr txBox="1">
                <a:spLocks noChangeArrowheads="1"/>
              </p:cNvSpPr>
              <p:nvPr/>
            </p:nvSpPr>
            <p:spPr bwMode="auto">
              <a:xfrm>
                <a:off x="333502" y="329311"/>
                <a:ext cx="139700" cy="141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16" name="Group 168"/>
            <p:cNvGrpSpPr/>
            <p:nvPr/>
          </p:nvGrpSpPr>
          <p:grpSpPr>
            <a:xfrm>
              <a:off x="322631" y="325997"/>
              <a:ext cx="378291" cy="370410"/>
              <a:chOff x="0" y="0"/>
              <a:chExt cx="292608" cy="286512"/>
            </a:xfrm>
          </p:grpSpPr>
          <p:pic>
            <p:nvPicPr>
              <p:cNvPr id="2217" name="十字星 92"/>
              <p:cNvPicPr/>
              <p:nvPr/>
            </p:nvPicPr>
            <p:blipFill>
              <a:blip r:embed="rId6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1" name="Text Box 170"/>
              <p:cNvSpPr txBox="1">
                <a:spLocks noChangeArrowheads="1"/>
              </p:cNvSpPr>
              <p:nvPr/>
            </p:nvSpPr>
            <p:spPr bwMode="auto">
              <a:xfrm rot="2700000">
                <a:off x="112394" y="109790"/>
                <a:ext cx="68262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19" name="Group 171"/>
            <p:cNvGrpSpPr/>
            <p:nvPr/>
          </p:nvGrpSpPr>
          <p:grpSpPr>
            <a:xfrm>
              <a:off x="322631" y="318115"/>
              <a:ext cx="378291" cy="386172"/>
              <a:chOff x="0" y="0"/>
              <a:chExt cx="292608" cy="298704"/>
            </a:xfrm>
          </p:grpSpPr>
          <p:pic>
            <p:nvPicPr>
              <p:cNvPr id="2220" name="椭圆 93"/>
              <p:cNvPicPr/>
              <p:nvPr/>
            </p:nvPicPr>
            <p:blipFill>
              <a:blip r:embed="rId6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87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2" name="Text Box 173"/>
              <p:cNvSpPr txBox="1">
                <a:spLocks noChangeArrowheads="1"/>
              </p:cNvSpPr>
              <p:nvPr/>
            </p:nvSpPr>
            <p:spPr bwMode="auto">
              <a:xfrm>
                <a:off x="47308" y="50800"/>
                <a:ext cx="200025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22" name="Group 174"/>
          <p:cNvGrpSpPr/>
          <p:nvPr userDrawn="1"/>
        </p:nvGrpSpPr>
        <p:grpSpPr>
          <a:xfrm>
            <a:off x="2459037" y="4645027"/>
            <a:ext cx="792163" cy="792163"/>
            <a:chOff x="0" y="0"/>
            <a:chExt cx="1024128" cy="1024128"/>
          </a:xfrm>
        </p:grpSpPr>
        <p:grpSp>
          <p:nvGrpSpPr>
            <p:cNvPr id="2223" name="Group 175"/>
            <p:cNvGrpSpPr/>
            <p:nvPr/>
          </p:nvGrpSpPr>
          <p:grpSpPr>
            <a:xfrm>
              <a:off x="-10919" y="-7717"/>
              <a:ext cx="1040301" cy="1040300"/>
              <a:chOff x="0" y="0"/>
              <a:chExt cx="804672" cy="804672"/>
            </a:xfrm>
          </p:grpSpPr>
          <p:pic>
            <p:nvPicPr>
              <p:cNvPr id="2224" name="十字星 95"/>
              <p:cNvPicPr/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3" name="Text Box 177"/>
              <p:cNvSpPr txBox="1">
                <a:spLocks noChangeArrowheads="1"/>
              </p:cNvSpPr>
              <p:nvPr/>
            </p:nvSpPr>
            <p:spPr bwMode="auto">
              <a:xfrm>
                <a:off x="335471" y="331407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26" name="Group 178"/>
            <p:cNvGrpSpPr/>
            <p:nvPr/>
          </p:nvGrpSpPr>
          <p:grpSpPr>
            <a:xfrm>
              <a:off x="327967" y="323288"/>
              <a:ext cx="370410" cy="378291"/>
              <a:chOff x="0" y="0"/>
              <a:chExt cx="286512" cy="292608"/>
            </a:xfrm>
          </p:grpSpPr>
          <p:pic>
            <p:nvPicPr>
              <p:cNvPr id="2227" name="十字星 96"/>
              <p:cNvPicPr/>
              <p:nvPr/>
            </p:nvPicPr>
            <p:blipFill>
              <a:blip r:embed="rId6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4" name="Text Box 180"/>
              <p:cNvSpPr txBox="1">
                <a:spLocks noChangeArrowheads="1"/>
              </p:cNvSpPr>
              <p:nvPr/>
            </p:nvSpPr>
            <p:spPr bwMode="auto">
              <a:xfrm rot="2700000">
                <a:off x="108266" y="111886"/>
                <a:ext cx="68263" cy="68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29" name="Group 181"/>
            <p:cNvGrpSpPr/>
            <p:nvPr/>
          </p:nvGrpSpPr>
          <p:grpSpPr>
            <a:xfrm>
              <a:off x="320086" y="323288"/>
              <a:ext cx="386172" cy="378291"/>
              <a:chOff x="0" y="0"/>
              <a:chExt cx="298704" cy="292608"/>
            </a:xfrm>
          </p:grpSpPr>
          <p:pic>
            <p:nvPicPr>
              <p:cNvPr id="2230" name="椭圆 97"/>
              <p:cNvPicPr/>
              <p:nvPr/>
            </p:nvPicPr>
            <p:blipFill>
              <a:blip r:embed="rId6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8704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5" name="Text Box 183"/>
              <p:cNvSpPr txBox="1">
                <a:spLocks noChangeArrowheads="1"/>
              </p:cNvSpPr>
              <p:nvPr/>
            </p:nvSpPr>
            <p:spPr bwMode="auto">
              <a:xfrm>
                <a:off x="49276" y="46800"/>
                <a:ext cx="198438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32" name="Group 184"/>
          <p:cNvGrpSpPr/>
          <p:nvPr userDrawn="1"/>
        </p:nvGrpSpPr>
        <p:grpSpPr>
          <a:xfrm>
            <a:off x="1704976" y="4559302"/>
            <a:ext cx="792163" cy="790575"/>
            <a:chOff x="0" y="0"/>
            <a:chExt cx="1024128" cy="1024128"/>
          </a:xfrm>
        </p:grpSpPr>
        <p:grpSp>
          <p:nvGrpSpPr>
            <p:cNvPr id="2233" name="Group 185"/>
            <p:cNvGrpSpPr/>
            <p:nvPr/>
          </p:nvGrpSpPr>
          <p:grpSpPr>
            <a:xfrm>
              <a:off x="-5418" y="-7239"/>
              <a:ext cx="1040300" cy="1042390"/>
              <a:chOff x="0" y="0"/>
              <a:chExt cx="804672" cy="804672"/>
            </a:xfrm>
          </p:grpSpPr>
          <p:pic>
            <p:nvPicPr>
              <p:cNvPr id="2234" name="十字星 99"/>
              <p:cNvPicPr/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6" name="Text Box 187"/>
              <p:cNvSpPr txBox="1">
                <a:spLocks noChangeArrowheads="1"/>
              </p:cNvSpPr>
              <p:nvPr/>
            </p:nvSpPr>
            <p:spPr bwMode="auto">
              <a:xfrm>
                <a:off x="329629" y="331026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36" name="Group 188"/>
            <p:cNvGrpSpPr/>
            <p:nvPr/>
          </p:nvGrpSpPr>
          <p:grpSpPr>
            <a:xfrm>
              <a:off x="325586" y="324431"/>
              <a:ext cx="370410" cy="371154"/>
              <a:chOff x="0" y="0"/>
              <a:chExt cx="286512" cy="286512"/>
            </a:xfrm>
          </p:grpSpPr>
          <p:pic>
            <p:nvPicPr>
              <p:cNvPr id="2237" name="十字星 100"/>
              <p:cNvPicPr/>
              <p:nvPr/>
            </p:nvPicPr>
            <p:blipFill>
              <a:blip r:embed="rId6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7" name="Text Box 190"/>
              <p:cNvSpPr txBox="1">
                <a:spLocks noChangeArrowheads="1"/>
              </p:cNvSpPr>
              <p:nvPr/>
            </p:nvSpPr>
            <p:spPr bwMode="auto">
              <a:xfrm rot="2700000">
                <a:off x="109314" y="110711"/>
                <a:ext cx="6985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39" name="Group 191"/>
            <p:cNvGrpSpPr/>
            <p:nvPr/>
          </p:nvGrpSpPr>
          <p:grpSpPr>
            <a:xfrm>
              <a:off x="325586" y="324431"/>
              <a:ext cx="378291" cy="379051"/>
              <a:chOff x="0" y="0"/>
              <a:chExt cx="292608" cy="292608"/>
            </a:xfrm>
          </p:grpSpPr>
          <p:pic>
            <p:nvPicPr>
              <p:cNvPr id="2240" name="椭圆 101"/>
              <p:cNvPicPr/>
              <p:nvPr/>
            </p:nvPicPr>
            <p:blipFill>
              <a:blip r:embed="rId6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8" name="Text Box 193"/>
              <p:cNvSpPr txBox="1">
                <a:spLocks noChangeArrowheads="1"/>
              </p:cNvSpPr>
              <p:nvPr/>
            </p:nvSpPr>
            <p:spPr bwMode="auto">
              <a:xfrm>
                <a:off x="45022" y="44831"/>
                <a:ext cx="198437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42" name="Group 194"/>
          <p:cNvGrpSpPr/>
          <p:nvPr userDrawn="1"/>
        </p:nvGrpSpPr>
        <p:grpSpPr>
          <a:xfrm>
            <a:off x="1109663" y="3629027"/>
            <a:ext cx="792163" cy="792163"/>
            <a:chOff x="0" y="0"/>
            <a:chExt cx="1024128" cy="1024128"/>
          </a:xfrm>
        </p:grpSpPr>
        <p:grpSp>
          <p:nvGrpSpPr>
            <p:cNvPr id="2243" name="Group 195"/>
            <p:cNvGrpSpPr/>
            <p:nvPr/>
          </p:nvGrpSpPr>
          <p:grpSpPr>
            <a:xfrm>
              <a:off x="-8128" y="-10344"/>
              <a:ext cx="1040301" cy="1040300"/>
              <a:chOff x="0" y="0"/>
              <a:chExt cx="804672" cy="804672"/>
            </a:xfrm>
          </p:grpSpPr>
          <p:pic>
            <p:nvPicPr>
              <p:cNvPr id="2244" name="十字星 103"/>
              <p:cNvPicPr/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59" name="Text Box 197"/>
              <p:cNvSpPr txBox="1">
                <a:spLocks noChangeArrowheads="1"/>
              </p:cNvSpPr>
              <p:nvPr/>
            </p:nvSpPr>
            <p:spPr bwMode="auto">
              <a:xfrm>
                <a:off x="331724" y="333439"/>
                <a:ext cx="141288" cy="141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46" name="Group 198"/>
            <p:cNvGrpSpPr/>
            <p:nvPr/>
          </p:nvGrpSpPr>
          <p:grpSpPr>
            <a:xfrm>
              <a:off x="322877" y="328542"/>
              <a:ext cx="378291" cy="370410"/>
              <a:chOff x="0" y="0"/>
              <a:chExt cx="292608" cy="286512"/>
            </a:xfrm>
          </p:grpSpPr>
          <p:pic>
            <p:nvPicPr>
              <p:cNvPr id="2247" name="十字星 104"/>
              <p:cNvPicPr/>
              <p:nvPr/>
            </p:nvPicPr>
            <p:blipFill>
              <a:blip r:embed="rId7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0" name="Text Box 200"/>
              <p:cNvSpPr txBox="1">
                <a:spLocks noChangeArrowheads="1"/>
              </p:cNvSpPr>
              <p:nvPr/>
            </p:nvSpPr>
            <p:spPr bwMode="auto">
              <a:xfrm rot="2700000">
                <a:off x="112203" y="107822"/>
                <a:ext cx="68263" cy="68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49" name="Group 201"/>
            <p:cNvGrpSpPr/>
            <p:nvPr/>
          </p:nvGrpSpPr>
          <p:grpSpPr>
            <a:xfrm>
              <a:off x="322877" y="320661"/>
              <a:ext cx="378291" cy="378291"/>
              <a:chOff x="0" y="0"/>
              <a:chExt cx="292608" cy="292608"/>
            </a:xfrm>
          </p:grpSpPr>
          <p:pic>
            <p:nvPicPr>
              <p:cNvPr id="2250" name="椭圆 105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1" name="Text Box 203"/>
              <p:cNvSpPr txBox="1">
                <a:spLocks noChangeArrowheads="1"/>
              </p:cNvSpPr>
              <p:nvPr/>
            </p:nvSpPr>
            <p:spPr bwMode="auto">
              <a:xfrm>
                <a:off x="45530" y="48832"/>
                <a:ext cx="201612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52" name="Group 204"/>
          <p:cNvGrpSpPr/>
          <p:nvPr userDrawn="1"/>
        </p:nvGrpSpPr>
        <p:grpSpPr>
          <a:xfrm>
            <a:off x="1" y="3730625"/>
            <a:ext cx="792163" cy="792163"/>
            <a:chOff x="0" y="0"/>
            <a:chExt cx="1024128" cy="1024128"/>
          </a:xfrm>
        </p:grpSpPr>
        <p:grpSp>
          <p:nvGrpSpPr>
            <p:cNvPr id="2253" name="Group 205"/>
            <p:cNvGrpSpPr/>
            <p:nvPr/>
          </p:nvGrpSpPr>
          <p:grpSpPr>
            <a:xfrm>
              <a:off x="-7881" y="-7717"/>
              <a:ext cx="1040300" cy="1040300"/>
              <a:chOff x="0" y="0"/>
              <a:chExt cx="804672" cy="804672"/>
            </a:xfrm>
          </p:grpSpPr>
          <p:pic>
            <p:nvPicPr>
              <p:cNvPr id="2254" name="十字星 107"/>
              <p:cNvPicPr/>
              <p:nvPr/>
            </p:nvPicPr>
            <p:blipFill>
              <a:blip r:embed="rId7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2" name="Text Box 207"/>
              <p:cNvSpPr txBox="1">
                <a:spLocks noChangeArrowheads="1"/>
              </p:cNvSpPr>
              <p:nvPr/>
            </p:nvSpPr>
            <p:spPr bwMode="auto">
              <a:xfrm>
                <a:off x="331534" y="331407"/>
                <a:ext cx="141287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56" name="Group 208"/>
            <p:cNvGrpSpPr/>
            <p:nvPr/>
          </p:nvGrpSpPr>
          <p:grpSpPr>
            <a:xfrm>
              <a:off x="323123" y="323288"/>
              <a:ext cx="378291" cy="378291"/>
              <a:chOff x="0" y="0"/>
              <a:chExt cx="292608" cy="292608"/>
            </a:xfrm>
          </p:grpSpPr>
          <p:pic>
            <p:nvPicPr>
              <p:cNvPr id="2257" name="十字星 108"/>
              <p:cNvPicPr/>
              <p:nvPr/>
            </p:nvPicPr>
            <p:blipFill>
              <a:blip r:embed="rId7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3" name="Text Box 210"/>
              <p:cNvSpPr txBox="1">
                <a:spLocks noChangeArrowheads="1"/>
              </p:cNvSpPr>
              <p:nvPr/>
            </p:nvSpPr>
            <p:spPr bwMode="auto">
              <a:xfrm rot="2700000">
                <a:off x="112014" y="111887"/>
                <a:ext cx="68263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59" name="Group 211"/>
            <p:cNvGrpSpPr/>
            <p:nvPr/>
          </p:nvGrpSpPr>
          <p:grpSpPr>
            <a:xfrm>
              <a:off x="323123" y="323288"/>
              <a:ext cx="378291" cy="378291"/>
              <a:chOff x="0" y="0"/>
              <a:chExt cx="292608" cy="292608"/>
            </a:xfrm>
          </p:grpSpPr>
          <p:pic>
            <p:nvPicPr>
              <p:cNvPr id="2260" name="椭圆 109"/>
              <p:cNvPicPr/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4" name="Text Box 213"/>
              <p:cNvSpPr txBox="1">
                <a:spLocks noChangeArrowheads="1"/>
              </p:cNvSpPr>
              <p:nvPr/>
            </p:nvSpPr>
            <p:spPr bwMode="auto">
              <a:xfrm>
                <a:off x="45339" y="46800"/>
                <a:ext cx="200025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62" name="Group 214"/>
          <p:cNvGrpSpPr/>
          <p:nvPr userDrawn="1"/>
        </p:nvGrpSpPr>
        <p:grpSpPr>
          <a:xfrm>
            <a:off x="1692276" y="3736977"/>
            <a:ext cx="792163" cy="790575"/>
            <a:chOff x="0" y="0"/>
            <a:chExt cx="1024128" cy="1024128"/>
          </a:xfrm>
        </p:grpSpPr>
        <p:grpSp>
          <p:nvGrpSpPr>
            <p:cNvPr id="2263" name="Group 215"/>
            <p:cNvGrpSpPr/>
            <p:nvPr/>
          </p:nvGrpSpPr>
          <p:grpSpPr>
            <a:xfrm>
              <a:off x="-4761" y="-8061"/>
              <a:ext cx="1040300" cy="1042390"/>
              <a:chOff x="0" y="0"/>
              <a:chExt cx="804672" cy="804672"/>
            </a:xfrm>
          </p:grpSpPr>
          <p:pic>
            <p:nvPicPr>
              <p:cNvPr id="2264" name="十字星 111"/>
              <p:cNvPicPr/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5" name="Text Box 217"/>
              <p:cNvSpPr txBox="1">
                <a:spLocks noChangeArrowheads="1"/>
              </p:cNvSpPr>
              <p:nvPr/>
            </p:nvSpPr>
            <p:spPr bwMode="auto">
              <a:xfrm>
                <a:off x="330708" y="331661"/>
                <a:ext cx="1397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6" name="Group 218"/>
            <p:cNvGrpSpPr/>
            <p:nvPr/>
          </p:nvGrpSpPr>
          <p:grpSpPr>
            <a:xfrm>
              <a:off x="326243" y="323608"/>
              <a:ext cx="370410" cy="371154"/>
              <a:chOff x="0" y="0"/>
              <a:chExt cx="286512" cy="286512"/>
            </a:xfrm>
          </p:grpSpPr>
          <p:pic>
            <p:nvPicPr>
              <p:cNvPr id="2267" name="十字星 112"/>
              <p:cNvPicPr/>
              <p:nvPr/>
            </p:nvPicPr>
            <p:blipFill>
              <a:blip r:embed="rId7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86512" cy="286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6" name="Text Box 220"/>
              <p:cNvSpPr txBox="1">
                <a:spLocks noChangeArrowheads="1"/>
              </p:cNvSpPr>
              <p:nvPr/>
            </p:nvSpPr>
            <p:spPr bwMode="auto">
              <a:xfrm rot="2700000">
                <a:off x="108806" y="111346"/>
                <a:ext cx="6985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9" name="Group 221"/>
            <p:cNvGrpSpPr/>
            <p:nvPr/>
          </p:nvGrpSpPr>
          <p:grpSpPr>
            <a:xfrm>
              <a:off x="318362" y="323608"/>
              <a:ext cx="386172" cy="379051"/>
              <a:chOff x="0" y="0"/>
              <a:chExt cx="298704" cy="292608"/>
            </a:xfrm>
          </p:grpSpPr>
          <p:pic>
            <p:nvPicPr>
              <p:cNvPr id="2270" name="椭圆 113"/>
              <p:cNvPicPr/>
              <p:nvPr/>
            </p:nvPicPr>
            <p:blipFill>
              <a:blip r:embed="rId6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8704" cy="29260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67" name="Text Box 223"/>
              <p:cNvSpPr txBox="1">
                <a:spLocks noChangeArrowheads="1"/>
              </p:cNvSpPr>
              <p:nvPr/>
            </p:nvSpPr>
            <p:spPr bwMode="auto">
              <a:xfrm>
                <a:off x="50610" y="45466"/>
                <a:ext cx="198437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72" name="Group 224"/>
          <p:cNvGrpSpPr/>
          <p:nvPr userDrawn="1"/>
        </p:nvGrpSpPr>
        <p:grpSpPr>
          <a:xfrm>
            <a:off x="193675" y="1785938"/>
            <a:ext cx="749300" cy="781050"/>
            <a:chOff x="0" y="0"/>
            <a:chExt cx="750277" cy="780485"/>
          </a:xfrm>
        </p:grpSpPr>
        <p:grpSp>
          <p:nvGrpSpPr>
            <p:cNvPr id="2273" name="Group 225"/>
            <p:cNvGrpSpPr/>
            <p:nvPr/>
          </p:nvGrpSpPr>
          <p:grpSpPr>
            <a:xfrm>
              <a:off x="100923" y="8677"/>
              <a:ext cx="540065" cy="687733"/>
              <a:chOff x="0" y="0"/>
              <a:chExt cx="768953" cy="979203"/>
            </a:xfrm>
          </p:grpSpPr>
          <p:sp>
            <p:nvSpPr>
              <p:cNvPr id="2274" name="任意多边形 123"/>
              <p:cNvSpPr/>
              <p:nvPr/>
            </p:nvSpPr>
            <p:spPr>
              <a:xfrm>
                <a:off x="383642" y="342256"/>
                <a:ext cx="79213" cy="6369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975" y="398089"/>
                  </a:cxn>
                  <a:cxn ang="0">
                    <a:pos x="19743" y="636944"/>
                  </a:cxn>
                </a:cxnLst>
                <a:rect l="0" t="0" r="0" b="0"/>
                <a:pathLst>
                  <a:path w="79753" h="636105">
                    <a:moveTo>
                      <a:pt x="0" y="0"/>
                    </a:moveTo>
                    <a:cubicBezTo>
                      <a:pt x="38100" y="145774"/>
                      <a:pt x="76200" y="291548"/>
                      <a:pt x="79513" y="397565"/>
                    </a:cubicBezTo>
                    <a:cubicBezTo>
                      <a:pt x="82826" y="503582"/>
                      <a:pt x="51352" y="569843"/>
                      <a:pt x="19878" y="636105"/>
                    </a:cubicBezTo>
                  </a:path>
                </a:pathLst>
              </a:custGeom>
              <a:noFill/>
              <a:ln w="12700" cap="flat" cmpd="sng">
                <a:solidFill>
                  <a:srgbClr val="0D0D0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75" name="组合 121"/>
              <p:cNvPicPr/>
              <p:nvPr/>
            </p:nvPicPr>
            <p:blipFill>
              <a:blip r:embed="rId7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341" y="118016"/>
                <a:ext cx="790871" cy="53774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276" name="Group 228"/>
            <p:cNvGrpSpPr/>
            <p:nvPr/>
          </p:nvGrpSpPr>
          <p:grpSpPr>
            <a:xfrm>
              <a:off x="0" y="0"/>
              <a:ext cx="750277" cy="780485"/>
              <a:chOff x="0" y="0"/>
              <a:chExt cx="750277" cy="780485"/>
            </a:xfrm>
          </p:grpSpPr>
          <p:grpSp>
            <p:nvGrpSpPr>
              <p:cNvPr id="2277" name="Group 229"/>
              <p:cNvGrpSpPr/>
              <p:nvPr/>
            </p:nvGrpSpPr>
            <p:grpSpPr>
              <a:xfrm>
                <a:off x="50230" y="18465"/>
                <a:ext cx="366237" cy="383770"/>
                <a:chOff x="0" y="0"/>
                <a:chExt cx="365760" cy="384048"/>
              </a:xfrm>
            </p:grpSpPr>
            <p:pic>
              <p:nvPicPr>
                <p:cNvPr id="2278" name="椭圆 117"/>
                <p:cNvPicPr/>
                <p:nvPr/>
              </p:nvPicPr>
              <p:blipFill>
                <a:blip r:embed="rId7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65760" cy="3840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968" name="Text Box 231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81598" y="43434"/>
                  <a:ext cx="203200" cy="295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80" name="Group 232"/>
              <p:cNvGrpSpPr/>
              <p:nvPr/>
            </p:nvGrpSpPr>
            <p:grpSpPr>
              <a:xfrm>
                <a:off x="-4705" y="12373"/>
                <a:ext cx="762994" cy="761449"/>
                <a:chOff x="0" y="0"/>
                <a:chExt cx="762000" cy="762000"/>
              </a:xfrm>
            </p:grpSpPr>
            <p:pic>
              <p:nvPicPr>
                <p:cNvPr id="2281" name="椭圆 118"/>
                <p:cNvPicPr/>
                <p:nvPr/>
              </p:nvPicPr>
              <p:blipFill>
                <a:blip r:embed="rId7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762000" cy="7620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969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114237" y="114618"/>
                  <a:ext cx="530225" cy="530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83" name="Group 235"/>
              <p:cNvGrpSpPr/>
              <p:nvPr/>
            </p:nvGrpSpPr>
            <p:grpSpPr>
              <a:xfrm>
                <a:off x="19711" y="97655"/>
                <a:ext cx="280782" cy="536060"/>
                <a:chOff x="0" y="0"/>
                <a:chExt cx="280416" cy="536448"/>
              </a:xfrm>
            </p:grpSpPr>
            <p:pic>
              <p:nvPicPr>
                <p:cNvPr id="2284" name="新月形 119"/>
                <p:cNvPicPr/>
                <p:nvPr/>
              </p:nvPicPr>
              <p:blipFill>
                <a:blip r:embed="rId7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80416" cy="536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970" name="Text Box 237"/>
                <p:cNvSpPr txBox="1">
                  <a:spLocks noChangeArrowheads="1"/>
                </p:cNvSpPr>
                <p:nvPr/>
              </p:nvSpPr>
              <p:spPr bwMode="auto">
                <a:xfrm rot="451601">
                  <a:off x="20003" y="151511"/>
                  <a:ext cx="36512" cy="18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86" name="Group 238"/>
              <p:cNvGrpSpPr/>
              <p:nvPr/>
            </p:nvGrpSpPr>
            <p:grpSpPr>
              <a:xfrm>
                <a:off x="428675" y="329136"/>
                <a:ext cx="311301" cy="395953"/>
                <a:chOff x="0" y="0"/>
                <a:chExt cx="310896" cy="396240"/>
              </a:xfrm>
            </p:grpSpPr>
            <p:pic>
              <p:nvPicPr>
                <p:cNvPr id="2287" name="新月形 120"/>
                <p:cNvPicPr/>
                <p:nvPr/>
              </p:nvPicPr>
              <p:blipFill>
                <a:blip r:embed="rId7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10896" cy="396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971" name="Text Box 240"/>
                <p:cNvSpPr txBox="1">
                  <a:spLocks noChangeArrowheads="1"/>
                </p:cNvSpPr>
                <p:nvPr/>
              </p:nvSpPr>
              <p:spPr bwMode="auto">
                <a:xfrm rot="2093055">
                  <a:off x="219583" y="177038"/>
                  <a:ext cx="19050" cy="15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89" name="Group 241"/>
              <p:cNvGrpSpPr/>
              <p:nvPr/>
            </p:nvGrpSpPr>
            <p:grpSpPr>
              <a:xfrm>
                <a:off x="178413" y="97655"/>
                <a:ext cx="225846" cy="249755"/>
                <a:chOff x="0" y="0"/>
                <a:chExt cx="225552" cy="249936"/>
              </a:xfrm>
            </p:grpSpPr>
            <p:pic>
              <p:nvPicPr>
                <p:cNvPr id="2290" name="新月形 121"/>
                <p:cNvPicPr/>
                <p:nvPr/>
              </p:nvPicPr>
              <p:blipFill>
                <a:blip r:embed="rId7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972" name="Text Box 243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59944" y="10224"/>
                  <a:ext cx="57150" cy="1857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92" name="Group 244"/>
              <p:cNvGrpSpPr/>
              <p:nvPr/>
            </p:nvGrpSpPr>
            <p:grpSpPr>
              <a:xfrm>
                <a:off x="141790" y="268220"/>
                <a:ext cx="225846" cy="243664"/>
                <a:chOff x="0" y="0"/>
                <a:chExt cx="225552" cy="243840"/>
              </a:xfrm>
            </p:grpSpPr>
            <p:pic>
              <p:nvPicPr>
                <p:cNvPr id="2293" name="新月形 122"/>
                <p:cNvPicPr/>
                <p:nvPr/>
              </p:nvPicPr>
              <p:blipFill>
                <a:blip r:embed="rId8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38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973" name="Text Box 246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63183" y="6223"/>
                  <a:ext cx="57150" cy="18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295" name="Group 247"/>
          <p:cNvGrpSpPr/>
          <p:nvPr userDrawn="1"/>
        </p:nvGrpSpPr>
        <p:grpSpPr>
          <a:xfrm>
            <a:off x="184151" y="2363788"/>
            <a:ext cx="750888" cy="781050"/>
            <a:chOff x="0" y="0"/>
            <a:chExt cx="750277" cy="780485"/>
          </a:xfrm>
        </p:grpSpPr>
        <p:grpSp>
          <p:nvGrpSpPr>
            <p:cNvPr id="2296" name="Group 248"/>
            <p:cNvGrpSpPr/>
            <p:nvPr/>
          </p:nvGrpSpPr>
          <p:grpSpPr>
            <a:xfrm>
              <a:off x="48412" y="63254"/>
              <a:ext cx="540065" cy="687097"/>
              <a:chOff x="0" y="0"/>
              <a:chExt cx="768953" cy="978297"/>
            </a:xfrm>
          </p:grpSpPr>
          <p:sp>
            <p:nvSpPr>
              <p:cNvPr id="2297" name="任意多边形 143"/>
              <p:cNvSpPr/>
              <p:nvPr/>
            </p:nvSpPr>
            <p:spPr>
              <a:xfrm>
                <a:off x="385024" y="343602"/>
                <a:ext cx="79046" cy="6346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808" y="396678"/>
                  </a:cxn>
                  <a:cxn ang="0">
                    <a:pos x="19702" y="634685"/>
                  </a:cxn>
                </a:cxnLst>
                <a:rect l="0" t="0" r="0" b="0"/>
                <a:pathLst>
                  <a:path w="79753" h="636105">
                    <a:moveTo>
                      <a:pt x="0" y="0"/>
                    </a:moveTo>
                    <a:cubicBezTo>
                      <a:pt x="38100" y="145774"/>
                      <a:pt x="76200" y="291548"/>
                      <a:pt x="79513" y="397565"/>
                    </a:cubicBezTo>
                    <a:cubicBezTo>
                      <a:pt x="82826" y="503582"/>
                      <a:pt x="51352" y="569843"/>
                      <a:pt x="19878" y="636105"/>
                    </a:cubicBezTo>
                  </a:path>
                </a:pathLst>
              </a:custGeom>
              <a:noFill/>
              <a:ln w="12700" cap="flat" cmpd="sng">
                <a:solidFill>
                  <a:srgbClr val="0D0D0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98" name="组合 141"/>
              <p:cNvPicPr/>
              <p:nvPr/>
            </p:nvPicPr>
            <p:blipFill>
              <a:blip r:embed="rId8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0028" y="120174"/>
                <a:ext cx="789199" cy="53774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299" name="Group 251"/>
            <p:cNvGrpSpPr/>
            <p:nvPr/>
          </p:nvGrpSpPr>
          <p:grpSpPr>
            <a:xfrm>
              <a:off x="0" y="0"/>
              <a:ext cx="750277" cy="780485"/>
              <a:chOff x="0" y="0"/>
              <a:chExt cx="750277" cy="780485"/>
            </a:xfrm>
          </p:grpSpPr>
          <p:grpSp>
            <p:nvGrpSpPr>
              <p:cNvPr id="2300" name="Group 252"/>
              <p:cNvGrpSpPr/>
              <p:nvPr/>
            </p:nvGrpSpPr>
            <p:grpSpPr>
              <a:xfrm>
                <a:off x="53550" y="19734"/>
                <a:ext cx="359371" cy="377679"/>
                <a:chOff x="0" y="0"/>
                <a:chExt cx="359664" cy="377952"/>
              </a:xfrm>
            </p:grpSpPr>
            <p:pic>
              <p:nvPicPr>
                <p:cNvPr id="2301" name="椭圆 137"/>
                <p:cNvPicPr/>
                <p:nvPr/>
              </p:nvPicPr>
              <p:blipFill>
                <a:blip r:embed="rId8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59664" cy="3779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975" name="Text Box 254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78169" y="40577"/>
                  <a:ext cx="203200" cy="296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03" name="Group 255"/>
              <p:cNvGrpSpPr/>
              <p:nvPr/>
            </p:nvGrpSpPr>
            <p:grpSpPr>
              <a:xfrm>
                <a:off x="-7360" y="7551"/>
                <a:ext cx="761380" cy="767540"/>
                <a:chOff x="0" y="0"/>
                <a:chExt cx="762000" cy="768096"/>
              </a:xfrm>
            </p:grpSpPr>
            <p:pic>
              <p:nvPicPr>
                <p:cNvPr id="2304" name="椭圆 138"/>
                <p:cNvPicPr/>
                <p:nvPr/>
              </p:nvPicPr>
              <p:blipFill>
                <a:blip r:embed="rId8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762000" cy="768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048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116904" y="119444"/>
                  <a:ext cx="530225" cy="531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06" name="Group 258"/>
              <p:cNvGrpSpPr/>
              <p:nvPr/>
            </p:nvGrpSpPr>
            <p:grpSpPr>
              <a:xfrm>
                <a:off x="17004" y="98924"/>
                <a:ext cx="280188" cy="536060"/>
                <a:chOff x="0" y="0"/>
                <a:chExt cx="280416" cy="536448"/>
              </a:xfrm>
            </p:grpSpPr>
            <p:pic>
              <p:nvPicPr>
                <p:cNvPr id="2307" name="新月形 139"/>
                <p:cNvPicPr/>
                <p:nvPr/>
              </p:nvPicPr>
              <p:blipFill>
                <a:blip r:embed="rId8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80416" cy="536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049" name="Text Box 260"/>
                <p:cNvSpPr txBox="1">
                  <a:spLocks noChangeArrowheads="1"/>
                </p:cNvSpPr>
                <p:nvPr/>
              </p:nvSpPr>
              <p:spPr bwMode="auto">
                <a:xfrm rot="451601">
                  <a:off x="24257" y="150241"/>
                  <a:ext cx="36513" cy="185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09" name="Group 261"/>
              <p:cNvGrpSpPr/>
              <p:nvPr/>
            </p:nvGrpSpPr>
            <p:grpSpPr>
              <a:xfrm>
                <a:off x="431195" y="330405"/>
                <a:ext cx="304552" cy="395953"/>
                <a:chOff x="0" y="0"/>
                <a:chExt cx="304800" cy="396240"/>
              </a:xfrm>
            </p:grpSpPr>
            <p:pic>
              <p:nvPicPr>
                <p:cNvPr id="2310" name="新月形 140"/>
                <p:cNvPicPr/>
                <p:nvPr/>
              </p:nvPicPr>
              <p:blipFill>
                <a:blip r:embed="rId8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04800" cy="396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36" name="Text Box 263"/>
                <p:cNvSpPr txBox="1">
                  <a:spLocks noChangeArrowheads="1"/>
                </p:cNvSpPr>
                <p:nvPr/>
              </p:nvSpPr>
              <p:spPr bwMode="auto">
                <a:xfrm rot="2093055">
                  <a:off x="216154" y="175768"/>
                  <a:ext cx="20638" cy="15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12" name="Group 264"/>
              <p:cNvGrpSpPr/>
              <p:nvPr/>
            </p:nvGrpSpPr>
            <p:grpSpPr>
              <a:xfrm>
                <a:off x="175371" y="98924"/>
                <a:ext cx="225368" cy="249755"/>
                <a:chOff x="0" y="0"/>
                <a:chExt cx="225552" cy="249936"/>
              </a:xfrm>
            </p:grpSpPr>
            <p:pic>
              <p:nvPicPr>
                <p:cNvPr id="2313" name="新月形 141"/>
                <p:cNvPicPr/>
                <p:nvPr/>
              </p:nvPicPr>
              <p:blipFill>
                <a:blip r:embed="rId8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37" name="Text Box 266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64199" y="8954"/>
                  <a:ext cx="57150" cy="1857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15" name="Group 267"/>
              <p:cNvGrpSpPr/>
              <p:nvPr/>
            </p:nvGrpSpPr>
            <p:grpSpPr>
              <a:xfrm>
                <a:off x="144916" y="263397"/>
                <a:ext cx="225368" cy="249755"/>
                <a:chOff x="0" y="0"/>
                <a:chExt cx="225552" cy="249936"/>
              </a:xfrm>
            </p:grpSpPr>
            <p:pic>
              <p:nvPicPr>
                <p:cNvPr id="2316" name="新月形 142"/>
                <p:cNvPicPr/>
                <p:nvPr/>
              </p:nvPicPr>
              <p:blipFill>
                <a:blip r:embed="rId8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38" name="Text Box 269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59754" y="11049"/>
                  <a:ext cx="58737" cy="185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318" name="Group 270"/>
          <p:cNvGrpSpPr/>
          <p:nvPr userDrawn="1"/>
        </p:nvGrpSpPr>
        <p:grpSpPr>
          <a:xfrm>
            <a:off x="8388351" y="142875"/>
            <a:ext cx="750888" cy="781050"/>
            <a:chOff x="0" y="0"/>
            <a:chExt cx="750277" cy="780485"/>
          </a:xfrm>
        </p:grpSpPr>
        <p:grpSp>
          <p:nvGrpSpPr>
            <p:cNvPr id="2319" name="Group 271"/>
            <p:cNvGrpSpPr/>
            <p:nvPr/>
          </p:nvGrpSpPr>
          <p:grpSpPr>
            <a:xfrm>
              <a:off x="48412" y="63246"/>
              <a:ext cx="540065" cy="687094"/>
              <a:chOff x="0" y="0"/>
              <a:chExt cx="768953" cy="978295"/>
            </a:xfrm>
          </p:grpSpPr>
          <p:sp>
            <p:nvSpPr>
              <p:cNvPr id="2320" name="任意多边形 163"/>
              <p:cNvSpPr/>
              <p:nvPr/>
            </p:nvSpPr>
            <p:spPr>
              <a:xfrm>
                <a:off x="385024" y="343614"/>
                <a:ext cx="79046" cy="634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808" y="396679"/>
                  </a:cxn>
                  <a:cxn ang="0">
                    <a:pos x="19702" y="634688"/>
                  </a:cxn>
                </a:cxnLst>
                <a:rect l="0" t="0" r="0" b="0"/>
                <a:pathLst>
                  <a:path w="79753" h="636105">
                    <a:moveTo>
                      <a:pt x="0" y="0"/>
                    </a:moveTo>
                    <a:cubicBezTo>
                      <a:pt x="38100" y="145774"/>
                      <a:pt x="76200" y="291548"/>
                      <a:pt x="79513" y="397565"/>
                    </a:cubicBezTo>
                    <a:cubicBezTo>
                      <a:pt x="82826" y="503582"/>
                      <a:pt x="51352" y="569843"/>
                      <a:pt x="19878" y="636105"/>
                    </a:cubicBezTo>
                  </a:path>
                </a:pathLst>
              </a:custGeom>
              <a:noFill/>
              <a:ln w="12700" cap="flat" cmpd="sng">
                <a:solidFill>
                  <a:srgbClr val="0D0D0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321" name="组合 161"/>
              <p:cNvPicPr/>
              <p:nvPr/>
            </p:nvPicPr>
            <p:blipFill>
              <a:blip r:embed="rId8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8583" y="122987"/>
                <a:ext cx="789199" cy="52907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322" name="Group 274"/>
            <p:cNvGrpSpPr/>
            <p:nvPr/>
          </p:nvGrpSpPr>
          <p:grpSpPr>
            <a:xfrm>
              <a:off x="0" y="0"/>
              <a:ext cx="750277" cy="780485"/>
              <a:chOff x="0" y="0"/>
              <a:chExt cx="750277" cy="780485"/>
            </a:xfrm>
          </p:grpSpPr>
          <p:grpSp>
            <p:nvGrpSpPr>
              <p:cNvPr id="2323" name="Group 275"/>
              <p:cNvGrpSpPr/>
              <p:nvPr/>
            </p:nvGrpSpPr>
            <p:grpSpPr>
              <a:xfrm>
                <a:off x="54566" y="15610"/>
                <a:ext cx="359371" cy="383770"/>
                <a:chOff x="0" y="0"/>
                <a:chExt cx="359664" cy="384048"/>
              </a:xfrm>
            </p:grpSpPr>
            <p:pic>
              <p:nvPicPr>
                <p:cNvPr id="2324" name="椭圆 157"/>
                <p:cNvPicPr/>
                <p:nvPr/>
              </p:nvPicPr>
              <p:blipFill>
                <a:blip r:embed="rId8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59664" cy="3840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39" name="Text Box 277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77153" y="46292"/>
                  <a:ext cx="203200" cy="295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26" name="Group 278"/>
              <p:cNvGrpSpPr/>
              <p:nvPr/>
            </p:nvGrpSpPr>
            <p:grpSpPr>
              <a:xfrm>
                <a:off x="-6345" y="9518"/>
                <a:ext cx="761380" cy="761449"/>
                <a:chOff x="0" y="0"/>
                <a:chExt cx="762000" cy="762000"/>
              </a:xfrm>
            </p:grpSpPr>
            <p:pic>
              <p:nvPicPr>
                <p:cNvPr id="2327" name="椭圆 158"/>
                <p:cNvPicPr/>
                <p:nvPr/>
              </p:nvPicPr>
              <p:blipFill>
                <a:blip r:embed="rId9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762000" cy="7620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40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15888" y="117475"/>
                  <a:ext cx="531812" cy="530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29" name="Group 281"/>
              <p:cNvGrpSpPr/>
              <p:nvPr/>
            </p:nvGrpSpPr>
            <p:grpSpPr>
              <a:xfrm>
                <a:off x="18019" y="100892"/>
                <a:ext cx="280188" cy="536060"/>
                <a:chOff x="0" y="0"/>
                <a:chExt cx="280416" cy="536448"/>
              </a:xfrm>
            </p:grpSpPr>
            <p:pic>
              <p:nvPicPr>
                <p:cNvPr id="2330" name="新月形 159"/>
                <p:cNvPicPr/>
                <p:nvPr/>
              </p:nvPicPr>
              <p:blipFill>
                <a:blip r:embed="rId9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80416" cy="536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41" name="Text Box 283"/>
                <p:cNvSpPr txBox="1">
                  <a:spLocks noChangeArrowheads="1"/>
                </p:cNvSpPr>
                <p:nvPr/>
              </p:nvSpPr>
              <p:spPr bwMode="auto">
                <a:xfrm rot="451601">
                  <a:off x="21654" y="148273"/>
                  <a:ext cx="36512" cy="18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32" name="Group 284"/>
              <p:cNvGrpSpPr/>
              <p:nvPr/>
            </p:nvGrpSpPr>
            <p:grpSpPr>
              <a:xfrm>
                <a:off x="432210" y="332372"/>
                <a:ext cx="304552" cy="389862"/>
                <a:chOff x="0" y="0"/>
                <a:chExt cx="304800" cy="390144"/>
              </a:xfrm>
            </p:grpSpPr>
            <p:pic>
              <p:nvPicPr>
                <p:cNvPr id="2333" name="新月形 160"/>
                <p:cNvPicPr/>
                <p:nvPr/>
              </p:nvPicPr>
              <p:blipFill>
                <a:blip r:embed="rId9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04800" cy="39014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088" name="Text Box 286"/>
                <p:cNvSpPr txBox="1">
                  <a:spLocks noChangeArrowheads="1"/>
                </p:cNvSpPr>
                <p:nvPr/>
              </p:nvSpPr>
              <p:spPr bwMode="auto">
                <a:xfrm rot="2093055">
                  <a:off x="213551" y="173800"/>
                  <a:ext cx="20637" cy="157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35" name="Group 287"/>
              <p:cNvGrpSpPr/>
              <p:nvPr/>
            </p:nvGrpSpPr>
            <p:grpSpPr>
              <a:xfrm>
                <a:off x="176386" y="100892"/>
                <a:ext cx="225368" cy="243664"/>
                <a:chOff x="0" y="0"/>
                <a:chExt cx="225552" cy="243840"/>
              </a:xfrm>
            </p:grpSpPr>
            <p:pic>
              <p:nvPicPr>
                <p:cNvPr id="2336" name="新月形 161"/>
                <p:cNvPicPr/>
                <p:nvPr/>
              </p:nvPicPr>
              <p:blipFill>
                <a:blip r:embed="rId9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25552" cy="2438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42" name="Text Box 289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61595" y="6985"/>
                  <a:ext cx="58738" cy="185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38" name="Group 290"/>
              <p:cNvGrpSpPr/>
              <p:nvPr/>
            </p:nvGrpSpPr>
            <p:grpSpPr>
              <a:xfrm>
                <a:off x="145931" y="265365"/>
                <a:ext cx="219277" cy="249755"/>
                <a:chOff x="0" y="0"/>
                <a:chExt cx="219456" cy="249936"/>
              </a:xfrm>
            </p:grpSpPr>
            <p:pic>
              <p:nvPicPr>
                <p:cNvPr id="2339" name="新月形 162"/>
                <p:cNvPicPr/>
                <p:nvPr/>
              </p:nvPicPr>
              <p:blipFill>
                <a:blip r:embed="rId9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19456" cy="2499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43" name="Text Box 292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58738" y="9081"/>
                  <a:ext cx="58737" cy="18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2891" name="组合 971"/>
          <p:cNvPicPr/>
          <p:nvPr userDrawn="1"/>
        </p:nvPicPr>
        <p:blipFill>
          <a:blip r:embed="rId9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62" y="225427"/>
            <a:ext cx="3382963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92" name="组合 977"/>
          <p:cNvPicPr/>
          <p:nvPr userDrawn="1"/>
        </p:nvPicPr>
        <p:blipFill>
          <a:blip r:embed="rId9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0" y="12700"/>
            <a:ext cx="1174751" cy="75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93" name="组合 983"/>
          <p:cNvPicPr/>
          <p:nvPr userDrawn="1"/>
        </p:nvPicPr>
        <p:blipFill>
          <a:blip r:embed="rId9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1437" y="585790"/>
            <a:ext cx="900112" cy="511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94" name="Group 846"/>
          <p:cNvGrpSpPr/>
          <p:nvPr userDrawn="1"/>
        </p:nvGrpSpPr>
        <p:grpSpPr>
          <a:xfrm>
            <a:off x="-161925" y="957265"/>
            <a:ext cx="482600" cy="503237"/>
            <a:chOff x="0" y="0"/>
            <a:chExt cx="750277" cy="780485"/>
          </a:xfrm>
        </p:grpSpPr>
        <p:grpSp>
          <p:nvGrpSpPr>
            <p:cNvPr id="2895" name="Group 847"/>
            <p:cNvGrpSpPr/>
            <p:nvPr/>
          </p:nvGrpSpPr>
          <p:grpSpPr>
            <a:xfrm>
              <a:off x="45559" y="18613"/>
              <a:ext cx="368398" cy="387633"/>
              <a:chOff x="0" y="0"/>
              <a:chExt cx="237744" cy="249936"/>
            </a:xfrm>
          </p:grpSpPr>
          <p:pic>
            <p:nvPicPr>
              <p:cNvPr id="2896" name="椭圆 993"/>
              <p:cNvPicPr/>
              <p:nvPr/>
            </p:nvPicPr>
            <p:blipFill>
              <a:blip r:embed="rId9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744" cy="2499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29" name="Text Box 849"/>
              <p:cNvSpPr txBox="1">
                <a:spLocks noChangeArrowheads="1"/>
              </p:cNvSpPr>
              <p:nvPr/>
            </p:nvSpPr>
            <p:spPr bwMode="auto">
              <a:xfrm rot="2405652">
                <a:off x="55012" y="27686"/>
                <a:ext cx="132197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98" name="Group 850"/>
            <p:cNvGrpSpPr/>
            <p:nvPr/>
          </p:nvGrpSpPr>
          <p:grpSpPr>
            <a:xfrm>
              <a:off x="-11118" y="9158"/>
              <a:ext cx="774580" cy="765812"/>
              <a:chOff x="0" y="0"/>
              <a:chExt cx="499872" cy="493776"/>
            </a:xfrm>
          </p:grpSpPr>
          <p:pic>
            <p:nvPicPr>
              <p:cNvPr id="2899" name="椭圆 994"/>
              <p:cNvPicPr/>
              <p:nvPr/>
            </p:nvPicPr>
            <p:blipFill>
              <a:blip r:embed="rId9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99872" cy="4937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8" name="Text Box 852"/>
              <p:cNvSpPr txBox="1">
                <a:spLocks noChangeArrowheads="1"/>
              </p:cNvSpPr>
              <p:nvPr/>
            </p:nvSpPr>
            <p:spPr bwMode="auto">
              <a:xfrm>
                <a:off x="77254" y="76645"/>
                <a:ext cx="342436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01" name="Group 853"/>
            <p:cNvGrpSpPr/>
            <p:nvPr/>
          </p:nvGrpSpPr>
          <p:grpSpPr>
            <a:xfrm>
              <a:off x="17220" y="94248"/>
              <a:ext cx="283383" cy="548359"/>
              <a:chOff x="0" y="0"/>
              <a:chExt cx="182880" cy="353568"/>
            </a:xfrm>
          </p:grpSpPr>
          <p:pic>
            <p:nvPicPr>
              <p:cNvPr id="2902" name="新月形 995"/>
              <p:cNvPicPr/>
              <p:nvPr/>
            </p:nvPicPr>
            <p:blipFill>
              <a:blip r:embed="rId10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82880" cy="3535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9" name="Text Box 855"/>
              <p:cNvSpPr txBox="1">
                <a:spLocks noChangeArrowheads="1"/>
              </p:cNvSpPr>
              <p:nvPr/>
            </p:nvSpPr>
            <p:spPr bwMode="auto">
              <a:xfrm rot="451601">
                <a:off x="14371" y="99568"/>
                <a:ext cx="23890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04" name="Group 856"/>
            <p:cNvGrpSpPr/>
            <p:nvPr/>
          </p:nvGrpSpPr>
          <p:grpSpPr>
            <a:xfrm>
              <a:off x="423403" y="330610"/>
              <a:ext cx="321167" cy="397088"/>
              <a:chOff x="0" y="0"/>
              <a:chExt cx="207264" cy="256032"/>
            </a:xfrm>
          </p:grpSpPr>
          <p:pic>
            <p:nvPicPr>
              <p:cNvPr id="2905" name="新月形 996"/>
              <p:cNvPicPr/>
              <p:nvPr/>
            </p:nvPicPr>
            <p:blipFill>
              <a:blip r:embed="rId10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07264" cy="2560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23" name="Text Box 858"/>
              <p:cNvSpPr txBox="1">
                <a:spLocks noChangeArrowheads="1"/>
              </p:cNvSpPr>
              <p:nvPr/>
            </p:nvSpPr>
            <p:spPr bwMode="auto">
              <a:xfrm rot="2093055">
                <a:off x="145646" y="113856"/>
                <a:ext cx="12742" cy="10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07" name="Group 859"/>
            <p:cNvGrpSpPr/>
            <p:nvPr/>
          </p:nvGrpSpPr>
          <p:grpSpPr>
            <a:xfrm>
              <a:off x="177804" y="94248"/>
              <a:ext cx="226706" cy="255271"/>
              <a:chOff x="0" y="0"/>
              <a:chExt cx="146304" cy="164592"/>
            </a:xfrm>
          </p:grpSpPr>
          <p:pic>
            <p:nvPicPr>
              <p:cNvPr id="2908" name="新月形 997"/>
              <p:cNvPicPr/>
              <p:nvPr/>
            </p:nvPicPr>
            <p:blipFill>
              <a:blip r:embed="rId10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0" name="Text Box 861"/>
              <p:cNvSpPr txBox="1">
                <a:spLocks noChangeArrowheads="1"/>
              </p:cNvSpPr>
              <p:nvPr/>
            </p:nvSpPr>
            <p:spPr bwMode="auto">
              <a:xfrm rot="2405652">
                <a:off x="39748" y="9081"/>
                <a:ext cx="36633" cy="11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10" name="Group 862"/>
            <p:cNvGrpSpPr/>
            <p:nvPr/>
          </p:nvGrpSpPr>
          <p:grpSpPr>
            <a:xfrm>
              <a:off x="140020" y="264429"/>
              <a:ext cx="226706" cy="255271"/>
              <a:chOff x="0" y="0"/>
              <a:chExt cx="146304" cy="164592"/>
            </a:xfrm>
          </p:grpSpPr>
          <p:pic>
            <p:nvPicPr>
              <p:cNvPr id="2911" name="新月形 998"/>
              <p:cNvPicPr/>
              <p:nvPr/>
            </p:nvPicPr>
            <p:blipFill>
              <a:blip r:embed="rId10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46304" cy="164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" name="Text Box 864"/>
              <p:cNvSpPr txBox="1">
                <a:spLocks noChangeArrowheads="1"/>
              </p:cNvSpPr>
              <p:nvPr/>
            </p:nvSpPr>
            <p:spPr bwMode="auto">
              <a:xfrm rot="2405652">
                <a:off x="41834" y="5715"/>
                <a:ext cx="38226" cy="12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914" name="组合 997"/>
          <p:cNvPicPr/>
          <p:nvPr userDrawn="1"/>
        </p:nvPicPr>
        <p:blipFill>
          <a:blip r:embed="rId10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1" y="360365"/>
            <a:ext cx="493713" cy="498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15" name="Group 867"/>
          <p:cNvGrpSpPr/>
          <p:nvPr userDrawn="1"/>
        </p:nvGrpSpPr>
        <p:grpSpPr>
          <a:xfrm>
            <a:off x="2217739" y="390525"/>
            <a:ext cx="434975" cy="458788"/>
            <a:chOff x="0" y="0"/>
            <a:chExt cx="750277" cy="780485"/>
          </a:xfrm>
        </p:grpSpPr>
        <p:grpSp>
          <p:nvGrpSpPr>
            <p:cNvPr id="2916" name="Group 868"/>
            <p:cNvGrpSpPr/>
            <p:nvPr/>
          </p:nvGrpSpPr>
          <p:grpSpPr>
            <a:xfrm>
              <a:off x="48408" y="63251"/>
              <a:ext cx="540067" cy="687530"/>
              <a:chOff x="0" y="0"/>
              <a:chExt cx="768953" cy="978914"/>
            </a:xfrm>
          </p:grpSpPr>
          <p:sp>
            <p:nvSpPr>
              <p:cNvPr id="2917" name="任意多边形 1016"/>
              <p:cNvSpPr/>
              <p:nvPr/>
            </p:nvSpPr>
            <p:spPr>
              <a:xfrm>
                <a:off x="383328" y="340606"/>
                <a:ext cx="81872" cy="638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626" y="398939"/>
                  </a:cxn>
                  <a:cxn ang="0">
                    <a:pos x="20406" y="638303"/>
                  </a:cxn>
                </a:cxnLst>
                <a:rect l="0" t="0" r="0" b="0"/>
                <a:pathLst>
                  <a:path w="79753" h="636105">
                    <a:moveTo>
                      <a:pt x="0" y="0"/>
                    </a:moveTo>
                    <a:cubicBezTo>
                      <a:pt x="38100" y="145774"/>
                      <a:pt x="76200" y="291548"/>
                      <a:pt x="79513" y="397565"/>
                    </a:cubicBezTo>
                    <a:cubicBezTo>
                      <a:pt x="82826" y="503582"/>
                      <a:pt x="51352" y="569843"/>
                      <a:pt x="19878" y="636105"/>
                    </a:cubicBezTo>
                  </a:path>
                </a:pathLst>
              </a:custGeom>
              <a:noFill/>
              <a:ln w="12700" cap="flat" cmpd="sng">
                <a:solidFill>
                  <a:srgbClr val="0D0D0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918" name="组合 1014"/>
              <p:cNvPicPr/>
              <p:nvPr/>
            </p:nvPicPr>
            <p:blipFill>
              <a:blip r:embed="rId10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6021" y="100973"/>
                <a:ext cx="823412" cy="57585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919" name="Group 871"/>
            <p:cNvGrpSpPr/>
            <p:nvPr/>
          </p:nvGrpSpPr>
          <p:grpSpPr>
            <a:xfrm>
              <a:off x="0" y="0"/>
              <a:ext cx="750277" cy="780485"/>
              <a:chOff x="0" y="0"/>
              <a:chExt cx="750277" cy="780485"/>
            </a:xfrm>
          </p:grpSpPr>
          <p:grpSp>
            <p:nvGrpSpPr>
              <p:cNvPr id="2920" name="Group 872"/>
              <p:cNvGrpSpPr/>
              <p:nvPr/>
            </p:nvGrpSpPr>
            <p:grpSpPr>
              <a:xfrm>
                <a:off x="44140" y="9722"/>
                <a:ext cx="378534" cy="394077"/>
                <a:chOff x="0" y="0"/>
                <a:chExt cx="219456" cy="231648"/>
              </a:xfrm>
            </p:grpSpPr>
            <p:pic>
              <p:nvPicPr>
                <p:cNvPr id="2921" name="椭圆 1010"/>
                <p:cNvPicPr/>
                <p:nvPr/>
              </p:nvPicPr>
              <p:blipFill>
                <a:blip r:embed="rId10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219456" cy="2316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2" name="Text Box 874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50610" y="30798"/>
                  <a:ext cx="117475" cy="174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923" name="Group 875"/>
              <p:cNvGrpSpPr/>
              <p:nvPr/>
            </p:nvGrpSpPr>
            <p:grpSpPr>
              <a:xfrm>
                <a:off x="-8435" y="9722"/>
                <a:ext cx="767583" cy="767413"/>
                <a:chOff x="0" y="0"/>
                <a:chExt cx="445008" cy="451104"/>
              </a:xfrm>
            </p:grpSpPr>
            <p:pic>
              <p:nvPicPr>
                <p:cNvPr id="2924" name="椭圆 1011"/>
                <p:cNvPicPr/>
                <p:nvPr/>
              </p:nvPicPr>
              <p:blipFill>
                <a:blip r:embed="rId10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445008" cy="4511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107" name="Text Box 877"/>
                <p:cNvSpPr txBox="1">
                  <a:spLocks noChangeArrowheads="1"/>
                </p:cNvSpPr>
                <p:nvPr/>
              </p:nvSpPr>
              <p:spPr bwMode="auto">
                <a:xfrm>
                  <a:off x="68390" y="68898"/>
                  <a:ext cx="307975" cy="3127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926" name="Group 878"/>
              <p:cNvGrpSpPr/>
              <p:nvPr/>
            </p:nvGrpSpPr>
            <p:grpSpPr>
              <a:xfrm>
                <a:off x="12595" y="92686"/>
                <a:ext cx="294415" cy="549634"/>
                <a:chOff x="0" y="0"/>
                <a:chExt cx="170688" cy="323088"/>
              </a:xfrm>
            </p:grpSpPr>
            <p:pic>
              <p:nvPicPr>
                <p:cNvPr id="2927" name="新月形 1012"/>
                <p:cNvPicPr/>
                <p:nvPr/>
              </p:nvPicPr>
              <p:blipFill>
                <a:blip r:embed="rId10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70688" cy="3230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3" name="Text Box 880"/>
                <p:cNvSpPr txBox="1">
                  <a:spLocks noChangeArrowheads="1"/>
                </p:cNvSpPr>
                <p:nvPr/>
              </p:nvSpPr>
              <p:spPr bwMode="auto">
                <a:xfrm rot="451601">
                  <a:off x="16510" y="91567"/>
                  <a:ext cx="20638" cy="109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929" name="Group 881"/>
              <p:cNvGrpSpPr/>
              <p:nvPr/>
            </p:nvGrpSpPr>
            <p:grpSpPr>
              <a:xfrm>
                <a:off x="422673" y="331206"/>
                <a:ext cx="315445" cy="394077"/>
                <a:chOff x="0" y="0"/>
                <a:chExt cx="182880" cy="231648"/>
              </a:xfrm>
            </p:grpSpPr>
            <p:pic>
              <p:nvPicPr>
                <p:cNvPr id="2930" name="新月形 1013"/>
                <p:cNvPicPr/>
                <p:nvPr/>
              </p:nvPicPr>
              <p:blipFill>
                <a:blip r:embed="rId10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82880" cy="2316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4" name="Text Box 883"/>
                <p:cNvSpPr txBox="1">
                  <a:spLocks noChangeArrowheads="1"/>
                </p:cNvSpPr>
                <p:nvPr/>
              </p:nvSpPr>
              <p:spPr bwMode="auto">
                <a:xfrm rot="2093055">
                  <a:off x="131191" y="103759"/>
                  <a:ext cx="11113" cy="9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932" name="Group 884"/>
              <p:cNvGrpSpPr/>
              <p:nvPr/>
            </p:nvGrpSpPr>
            <p:grpSpPr>
              <a:xfrm>
                <a:off x="170317" y="92686"/>
                <a:ext cx="241841" cy="259261"/>
                <a:chOff x="0" y="0"/>
                <a:chExt cx="140208" cy="152400"/>
              </a:xfrm>
            </p:grpSpPr>
            <p:pic>
              <p:nvPicPr>
                <p:cNvPr id="2933" name="新月形 1014"/>
                <p:cNvPicPr/>
                <p:nvPr/>
              </p:nvPicPr>
              <p:blipFill>
                <a:blip r:embed="rId1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40208" cy="152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101" name="Text Box 886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39370" y="9017"/>
                  <a:ext cx="34925" cy="107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935" name="Group 887"/>
              <p:cNvGrpSpPr/>
              <p:nvPr/>
            </p:nvGrpSpPr>
            <p:grpSpPr>
              <a:xfrm>
                <a:off x="138773" y="258613"/>
                <a:ext cx="231326" cy="259261"/>
                <a:chOff x="0" y="0"/>
                <a:chExt cx="134112" cy="152400"/>
              </a:xfrm>
            </p:grpSpPr>
            <p:pic>
              <p:nvPicPr>
                <p:cNvPr id="2936" name="新月形 1015"/>
                <p:cNvPicPr/>
                <p:nvPr/>
              </p:nvPicPr>
              <p:blipFill>
                <a:blip r:embed="rId11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34112" cy="152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Text Box 889"/>
                <p:cNvSpPr txBox="1">
                  <a:spLocks noChangeArrowheads="1"/>
                </p:cNvSpPr>
                <p:nvPr/>
              </p:nvSpPr>
              <p:spPr bwMode="auto">
                <a:xfrm rot="2405652">
                  <a:off x="38608" y="9906"/>
                  <a:ext cx="33338" cy="109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2939" name="图片 1028"/>
          <p:cNvPicPr>
            <a:picLocks noChangeAspect="1"/>
          </p:cNvPicPr>
          <p:nvPr userDrawn="1"/>
        </p:nvPicPr>
        <p:blipFill>
          <a:blip r:embed="rId1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0139" y="57150"/>
            <a:ext cx="2159000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40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941" name="文本占位符 2"/>
          <p:cNvSpPr>
            <a:spLocks noGrp="1"/>
          </p:cNvSpPr>
          <p:nvPr>
            <p:ph type="body" idx="5"/>
          </p:nvPr>
        </p:nvSpPr>
        <p:spPr>
          <a:xfrm>
            <a:off x="13906" y="-112542"/>
            <a:ext cx="12365663" cy="7360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zh-CN"/>
              <a:t>单击此处编辑母版文本样式</a:t>
            </a:r>
          </a:p>
          <a:p>
            <a:pPr lvl="1" indent="-228600"/>
            <a:r>
              <a:rPr lang="zh-CN" altLang="zh-CN"/>
              <a:t>第二级</a:t>
            </a:r>
          </a:p>
          <a:p>
            <a:pPr lvl="2" indent="-228600"/>
            <a:r>
              <a:rPr lang="zh-CN" altLang="zh-CN"/>
              <a:t>第三级</a:t>
            </a:r>
          </a:p>
          <a:p>
            <a:pPr lvl="3" indent="-228600"/>
            <a:r>
              <a:rPr lang="zh-CN" altLang="zh-CN"/>
              <a:t>第四级</a:t>
            </a:r>
          </a:p>
          <a:p>
            <a:pPr lvl="4" indent="-228600"/>
            <a:r>
              <a:rPr lang="zh-CN" altLang="zh-CN"/>
              <a:t>第五级</a:t>
            </a:r>
          </a:p>
        </p:txBody>
      </p:sp>
      <p:sp>
        <p:nvSpPr>
          <p:cNvPr id="6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2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2024/6/18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7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4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5059680" y="4557227"/>
            <a:ext cx="332667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eaLnBrk="1" fontAlgn="base" hangingPunct="1"/>
            <a:r>
              <a:rPr lang="zh-CN" altLang="en-US" sz="20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汇报人：</a:t>
            </a:r>
            <a:r>
              <a:rPr lang="zh-CN" altLang="en-US" sz="2000" b="1" noProof="1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XX坊</a:t>
            </a:r>
            <a:endParaRPr lang="zh-CN" altLang="en-US" sz="2000" b="1" strike="noStrike" noProof="1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58909" y="3803586"/>
            <a:ext cx="75946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base" hangingPunct="1"/>
            <a:r>
              <a:rPr lang="zh-CN" altLang="en-US" sz="3200" b="1" strike="noStrike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人教版小学语文二年级上册课件</a:t>
            </a:r>
            <a:endParaRPr lang="zh-CN" altLang="en-US" sz="3200" b="1" strike="noStrike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6454" y="2335346"/>
            <a:ext cx="51155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base" hangingPunct="1"/>
            <a:r>
              <a:rPr lang="zh-CN" altLang="zh-CN" sz="9600" b="1" strike="noStrike" noProof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大禹治水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0" y="1637611"/>
            <a:ext cx="3460703" cy="49167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10423" y="5965862"/>
            <a:ext cx="4190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8195" name="矩形 1"/>
          <p:cNvSpPr/>
          <p:nvPr/>
        </p:nvSpPr>
        <p:spPr>
          <a:xfrm>
            <a:off x="4908551" y="2691766"/>
            <a:ext cx="601027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禹吸取了鲧治水失败的教训，采用疏导的办法治水。他和千千万万的人在一起，开通了很多河道，让洪水通过河道，最后流到大海里去。</a:t>
            </a:r>
          </a:p>
        </p:txBody>
      </p:sp>
      <p:sp>
        <p:nvSpPr>
          <p:cNvPr id="2" name="矩形 1"/>
          <p:cNvSpPr/>
          <p:nvPr/>
        </p:nvSpPr>
        <p:spPr>
          <a:xfrm>
            <a:off x="2022477" y="1688465"/>
            <a:ext cx="770445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大禹是怎样治水的？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6746" y="1502412"/>
            <a:ext cx="1013460" cy="1645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221" y="3399792"/>
            <a:ext cx="3395980" cy="216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8195" name="矩形 1"/>
          <p:cNvSpPr/>
          <p:nvPr/>
        </p:nvSpPr>
        <p:spPr>
          <a:xfrm>
            <a:off x="2212976" y="1557020"/>
            <a:ext cx="659828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禹治水的结果怎样？</a:t>
            </a:r>
          </a:p>
        </p:txBody>
      </p:sp>
      <p:sp>
        <p:nvSpPr>
          <p:cNvPr id="8" name="矩形 1"/>
          <p:cNvSpPr/>
          <p:nvPr/>
        </p:nvSpPr>
        <p:spPr>
          <a:xfrm>
            <a:off x="5022167" y="3013460"/>
            <a:ext cx="6260123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洪水终于退了，毒蛇猛兽被驱赶走了，人们把家重新搬了回来。大家在被水淹过的土地上耕种，农业生产渐渐恢复了，百姓过上了安居乐业的生活。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151" y="1281430"/>
            <a:ext cx="734060" cy="12820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23" y="3129917"/>
            <a:ext cx="3840948" cy="256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/>
        </p:nvSpPr>
        <p:spPr>
          <a:xfrm>
            <a:off x="1476375" y="487365"/>
            <a:ext cx="1250951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315" name="矩形 1"/>
          <p:cNvSpPr/>
          <p:nvPr/>
        </p:nvSpPr>
        <p:spPr>
          <a:xfrm>
            <a:off x="3617595" y="1530033"/>
            <a:ext cx="6745288" cy="1371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-22860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通过学习本文，你觉得大禹是个怎样的人？</a:t>
            </a: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8534" y="2490472"/>
            <a:ext cx="2659063" cy="289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3"/>
          <p:cNvSpPr/>
          <p:nvPr/>
        </p:nvSpPr>
        <p:spPr>
          <a:xfrm>
            <a:off x="4338322" y="2901951"/>
            <a:ext cx="5865495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）有思想，懂得变通的人。</a:t>
            </a:r>
          </a:p>
        </p:txBody>
      </p:sp>
      <p:sp>
        <p:nvSpPr>
          <p:cNvPr id="2" name="矩形 3"/>
          <p:cNvSpPr/>
          <p:nvPr/>
        </p:nvSpPr>
        <p:spPr>
          <a:xfrm>
            <a:off x="4338322" y="3794126"/>
            <a:ext cx="5865495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）仁者，顾全大局的人。</a:t>
            </a:r>
          </a:p>
        </p:txBody>
      </p:sp>
      <p:sp>
        <p:nvSpPr>
          <p:cNvPr id="4" name="矩形 3"/>
          <p:cNvSpPr/>
          <p:nvPr/>
        </p:nvSpPr>
        <p:spPr>
          <a:xfrm>
            <a:off x="4338322" y="4651375"/>
            <a:ext cx="58654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）一心为民的人。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3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练一练</a:t>
            </a:r>
          </a:p>
        </p:txBody>
      </p:sp>
      <p:sp>
        <p:nvSpPr>
          <p:cNvPr id="13315" name="矩形 1"/>
          <p:cNvSpPr/>
          <p:nvPr/>
        </p:nvSpPr>
        <p:spPr>
          <a:xfrm>
            <a:off x="987426" y="1585595"/>
            <a:ext cx="9949180" cy="329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词语积累：</a:t>
            </a:r>
          </a:p>
          <a:p>
            <a:pPr lvl="0" indent="0"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千千万万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（               ）               （              ）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 indent="0">
              <a:lnSpc>
                <a:spcPct val="150000"/>
              </a:lnSpc>
            </a:pP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               ）               （               ）  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1651635" y="3038475"/>
            <a:ext cx="1762760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高高兴兴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5538471" y="3038475"/>
            <a:ext cx="1867535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开开心心</a:t>
            </a:r>
          </a:p>
        </p:txBody>
      </p:sp>
      <p:sp>
        <p:nvSpPr>
          <p:cNvPr id="10" name="Rectangle 2"/>
          <p:cNvSpPr>
            <a:spLocks noGrp="1"/>
          </p:cNvSpPr>
          <p:nvPr/>
        </p:nvSpPr>
        <p:spPr>
          <a:xfrm>
            <a:off x="1651636" y="4243070"/>
            <a:ext cx="2022475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明明白白</a:t>
            </a:r>
          </a:p>
        </p:txBody>
      </p:sp>
      <p:sp>
        <p:nvSpPr>
          <p:cNvPr id="11" name="Rectangle 2"/>
          <p:cNvSpPr>
            <a:spLocks noGrp="1"/>
          </p:cNvSpPr>
          <p:nvPr/>
        </p:nvSpPr>
        <p:spPr>
          <a:xfrm>
            <a:off x="5538471" y="4243070"/>
            <a:ext cx="1867535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里里外外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359" y="1132766"/>
            <a:ext cx="6092751" cy="5520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1157" y="3274603"/>
            <a:ext cx="6808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latin typeface="华文行楷" panose="02010800040101010101" pitchFamily="2" charset="-122"/>
                <a:ea typeface="华文行楷" panose="02010800040101010101" pitchFamily="2" charset="-122"/>
              </a:rPr>
              <a:t>   同学们   下课啦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44" y="1491158"/>
            <a:ext cx="3225485" cy="458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4223" y="4392141"/>
            <a:ext cx="9663556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6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6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  <a:cs typeface="+mn-cs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人学习、研究。</a:t>
            </a: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任何形式的在线付费下载。</a:t>
            </a: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9475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2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情境导入</a:t>
            </a:r>
          </a:p>
        </p:txBody>
      </p:sp>
      <p:sp>
        <p:nvSpPr>
          <p:cNvPr id="3" name="矩形 1"/>
          <p:cNvSpPr/>
          <p:nvPr/>
        </p:nvSpPr>
        <p:spPr>
          <a:xfrm>
            <a:off x="3587115" y="2794635"/>
            <a:ext cx="631634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大禹是什么人？</a:t>
            </a:r>
          </a:p>
        </p:txBody>
      </p:sp>
      <p:sp>
        <p:nvSpPr>
          <p:cNvPr id="5" name="矩形 1"/>
          <p:cNvSpPr/>
          <p:nvPr/>
        </p:nvSpPr>
        <p:spPr>
          <a:xfrm>
            <a:off x="3587115" y="3526155"/>
            <a:ext cx="631634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大禹为什么要治水？</a:t>
            </a:r>
          </a:p>
        </p:txBody>
      </p:sp>
      <p:sp>
        <p:nvSpPr>
          <p:cNvPr id="7" name="矩形 1"/>
          <p:cNvSpPr/>
          <p:nvPr/>
        </p:nvSpPr>
        <p:spPr>
          <a:xfrm>
            <a:off x="3587115" y="4155440"/>
            <a:ext cx="631634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大禹是怎样治水的？</a:t>
            </a:r>
          </a:p>
        </p:txBody>
      </p:sp>
      <p:sp>
        <p:nvSpPr>
          <p:cNvPr id="8" name="矩形 1"/>
          <p:cNvSpPr/>
          <p:nvPr/>
        </p:nvSpPr>
        <p:spPr>
          <a:xfrm>
            <a:off x="3587115" y="4886960"/>
            <a:ext cx="631634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大禹治水的结果是怎样的？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73400" y="1532890"/>
            <a:ext cx="6639560" cy="1261110"/>
            <a:chOff x="4840" y="2414"/>
            <a:chExt cx="10456" cy="1986"/>
          </a:xfrm>
        </p:grpSpPr>
        <p:sp>
          <p:nvSpPr>
            <p:cNvPr id="4" name="矩形 1"/>
            <p:cNvSpPr/>
            <p:nvPr/>
          </p:nvSpPr>
          <p:spPr>
            <a:xfrm>
              <a:off x="5350" y="2719"/>
              <a:ext cx="9947" cy="11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>
                <a:lnSpc>
                  <a:spcPct val="150000"/>
                </a:lnSpc>
              </a:pPr>
              <a:r>
                <a:rPr lang="en-US" altLang="zh-CN" sz="2800" b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看到课题，你想问什么？</a:t>
              </a:r>
            </a:p>
          </p:txBody>
        </p:sp>
        <p:sp>
          <p:nvSpPr>
            <p:cNvPr id="9" name="云形标注 8"/>
            <p:cNvSpPr/>
            <p:nvPr/>
          </p:nvSpPr>
          <p:spPr>
            <a:xfrm>
              <a:off x="4840" y="2414"/>
              <a:ext cx="9188" cy="1986"/>
            </a:xfrm>
            <a:prstGeom prst="cloudCallout">
              <a:avLst>
                <a:gd name="adj1" fmla="val -55235"/>
                <a:gd name="adj2" fmla="val 7079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80" y="2052320"/>
            <a:ext cx="3154680" cy="4206240"/>
          </a:xfrm>
          <a:prstGeom prst="rect">
            <a:avLst/>
          </a:prstGeom>
        </p:spPr>
      </p:pic>
      <p:sp>
        <p:nvSpPr>
          <p:cNvPr id="5122" name="New shape"/>
          <p:cNvSpPr/>
          <p:nvPr/>
        </p:nvSpPr>
        <p:spPr>
          <a:xfrm flipH="1">
            <a:off x="0" y="18000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t>  </a:t>
            </a:r>
            <a:r>
              <a:rPr sz="100">
                <a:solidFill>
                  <a:srgbClr val="FFFFFF"/>
                </a:solidFill>
                <a:ea typeface="Agency FB" panose="020B0503020202020204"/>
              </a:rPr>
              <a:t>感谢您下载第一PPT模板网提供的PPT模板。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6147" name="Rectangle 2"/>
          <p:cNvSpPr>
            <a:spLocks noGrp="1"/>
          </p:cNvSpPr>
          <p:nvPr/>
        </p:nvSpPr>
        <p:spPr>
          <a:xfrm>
            <a:off x="3968116" y="2828927"/>
            <a:ext cx="6980555" cy="2111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洪    毒    蛇    兽      伤    灾   难</a:t>
            </a:r>
          </a:p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90000"/>
              </a:lnSpc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退   继    续    被    耕     恢 </a:t>
            </a:r>
          </a:p>
        </p:txBody>
      </p:sp>
      <p:sp>
        <p:nvSpPr>
          <p:cNvPr id="6148" name="Rectangle 2"/>
          <p:cNvSpPr>
            <a:spLocks noGrp="1"/>
          </p:cNvSpPr>
          <p:nvPr/>
        </p:nvSpPr>
        <p:spPr>
          <a:xfrm>
            <a:off x="3807461" y="2371725"/>
            <a:ext cx="73025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hóng  dú  shé  shòu sh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宋体" panose="02010600030101010101" pitchFamily="2" charset="-122"/>
              </a:rPr>
              <a:t>ā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ng z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宋体" panose="02010600030101010101" pitchFamily="2" charset="-122"/>
              </a:rPr>
              <a:t>ā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i n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宋体" panose="02010600030101010101" pitchFamily="2" charset="-122"/>
              </a:rPr>
              <a:t>à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n</a:t>
            </a:r>
            <a:endParaRPr lang="zh-CN" altLang="en-US" sz="2400" b="1">
              <a:solidFill>
                <a:srgbClr val="FF0000"/>
              </a:solidFill>
              <a:latin typeface="锐字云字库舒体1.0" panose="02010604000000000000" charset="0"/>
              <a:ea typeface="锐字云字库舒体1.0" panose="02010604000000000000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2"/>
          <p:cNvSpPr>
            <a:spLocks noGrp="1"/>
          </p:cNvSpPr>
          <p:nvPr/>
        </p:nvSpPr>
        <p:spPr>
          <a:xfrm>
            <a:off x="3967799" y="3750628"/>
            <a:ext cx="6731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eaLnBrk="0" hangingPunct="0">
              <a:lnSpc>
                <a:spcPct val="90000"/>
              </a:lnSpc>
            </a:pPr>
            <a:r>
              <a:rPr lang="en-US" altLang="zh-CN" sz="2400" b="1" err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</a:rPr>
              <a:t>tu</a:t>
            </a:r>
            <a:r>
              <a:rPr lang="en-US" altLang="zh-CN" sz="2400" b="1" err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ì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</a:rPr>
              <a:t>  j</a:t>
            </a:r>
            <a:r>
              <a:rPr lang="en-US" altLang="zh-CN" sz="2400" b="1" err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ì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</a:rPr>
              <a:t>   x</a:t>
            </a:r>
            <a:r>
              <a:rPr lang="en-US" altLang="zh-CN" sz="2400" b="1" err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ù  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</a:rPr>
              <a:t> b</a:t>
            </a:r>
            <a:r>
              <a:rPr lang="en-US" altLang="zh-CN" sz="2400" b="1" err="1">
                <a:solidFill>
                  <a:srgbClr val="FF0000"/>
                </a:solidFill>
                <a:latin typeface="Times New Roman" panose="02020603050405020304" pitchFamily="18" charset="0"/>
                <a:ea typeface="锐字云字库舒体1.0" panose="02010604000000000000" charset="0"/>
                <a:cs typeface="Times New Roman" panose="02020603050405020304" pitchFamily="18" charset="0"/>
              </a:rPr>
              <a:t>è</a:t>
            </a:r>
            <a:r>
              <a:rPr lang="en-US" altLang="zh-CN" sz="2400" b="1" err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</a:rPr>
              <a:t>i  g</a:t>
            </a:r>
            <a:r>
              <a:rPr lang="en-US" altLang="zh-CN" sz="2400" b="1" err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ē</a:t>
            </a:r>
            <a:r>
              <a:rPr lang="en-US" altLang="zh-CN" sz="2400" b="1" err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</a:rPr>
              <a:t>ng  hu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  <a:cs typeface="Times New Roman" panose="02020603050405020304" pitchFamily="18" charset="0"/>
              </a:rPr>
              <a:t>ī</a:t>
            </a:r>
            <a:r>
              <a:rPr lang="en-US" altLang="zh-CN" sz="2400" b="1">
                <a:solidFill>
                  <a:srgbClr val="FF0000"/>
                </a:solidFill>
                <a:latin typeface="锐字云字库舒体1.0" panose="02010604000000000000" charset="0"/>
                <a:ea typeface="锐字云字库舒体1.0" panose="02010604000000000000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3581" y="1120591"/>
            <a:ext cx="6564573" cy="5717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  <p:bldP spid="6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6147" name="Rectangle 2"/>
          <p:cNvSpPr>
            <a:spLocks noGrp="1"/>
          </p:cNvSpPr>
          <p:nvPr/>
        </p:nvSpPr>
        <p:spPr>
          <a:xfrm>
            <a:off x="4597401" y="2154238"/>
            <a:ext cx="2392363" cy="31924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洪（      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难（      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认（      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业（      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2"/>
          <p:cNvSpPr/>
          <p:nvPr/>
        </p:nvSpPr>
        <p:spPr>
          <a:xfrm>
            <a:off x="8099425" y="2487613"/>
            <a:ext cx="2732088" cy="26517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灾（      ）    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道（      ）   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被（      ）    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产（       ）</a:t>
            </a:r>
          </a:p>
        </p:txBody>
      </p:sp>
      <p:sp>
        <p:nvSpPr>
          <p:cNvPr id="8" name="Rectangle 2"/>
          <p:cNvSpPr>
            <a:spLocks noGrp="1"/>
          </p:cNvSpPr>
          <p:nvPr/>
        </p:nvSpPr>
        <p:spPr>
          <a:xfrm>
            <a:off x="5381626" y="2487613"/>
            <a:ext cx="1127125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洪水</a:t>
            </a:r>
          </a:p>
        </p:txBody>
      </p:sp>
      <p:sp>
        <p:nvSpPr>
          <p:cNvPr id="7177" name="矩形 5"/>
          <p:cNvSpPr/>
          <p:nvPr/>
        </p:nvSpPr>
        <p:spPr>
          <a:xfrm>
            <a:off x="8824914" y="3923983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被迫</a:t>
            </a:r>
          </a:p>
        </p:txBody>
      </p:sp>
      <p:sp>
        <p:nvSpPr>
          <p:cNvPr id="7178" name="矩形 6"/>
          <p:cNvSpPr/>
          <p:nvPr/>
        </p:nvSpPr>
        <p:spPr>
          <a:xfrm>
            <a:off x="8824914" y="3305175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河道</a:t>
            </a:r>
          </a:p>
        </p:txBody>
      </p:sp>
      <p:sp>
        <p:nvSpPr>
          <p:cNvPr id="7179" name="矩形 8"/>
          <p:cNvSpPr/>
          <p:nvPr/>
        </p:nvSpPr>
        <p:spPr>
          <a:xfrm>
            <a:off x="8772526" y="2616200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水灾</a:t>
            </a:r>
          </a:p>
        </p:txBody>
      </p:sp>
      <p:sp>
        <p:nvSpPr>
          <p:cNvPr id="7181" name="矩形 10"/>
          <p:cNvSpPr/>
          <p:nvPr/>
        </p:nvSpPr>
        <p:spPr>
          <a:xfrm>
            <a:off x="5354638" y="4541838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</a:p>
        </p:txBody>
      </p:sp>
      <p:sp>
        <p:nvSpPr>
          <p:cNvPr id="7182" name="矩形 11"/>
          <p:cNvSpPr/>
          <p:nvPr/>
        </p:nvSpPr>
        <p:spPr>
          <a:xfrm>
            <a:off x="5327650" y="3924300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认真</a:t>
            </a:r>
          </a:p>
        </p:txBody>
      </p:sp>
      <p:sp>
        <p:nvSpPr>
          <p:cNvPr id="7183" name="矩形 12"/>
          <p:cNvSpPr/>
          <p:nvPr/>
        </p:nvSpPr>
        <p:spPr>
          <a:xfrm>
            <a:off x="5381626" y="3268980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灾难</a:t>
            </a:r>
          </a:p>
        </p:txBody>
      </p:sp>
      <p:sp>
        <p:nvSpPr>
          <p:cNvPr id="2" name="矩形 5"/>
          <p:cNvSpPr/>
          <p:nvPr/>
        </p:nvSpPr>
        <p:spPr>
          <a:xfrm>
            <a:off x="8824914" y="4590098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34" y="1829424"/>
            <a:ext cx="4117817" cy="4189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7173" grpId="0"/>
      <p:bldP spid="8" grpId="0"/>
      <p:bldP spid="7177" grpId="0"/>
      <p:bldP spid="7178" grpId="0"/>
      <p:bldP spid="7179" grpId="0"/>
      <p:bldP spid="7181" grpId="0"/>
      <p:bldP spid="7182" grpId="0"/>
      <p:bldP spid="718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2" name="矩形 1"/>
          <p:cNvSpPr/>
          <p:nvPr/>
        </p:nvSpPr>
        <p:spPr>
          <a:xfrm>
            <a:off x="1549402" y="1473200"/>
            <a:ext cx="1679575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加一加：</a:t>
            </a:r>
          </a:p>
        </p:txBody>
      </p:sp>
      <p:sp>
        <p:nvSpPr>
          <p:cNvPr id="3" name="矩形 2"/>
          <p:cNvSpPr/>
          <p:nvPr/>
        </p:nvSpPr>
        <p:spPr>
          <a:xfrm>
            <a:off x="1893889" y="2249488"/>
            <a:ext cx="8693151" cy="182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氵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    虫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蛇  </a:t>
            </a:r>
          </a:p>
          <a:p>
            <a:pPr lvl="0" indent="0"/>
            <a:endParaRPr lang="zh-CN" altLang="en-US" sz="2800" b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衤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    忄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</a:t>
            </a:r>
          </a:p>
          <a:p>
            <a:pPr lvl="0" indent="0"/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2" y="4078289"/>
            <a:ext cx="1679575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换一换：</a:t>
            </a:r>
          </a:p>
        </p:txBody>
      </p:sp>
      <p:sp>
        <p:nvSpPr>
          <p:cNvPr id="7" name="矩形 6"/>
          <p:cNvSpPr/>
          <p:nvPr/>
        </p:nvSpPr>
        <p:spPr>
          <a:xfrm>
            <a:off x="1893889" y="4854575"/>
            <a:ext cx="8693151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哄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氵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    波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氵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衤</a:t>
            </a: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176260" y="2998470"/>
            <a:ext cx="2117725" cy="271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8" name="矩形 1"/>
          <p:cNvSpPr/>
          <p:nvPr/>
        </p:nvSpPr>
        <p:spPr>
          <a:xfrm>
            <a:off x="4234377" y="2596515"/>
            <a:ext cx="6850967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禹，后世尊称大禹，夏后氏首领。相传禹治黄河水患有功，受舜禅让继帝位。禹建立了夏朝，因此后人也称他为夏禹。他是我国中古时代与尧、舜齐名的贤圣帝王。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2710" y="1830482"/>
            <a:ext cx="3134199" cy="4467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8195" name="矩形 1"/>
          <p:cNvSpPr/>
          <p:nvPr/>
        </p:nvSpPr>
        <p:spPr>
          <a:xfrm>
            <a:off x="2223771" y="1616075"/>
            <a:ext cx="845375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洪水给人们带来了什么灾难？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7426" y="1327787"/>
            <a:ext cx="1040765" cy="1645285"/>
          </a:xfrm>
          <a:prstGeom prst="rect">
            <a:avLst/>
          </a:prstGeom>
        </p:spPr>
      </p:pic>
      <p:sp>
        <p:nvSpPr>
          <p:cNvPr id="6" name="矩形 1"/>
          <p:cNvSpPr/>
          <p:nvPr/>
        </p:nvSpPr>
        <p:spPr>
          <a:xfrm>
            <a:off x="4717416" y="3145790"/>
            <a:ext cx="632572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大水淹没了田地，冲毁了房屋，毒蛇猛兽到处伤害牲畜和百姓，人们的生活痛苦极了。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3598" y="3145790"/>
            <a:ext cx="3333841" cy="24148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8195" name="矩形 1"/>
          <p:cNvSpPr/>
          <p:nvPr/>
        </p:nvSpPr>
        <p:spPr>
          <a:xfrm>
            <a:off x="1619250" y="1659891"/>
            <a:ext cx="9100820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第一个治水的人是谁？他是怎样治水的？结果又怎样？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5157" y="1447802"/>
            <a:ext cx="1014095" cy="1645285"/>
          </a:xfrm>
          <a:prstGeom prst="rect">
            <a:avLst/>
          </a:prstGeom>
        </p:spPr>
      </p:pic>
      <p:sp>
        <p:nvSpPr>
          <p:cNvPr id="7" name="矩形 1"/>
          <p:cNvSpPr/>
          <p:nvPr/>
        </p:nvSpPr>
        <p:spPr>
          <a:xfrm>
            <a:off x="5638166" y="3063241"/>
            <a:ext cx="5081905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一个名叫鲧的人领着大家治水。</a:t>
            </a:r>
          </a:p>
        </p:txBody>
      </p:sp>
      <p:sp>
        <p:nvSpPr>
          <p:cNvPr id="9" name="矩形 1"/>
          <p:cNvSpPr/>
          <p:nvPr/>
        </p:nvSpPr>
        <p:spPr>
          <a:xfrm>
            <a:off x="5479415" y="3980815"/>
            <a:ext cx="2927351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筑坝挡水</a:t>
            </a:r>
          </a:p>
        </p:txBody>
      </p:sp>
      <p:sp>
        <p:nvSpPr>
          <p:cNvPr id="10" name="矩形 1"/>
          <p:cNvSpPr/>
          <p:nvPr/>
        </p:nvSpPr>
        <p:spPr>
          <a:xfrm>
            <a:off x="5479415" y="4921886"/>
            <a:ext cx="556133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九年过去了，洪水仍然没有消退。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7303" y="2940411"/>
            <a:ext cx="4368847" cy="29669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8846" y="0"/>
            <a:ext cx="6930323" cy="884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/>
        </p:nvSpPr>
        <p:spPr>
          <a:xfrm>
            <a:off x="987426" y="487365"/>
            <a:ext cx="2409825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课文解读</a:t>
            </a:r>
          </a:p>
        </p:txBody>
      </p:sp>
      <p:sp>
        <p:nvSpPr>
          <p:cNvPr id="8195" name="矩形 1"/>
          <p:cNvSpPr/>
          <p:nvPr/>
        </p:nvSpPr>
        <p:spPr>
          <a:xfrm>
            <a:off x="4529456" y="2336801"/>
            <a:ext cx="630364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历时十三年。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十三年里，他到处奔走，曾经三次路过自己的家门口。可是他认为治水要紧，一次也没有走进家门看一看。</a:t>
            </a:r>
          </a:p>
        </p:txBody>
      </p:sp>
      <p:sp>
        <p:nvSpPr>
          <p:cNvPr id="2" name="矩形 1"/>
          <p:cNvSpPr/>
          <p:nvPr/>
        </p:nvSpPr>
        <p:spPr>
          <a:xfrm>
            <a:off x="2453006" y="1605281"/>
            <a:ext cx="794131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大禹为治水历时多长时间？付出了怎样的代价？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54126" y="1341757"/>
            <a:ext cx="1013460" cy="16452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81880" y="4988561"/>
            <a:ext cx="4678680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大禹治水，三过家门而不入。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6899" y="3601720"/>
            <a:ext cx="3756344" cy="2243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ISPRING_PRESENTATION_TITLE" val="人教版小学语文二年级上册大禹治水课件PPT作品"/>
</p:tagLst>
</file>

<file path=ppt/theme/theme1.xml><?xml version="1.0" encoding="utf-8"?>
<a:theme xmlns:a="http://schemas.openxmlformats.org/drawingml/2006/main" name="第一PPT，www.1ppt.com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</TotalTime>
  <Words>941</Words>
  <Application>Microsoft Office PowerPoint</Application>
  <PresentationFormat>自定义</PresentationFormat>
  <Paragraphs>94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第一PPT，www.1ppt.com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第一PPT</dc:creator>
  <cp:keywords>www.1ppt.com</cp:keywords>
  <dc:description>www.1ppt.com</dc:description>
  <cp:lastModifiedBy>123</cp:lastModifiedBy>
  <cp:revision>121</cp:revision>
  <dcterms:created xsi:type="dcterms:W3CDTF">2015-12-02T06:49:00Z</dcterms:created>
  <dcterms:modified xsi:type="dcterms:W3CDTF">2024-06-18T09:27:51Z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C164F53BF1B04EEC804D9213E001E833_12</vt:lpwstr>
  </property>
</Properties>
</file>