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4847165c5e3f41c6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59" r:id="rId10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4"/>
    <p:restoredTop sz="83305" autoAdjust="0"/>
  </p:normalViewPr>
  <p:slideViewPr>
    <p:cSldViewPr>
      <p:cViewPr varScale="1">
        <p:scale>
          <a:sx n="102" d="100"/>
          <a:sy n="102" d="100"/>
        </p:scale>
        <p:origin x="1374" y="108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1866" y="84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34115-0880-447C-9057-F44B7A24E84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C8B9F-BFD4-4AEB-B3E1-6BABA81E1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23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Embedding</a:t>
            </a:r>
            <a:r>
              <a:rPr lang="zh-CN" altLang="en-US" dirty="0" smtClean="0"/>
              <a:t>在数学上表示一个</a:t>
            </a:r>
            <a:r>
              <a:rPr lang="en-US" altLang="zh-CN" dirty="0" err="1" smtClean="0"/>
              <a:t>maping</a:t>
            </a:r>
            <a:r>
              <a:rPr lang="en-US" altLang="zh-CN" dirty="0" smtClean="0"/>
              <a:t>, f: X -&gt; Y</a:t>
            </a:r>
          </a:p>
          <a:p>
            <a:r>
              <a:rPr lang="zh-CN" altLang="en-US" dirty="0" smtClean="0"/>
              <a:t>也就是一个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，其中该函数是</a:t>
            </a:r>
            <a:r>
              <a:rPr lang="en-US" altLang="zh-CN" dirty="0" smtClean="0"/>
              <a:t>injective</a:t>
            </a:r>
            <a:r>
              <a:rPr lang="zh-CN" altLang="en-US" dirty="0" smtClean="0"/>
              <a:t>（就是我们所说的单射函数，每个</a:t>
            </a:r>
            <a:r>
              <a:rPr lang="en-US" altLang="zh-CN" dirty="0" smtClean="0"/>
              <a:t>Y</a:t>
            </a:r>
            <a:r>
              <a:rPr lang="zh-CN" altLang="en-US" dirty="0" smtClean="0"/>
              <a:t>只有唯一的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对应，反之亦然）和</a:t>
            </a:r>
            <a:r>
              <a:rPr lang="en-US" altLang="zh-CN" dirty="0" smtClean="0"/>
              <a:t>structure-preserving (</a:t>
            </a:r>
            <a:r>
              <a:rPr lang="zh-CN" altLang="en-US" dirty="0" smtClean="0"/>
              <a:t>结构保存，比如在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所属的空间上</a:t>
            </a:r>
            <a:r>
              <a:rPr lang="en-US" altLang="zh-CN" dirty="0" smtClean="0"/>
              <a:t>X1 &lt; X2,</a:t>
            </a:r>
            <a:r>
              <a:rPr lang="zh-CN" altLang="en-US" dirty="0" smtClean="0"/>
              <a:t>那么映射后在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所属空间上同理 </a:t>
            </a:r>
            <a:r>
              <a:rPr lang="en-US" altLang="zh-CN" dirty="0" smtClean="0"/>
              <a:t>Y1 &lt; Y2)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5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一些</a:t>
            </a:r>
            <a:r>
              <a:rPr kumimoji="1" lang="en-US" altLang="zh-CN" dirty="0" smtClean="0"/>
              <a:t>Embedding 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64493" y="2827355"/>
            <a:ext cx="3167062" cy="1060803"/>
          </a:xfrm>
        </p:spPr>
        <p:txBody>
          <a:bodyPr/>
          <a:lstStyle/>
          <a:p>
            <a:r>
              <a:rPr kumimoji="1" lang="en-US" altLang="zh-CN" dirty="0" smtClean="0"/>
              <a:t>2018</a:t>
            </a:r>
            <a:r>
              <a:rPr kumimoji="1" lang="en-US" altLang="zh-CN" dirty="0" smtClean="0"/>
              <a:t>/12/10</a:t>
            </a:r>
          </a:p>
          <a:p>
            <a:r>
              <a:rPr kumimoji="1" lang="zh-CN" altLang="en-US" dirty="0"/>
              <a:t>何天琪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embedding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What </a:t>
            </a:r>
            <a:r>
              <a:rPr kumimoji="1" lang="en-US" altLang="zh-CN" smtClean="0"/>
              <a:t>is</a:t>
            </a:r>
            <a:r>
              <a:rPr kumimoji="1" lang="en-US" altLang="zh-CN" smtClean="0"/>
              <a:t> embeding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391093" y="2511225"/>
            <a:ext cx="4890224" cy="409215"/>
          </a:xfrm>
        </p:spPr>
        <p:txBody>
          <a:bodyPr/>
          <a:lstStyle/>
          <a:p>
            <a:r>
              <a:rPr lang="zh-CN" altLang="en-US" dirty="0" smtClean="0"/>
              <a:t>传统降维方法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深度学习</a:t>
            </a:r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36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7276" y="2158415"/>
            <a:ext cx="6120680" cy="647700"/>
          </a:xfrm>
        </p:spPr>
        <p:txBody>
          <a:bodyPr/>
          <a:lstStyle/>
          <a:p>
            <a:r>
              <a:rPr kumimoji="1" lang="en-US" altLang="zh-CN" dirty="0"/>
              <a:t>What is </a:t>
            </a:r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1292" y="2806115"/>
            <a:ext cx="9865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Embedding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在数学上表示一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个映射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f: X -&gt;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该映射应该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满足：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降维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结构保存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527276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Why embedding</a:t>
            </a:r>
            <a:r>
              <a:rPr kumimoji="1" lang="zh-CN" altLang="en-US" dirty="0" smtClean="0"/>
              <a:t>？</a:t>
            </a:r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7276" y="1151483"/>
            <a:ext cx="9865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信息压缩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降低时间的复杂度和空间复杂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可视化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信息提取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在最终的预测任务中，给输入加入先验知识，更容易训练模型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一些</a:t>
            </a:r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4453" y="1133585"/>
            <a:ext cx="9865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传统降维方法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假设</a:t>
            </a:r>
            <a:r>
              <a:rPr lang="zh-CN" altLang="en-US" sz="1800" i="1" dirty="0">
                <a:solidFill>
                  <a:schemeClr val="bg1">
                    <a:lumMod val="50000"/>
                  </a:schemeClr>
                </a:solidFill>
              </a:rPr>
              <a:t>数据是</a:t>
            </a:r>
            <a:r>
              <a:rPr lang="zh-CN" altLang="en-US" sz="1800" i="1" dirty="0"/>
              <a:t>均匀采样于一个高维欧氏空间</a:t>
            </a:r>
            <a:r>
              <a:rPr lang="zh-CN" altLang="en-US" sz="1800" i="1" dirty="0">
                <a:solidFill>
                  <a:schemeClr val="bg1">
                    <a:lumMod val="50000"/>
                  </a:schemeClr>
                </a:solidFill>
              </a:rPr>
              <a:t>中的低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维分布</a:t>
            </a:r>
            <a:endParaRPr lang="en-US" altLang="zh-CN" sz="1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如：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LDA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LLE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t-SNE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ISOMAP 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等，可同时满足压缩和信息提取要求</a:t>
            </a:r>
            <a:endParaRPr lang="en-US" altLang="zh-CN" sz="1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8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9865096" cy="647700"/>
          </a:xfrm>
        </p:spPr>
        <p:txBody>
          <a:bodyPr/>
          <a:lstStyle/>
          <a:p>
            <a:r>
              <a:rPr lang="zh-CN" altLang="en-US" b="0" dirty="0" smtClean="0"/>
              <a:t>传统降维方法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2331" y="1943943"/>
            <a:ext cx="568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58" y="3860869"/>
            <a:ext cx="5286295" cy="24755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8469" y="1367879"/>
            <a:ext cx="9505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线性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监督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将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k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维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做线性坐标变换到相同维度的新空间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-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各个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sample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在新空间的各个坐标下投影的方差最大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新空间能最大程度上把样本分开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   -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选择新空间中重要的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d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个方向作为保留坐标，其他方向信息作为噪音丢弃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降维，数据提取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zh-CN" sz="1600" dirty="0" smtClean="0">
              <a:sym typeface="Wingdings" panose="05000000000000000000" pitchFamily="2" charset="2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LDA(Linear Discriminant Analysis)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：线性，监督</a:t>
            </a:r>
            <a:endParaRPr lang="en-US" altLang="zh-CN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假设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个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k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维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sample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有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A,B,C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三个类别，用线性变化将所有样本映射到新的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k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维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空间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   -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新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空间要求：类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内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sample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k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个坐标轴方向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上投影方差最小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，类间投影中心点方差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最大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  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选择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新空间中重要的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个方向作为保留坐标，其他方向信息作为噪音丢弃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399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179932"/>
            <a:ext cx="6120680" cy="647700"/>
          </a:xfrm>
        </p:spPr>
        <p:txBody>
          <a:bodyPr/>
          <a:lstStyle/>
          <a:p>
            <a:r>
              <a:rPr lang="en-US" altLang="zh-CN" dirty="0" err="1" smtClean="0"/>
              <a:t>PCA,LDA,t</a:t>
            </a:r>
            <a:r>
              <a:rPr lang="en-US" altLang="zh-CN" dirty="0" smtClean="0"/>
              <a:t>-SNE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7517" y="678037"/>
            <a:ext cx="6209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MNIST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数据集测试：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～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种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digits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，每张图片的大小是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8*8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，展开后就是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64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维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7" y="1443865"/>
            <a:ext cx="2788837" cy="2165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0" y="3781099"/>
            <a:ext cx="3146673" cy="26829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947" y="1500029"/>
            <a:ext cx="2880320" cy="2217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947" y="3791908"/>
            <a:ext cx="2880320" cy="26101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33045" y="908869"/>
            <a:ext cx="575945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https://blog.csdn.net/u012162613/article/details/45920827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14" y="1387701"/>
            <a:ext cx="2906596" cy="22782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498" y="3781099"/>
            <a:ext cx="2808312" cy="25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9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一些</a:t>
            </a:r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4453" y="1133585"/>
            <a:ext cx="98650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传统降维方法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假设</a:t>
            </a:r>
            <a:r>
              <a:rPr lang="zh-CN" altLang="en-US" sz="1800" i="1" dirty="0">
                <a:solidFill>
                  <a:schemeClr val="bg1">
                    <a:lumMod val="50000"/>
                  </a:schemeClr>
                </a:solidFill>
              </a:rPr>
              <a:t>数据是</a:t>
            </a:r>
            <a:r>
              <a:rPr lang="zh-CN" altLang="en-US" sz="1800" i="1" dirty="0"/>
              <a:t>均匀采样于一个高维欧氏空间</a:t>
            </a:r>
            <a:r>
              <a:rPr lang="zh-CN" altLang="en-US" sz="1800" i="1" dirty="0">
                <a:solidFill>
                  <a:schemeClr val="bg1">
                    <a:lumMod val="50000"/>
                  </a:schemeClr>
                </a:solidFill>
              </a:rPr>
              <a:t>中的低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维分布</a:t>
            </a:r>
            <a:endParaRPr lang="en-US" altLang="zh-CN" sz="1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如：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LDA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LLE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t-SNE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i="1" dirty="0" smtClean="0">
                <a:solidFill>
                  <a:schemeClr val="bg1">
                    <a:lumMod val="50000"/>
                  </a:schemeClr>
                </a:solidFill>
              </a:rPr>
              <a:t>ISOMAP </a:t>
            </a:r>
            <a:r>
              <a:rPr lang="zh-CN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等，可同时满足压缩和信息提取要求</a:t>
            </a:r>
            <a:endParaRPr lang="en-US" altLang="zh-CN" sz="1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深度学习方法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深度学习方法训练一个新的相关任务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z=g(x)=g(f(x))</a:t>
            </a:r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，得到副产物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y=f(x)</a:t>
            </a:r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即为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embedding</a:t>
            </a:r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函数</a:t>
            </a:r>
            <a:endParaRPr lang="en-US" altLang="zh-CN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i="1" dirty="0" smtClean="0">
                <a:solidFill>
                  <a:schemeClr val="bg1">
                    <a:lumMod val="50000"/>
                  </a:schemeClr>
                </a:solidFill>
              </a:rPr>
              <a:t>如：</a:t>
            </a:r>
            <a:r>
              <a:rPr lang="en-US" altLang="zh-CN" i="1" dirty="0" err="1" smtClean="0">
                <a:solidFill>
                  <a:schemeClr val="bg1">
                    <a:lumMod val="50000"/>
                  </a:schemeClr>
                </a:solidFill>
              </a:rPr>
              <a:t>AutoEncoder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Word2Vec,CBOW</a:t>
            </a:r>
            <a:endParaRPr lang="en-US" altLang="zh-CN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4572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2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AutoEncoder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453" y="1101151"/>
            <a:ext cx="9505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深度学习方法训练一个新的相关任务</a:t>
            </a:r>
            <a:r>
              <a:rPr lang="en-US" altLang="zh-CN" sz="1600" b="1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z=g(x)=g(f(x))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，得到副产物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y=f(x)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即为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embedding</a:t>
            </a:r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</a:rPr>
              <a:t>函数</a:t>
            </a:r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zh-CN" i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altLang="zh-CN" i="1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altLang="zh-CN" i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54" y="2159967"/>
            <a:ext cx="2381216" cy="28335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22" y="1498386"/>
            <a:ext cx="2381250" cy="400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481" y="2009036"/>
            <a:ext cx="3906605" cy="15308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688" y="3912197"/>
            <a:ext cx="2140310" cy="23264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38" y="1958476"/>
            <a:ext cx="4178086" cy="316272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85797" y="17504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反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池化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17515" y="444696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反卷积</a:t>
            </a:r>
            <a:endParaRPr lang="zh-CN" alt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0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507</Words>
  <Application>Microsoft Office PowerPoint</Application>
  <PresentationFormat>自定义</PresentationFormat>
  <Paragraphs>55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h tq</cp:lastModifiedBy>
  <cp:revision>156</cp:revision>
  <dcterms:created xsi:type="dcterms:W3CDTF">2017-08-23T13:00:00Z</dcterms:created>
  <dcterms:modified xsi:type="dcterms:W3CDTF">2018-12-19T09:36:28Z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