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1" r:id="rId2"/>
    <p:sldId id="336" r:id="rId3"/>
    <p:sldId id="335" r:id="rId4"/>
    <p:sldId id="333" r:id="rId5"/>
    <p:sldId id="338" r:id="rId6"/>
    <p:sldId id="337" r:id="rId7"/>
    <p:sldId id="343" r:id="rId8"/>
    <p:sldId id="340" r:id="rId9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A7C"/>
    <a:srgbClr val="FDB812"/>
    <a:srgbClr val="FFFFFF"/>
    <a:srgbClr val="494949"/>
    <a:srgbClr val="4B96DF"/>
    <a:srgbClr val="83B7E9"/>
    <a:srgbClr val="93C0EC"/>
    <a:srgbClr val="267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94731" autoAdjust="0"/>
  </p:normalViewPr>
  <p:slideViewPr>
    <p:cSldViewPr snapToGrid="0" snapToObjects="1">
      <p:cViewPr varScale="1">
        <p:scale>
          <a:sx n="119" d="100"/>
          <a:sy n="119" d="100"/>
        </p:scale>
        <p:origin x="13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06" cy="512081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687" y="0"/>
            <a:ext cx="3077006" cy="512081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r">
              <a:defRPr sz="1300"/>
            </a:lvl1pPr>
          </a:lstStyle>
          <a:p>
            <a:fld id="{A8348B32-EB10-4DC9-A291-E674228A3412}" type="datetimeFigureOut">
              <a:rPr lang="en-US" smtClean="0"/>
              <a:pPr/>
              <a:t>17-Mar-16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785"/>
            <a:ext cx="3077006" cy="512081"/>
          </a:xfrm>
          <a:prstGeom prst="rect">
            <a:avLst/>
          </a:prstGeom>
        </p:spPr>
        <p:txBody>
          <a:bodyPr vert="horz" lIns="97192" tIns="48596" rIns="97192" bIns="4859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687" y="9720785"/>
            <a:ext cx="3077006" cy="512081"/>
          </a:xfrm>
          <a:prstGeom prst="rect">
            <a:avLst/>
          </a:prstGeom>
        </p:spPr>
        <p:txBody>
          <a:bodyPr vert="horz" lIns="97192" tIns="48596" rIns="97192" bIns="48596" rtlCol="0" anchor="b"/>
          <a:lstStyle>
            <a:lvl1pPr algn="r">
              <a:defRPr sz="1300"/>
            </a:lvl1pPr>
          </a:lstStyle>
          <a:p>
            <a:fld id="{6F51B953-92AF-4F68-91F0-D00B7D36FE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926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03B9F6B-1502-4BFF-8E34-9875FD68189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518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9F6B-1502-4BFF-8E34-9875FD681891}" type="slidenum">
              <a:rPr lang="en-GB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7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9F6B-1502-4BFF-8E34-9875FD68189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6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9F6B-1502-4BFF-8E34-9875FD681891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5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9F6B-1502-4BFF-8E34-9875FD68189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8344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nl-NL"/>
              <a:t>Klik om de ondertitelstijl van het model te bewerken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0" y="1531938"/>
            <a:ext cx="7772400" cy="1470025"/>
          </a:xfrm>
        </p:spPr>
        <p:txBody>
          <a:bodyPr/>
          <a:lstStyle>
            <a:lvl1pPr algn="ctr"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4" name="Picture 41" descr="logobal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575"/>
            <a:ext cx="9144000" cy="58578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 userDrawn="1"/>
        </p:nvCxnSpPr>
        <p:spPr>
          <a:xfrm>
            <a:off x="535753" y="6286520"/>
            <a:ext cx="8072494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125413"/>
            <a:ext cx="6905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 Box 42"/>
          <p:cNvSpPr txBox="1">
            <a:spLocks noChangeArrowheads="1"/>
          </p:cNvSpPr>
          <p:nvPr userDrawn="1"/>
        </p:nvSpPr>
        <p:spPr bwMode="auto">
          <a:xfrm>
            <a:off x="6351948" y="171329"/>
            <a:ext cx="22878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GB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ELIS – Multimedia Lab</a:t>
            </a:r>
          </a:p>
        </p:txBody>
      </p:sp>
      <p:pic>
        <p:nvPicPr>
          <p:cNvPr id="20" name="Picture 25" descr="LOGO_MM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6358" y="6423025"/>
            <a:ext cx="1038225" cy="254000"/>
          </a:xfrm>
          <a:prstGeom prst="rect">
            <a:avLst/>
          </a:prstGeom>
          <a:noFill/>
        </p:spPr>
      </p:pic>
      <p:pic>
        <p:nvPicPr>
          <p:cNvPr id="11" name="Picture 2" descr="\\berg\lasmeken\iMinds\Logo\iMinds_logo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9" y="6423025"/>
            <a:ext cx="1195412" cy="2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533400"/>
            <a:ext cx="2036762" cy="56610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5957888" cy="56610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nl-NL"/>
              <a:t>Klik om de stijl te bewerken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95400"/>
            <a:ext cx="3983037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295400"/>
            <a:ext cx="3983038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logobal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5575"/>
            <a:ext cx="9144000" cy="58578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1295400"/>
            <a:ext cx="8118475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572528" y="6438149"/>
            <a:ext cx="658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fld id="{13551268-EA87-42D7-9E4D-7D1DB672A745}" type="slidenum">
              <a:rPr lang="en-GB" sz="1200" smtClean="0">
                <a:latin typeface="Calibri" pitchFamily="34" charset="0"/>
              </a:rPr>
              <a:pPr/>
              <a:t>‹#›</a:t>
            </a:fld>
            <a:r>
              <a:rPr lang="en-GB" sz="1200" dirty="0">
                <a:latin typeface="Calibri" pitchFamily="34" charset="0"/>
              </a:rPr>
              <a:t>/21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533400"/>
            <a:ext cx="814705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</a:t>
            </a:r>
          </a:p>
        </p:txBody>
      </p:sp>
      <p:pic>
        <p:nvPicPr>
          <p:cNvPr id="1064" name="Picture 4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5825" y="125413"/>
            <a:ext cx="6905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6" name="Text Box 42"/>
          <p:cNvSpPr txBox="1">
            <a:spLocks noChangeArrowheads="1"/>
          </p:cNvSpPr>
          <p:nvPr/>
        </p:nvSpPr>
        <p:spPr bwMode="auto">
          <a:xfrm>
            <a:off x="6351948" y="171329"/>
            <a:ext cx="22878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GB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ELIS – Multimedia Lab</a:t>
            </a:r>
          </a:p>
        </p:txBody>
      </p:sp>
      <p:pic>
        <p:nvPicPr>
          <p:cNvPr id="1049" name="Picture 25" descr="LOGO_MM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76358" y="6423025"/>
            <a:ext cx="1038225" cy="254000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>
            <a:off x="535753" y="6286520"/>
            <a:ext cx="8072494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\\berg\lasmeken\iMinds\Logo\iMinds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9" y="6423025"/>
            <a:ext cx="1195412" cy="2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63" r:id="rId3"/>
    <p:sldLayoutId id="2147483664" r:id="rId4"/>
    <p:sldLayoutId id="2147483665" r:id="rId5"/>
    <p:sldLayoutId id="2147483674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126124" y="5210922"/>
            <a:ext cx="8560677" cy="1091418"/>
          </a:xfrm>
        </p:spPr>
        <p:txBody>
          <a:bodyPr/>
          <a:lstStyle/>
          <a:p>
            <a:pPr algn="r"/>
            <a:r>
              <a:rPr lang="en-US" sz="2000" b="1" dirty="0"/>
              <a:t>Group 4</a:t>
            </a:r>
          </a:p>
          <a:p>
            <a:pPr algn="r"/>
            <a:r>
              <a:rPr lang="nl-NL" sz="2000" dirty="0">
                <a:solidFill>
                  <a:schemeClr val="bg2">
                    <a:lumMod val="50000"/>
                  </a:schemeClr>
                </a:solidFill>
              </a:rPr>
              <a:t>Feliciaan De Palmenaer, Wouter Pinnoo, Stefaan Vermassen &amp; Titouan Vervack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85800" y="807639"/>
            <a:ext cx="7772400" cy="1470025"/>
          </a:xfrm>
        </p:spPr>
        <p:txBody>
          <a:bodyPr/>
          <a:lstStyle/>
          <a:p>
            <a:r>
              <a:rPr lang="en-GB" sz="4400" dirty="0"/>
              <a:t>Academic Data</a:t>
            </a:r>
            <a:endParaRPr lang="en-GB" dirty="0"/>
          </a:p>
          <a:p>
            <a:r>
              <a:rPr lang="en-GB" sz="2400" dirty="0"/>
              <a:t>Automatic Course Assembly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2807" y="5408918"/>
            <a:ext cx="2265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Meeting 17/3/2016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1495" y="6436810"/>
            <a:ext cx="4329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Academic Data - Automatic Course Assembly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381250"/>
            <a:ext cx="6153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8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Risk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7" y="1435656"/>
            <a:ext cx="8753691" cy="46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9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Threading</a:t>
            </a:r>
            <a:r>
              <a:rPr lang="nl-BE" dirty="0"/>
              <a:t>: parallel functionality for the different documents in the same task</a:t>
            </a:r>
          </a:p>
          <a:p>
            <a:r>
              <a:rPr lang="nl-BE" dirty="0"/>
              <a:t>Initial </a:t>
            </a:r>
            <a:r>
              <a:rPr lang="nl-BE" b="1" dirty="0"/>
              <a:t>parsing</a:t>
            </a:r>
            <a:r>
              <a:rPr lang="nl-BE" dirty="0"/>
              <a:t> attempt: parse section names and output in a JSON format required by Onsophic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98036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Responsibility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2" y="2043546"/>
            <a:ext cx="8739484" cy="32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2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107"/>
            <a:ext cx="5044537" cy="30718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48"/>
          <a:stretch/>
        </p:blipFill>
        <p:spPr>
          <a:xfrm>
            <a:off x="3870960" y="2950887"/>
            <a:ext cx="5181600" cy="3284020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rot="5400000">
            <a:off x="2035078" y="3469785"/>
            <a:ext cx="974380" cy="1390650"/>
          </a:xfrm>
          <a:prstGeom prst="bentUpArrow">
            <a:avLst>
              <a:gd name="adj1" fmla="val 2392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Next iteration (17/03 </a:t>
            </a:r>
            <a:r>
              <a:rPr lang="nl-BE" dirty="0">
                <a:sym typeface="Wingdings" panose="05000000000000000000" pitchFamily="2" charset="2"/>
              </a:rPr>
              <a:t> 29/04)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   divided in 6 sprints (one week each)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   mostly development progress</a:t>
            </a:r>
          </a:p>
          <a:p>
            <a:r>
              <a:rPr lang="nl-BE" dirty="0">
                <a:sym typeface="Wingdings" panose="05000000000000000000" pitchFamily="2" charset="2"/>
              </a:rPr>
              <a:t>Last iteration (29/04  20/05)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   code freeze, working on demo, presentation, final report,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   etc.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345997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nl-BE" dirty="0"/>
              <a:t>Next iteration (17/03 </a:t>
            </a:r>
            <a:r>
              <a:rPr lang="nl-BE" dirty="0">
                <a:sym typeface="Wingdings" panose="05000000000000000000" pitchFamily="2" charset="2"/>
              </a:rPr>
              <a:t> 29/04)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   divided in 6 sprints (one week each)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Sprint 1  3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Development of the parser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Estimate bloom level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Sprint 4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Self-reflection on modifiability of our system. Adapt if necessary.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Meet client for feedback. Adapt if necessary.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Sprint 5  6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Find generic line in the structure of different input 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9463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0504" y="3031672"/>
            <a:ext cx="8147050" cy="66357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908425"/>
      </p:ext>
    </p:extLst>
  </p:cSld>
  <p:clrMapOvr>
    <a:masterClrMapping/>
  </p:clrMapOvr>
</p:sld>
</file>

<file path=ppt/theme/theme1.xml><?xml version="1.0" encoding="utf-8"?>
<a:theme xmlns:a="http://schemas.openxmlformats.org/drawingml/2006/main" name="MMLab_ibbt">
  <a:themeElements>
    <a:clrScheme name="MMLab - Ugen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64A7C"/>
      </a:accent1>
      <a:accent2>
        <a:srgbClr val="FDB812"/>
      </a:accent2>
      <a:accent3>
        <a:srgbClr val="7B164A"/>
      </a:accent3>
      <a:accent4>
        <a:srgbClr val="4A7B16"/>
      </a:accent4>
      <a:accent5>
        <a:srgbClr val="4B96DF"/>
      </a:accent5>
      <a:accent6>
        <a:srgbClr val="061625"/>
      </a:accent6>
      <a:hlink>
        <a:srgbClr val="164A7C"/>
      </a:hlink>
      <a:folHlink>
        <a:srgbClr val="FDB812"/>
      </a:folHlink>
    </a:clrScheme>
    <a:fontScheme name="Century G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MMLab_ibbt</Template>
  <TotalTime>3635</TotalTime>
  <Words>148</Words>
  <Application>Microsoft Office PowerPoint</Application>
  <PresentationFormat>On-screen Show (4:3)</PresentationFormat>
  <Paragraphs>33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Tahoma</vt:lpstr>
      <vt:lpstr>Wingdings</vt:lpstr>
      <vt:lpstr>MMLab_ibbt</vt:lpstr>
      <vt:lpstr>PowerPoint Presentation</vt:lpstr>
      <vt:lpstr>Risk list</vt:lpstr>
      <vt:lpstr>Progress</vt:lpstr>
      <vt:lpstr>Responsibility</vt:lpstr>
      <vt:lpstr>Architecture</vt:lpstr>
      <vt:lpstr>Planning</vt:lpstr>
      <vt:lpstr>Planning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Julie Decrock</dc:creator>
  <cp:lastModifiedBy>Wouter Pinnoo</cp:lastModifiedBy>
  <cp:revision>194</cp:revision>
  <dcterms:created xsi:type="dcterms:W3CDTF">2013-01-08T07:59:12Z</dcterms:created>
  <dcterms:modified xsi:type="dcterms:W3CDTF">2016-03-17T12:19:35Z</dcterms:modified>
</cp:coreProperties>
</file>