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3" r:id="rId13"/>
    <p:sldId id="266" r:id="rId14"/>
    <p:sldId id="267" r:id="rId15"/>
    <p:sldId id="268" r:id="rId16"/>
    <p:sldId id="269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63D08-B959-4AB6-95BF-A28840883159}" type="datetimeFigureOut">
              <a:rPr lang="nl-BE" smtClean="0"/>
              <a:t>13/03/2016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3AA9F-D72C-463D-9782-972043CF7B8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97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06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92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37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DAE6-35CB-4F75-B445-E63BA6E6BE9D}" type="datetime1">
              <a:rPr lang="nl-BE" smtClean="0"/>
              <a:t>13/03/2016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876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E0A-2F7D-4C42-A4F7-EA05A5027511}" type="datetime1">
              <a:rPr lang="nl-BE" smtClean="0"/>
              <a:t>13/03/2016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1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C40C-86C9-4653-BEC0-4FB034E8A536}" type="datetime1">
              <a:rPr lang="nl-BE" smtClean="0"/>
              <a:t>13/03/2016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64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B6EA-3481-40C9-8B91-73902F4E22C5}" type="datetime1">
              <a:rPr lang="nl-BE" smtClean="0"/>
              <a:t>13/03/2016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17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93C9-74D7-46BC-9A16-90B18C8AEAE6}" type="datetime1">
              <a:rPr lang="nl-BE" smtClean="0"/>
              <a:t>13/03/2016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8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8A33-DBC2-4F3C-8E3E-C5BCA46411FA}" type="datetime1">
              <a:rPr lang="nl-BE" smtClean="0"/>
              <a:t>13/03/2016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56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F35-61A6-4FCE-98C1-BD56B64042FD}" type="datetime1">
              <a:rPr lang="nl-BE" smtClean="0"/>
              <a:t>13/03/2016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00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47-8571-485F-8138-80A60DD0F67C}" type="datetime1">
              <a:rPr lang="nl-BE" smtClean="0"/>
              <a:t>13/03/2016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37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E496-7786-4BD6-9882-6AE5A6512998}" type="datetime1">
              <a:rPr lang="nl-BE" smtClean="0"/>
              <a:t>13/03/2016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0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D598-A32E-4E16-9D25-37512F304E09}" type="datetime1">
              <a:rPr lang="nl-BE" smtClean="0"/>
              <a:t>13/03/2016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33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9C26-1E95-4033-8084-732BC7DA3826}" type="datetime1">
              <a:rPr lang="nl-BE" smtClean="0"/>
              <a:t>13/03/2016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59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6692-0A52-436D-84AE-22609B4C7703}" type="datetime1">
              <a:rPr lang="nl-BE" smtClean="0"/>
              <a:t>13/03/2016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477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nl-NL" dirty="0" err="1" smtClean="0"/>
              <a:t>Neio</a:t>
            </a:r>
            <a:r>
              <a:rPr lang="nl-NL" dirty="0" smtClean="0"/>
              <a:t>: </a:t>
            </a:r>
            <a:r>
              <a:rPr lang="nl-NL" dirty="0" err="1" smtClean="0"/>
              <a:t>TeX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21</a:t>
            </a:r>
            <a:r>
              <a:rPr lang="nl-NL" baseline="30000" dirty="0" smtClean="0"/>
              <a:t>st</a:t>
            </a:r>
            <a:r>
              <a:rPr lang="nl-NL" dirty="0" smtClean="0"/>
              <a:t> </a:t>
            </a:r>
            <a:r>
              <a:rPr lang="nl-NL" dirty="0" err="1" smtClean="0"/>
              <a:t>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Titouan Vervack</a:t>
            </a:r>
          </a:p>
          <a:p>
            <a:r>
              <a:rPr lang="nl-NL" dirty="0" smtClean="0"/>
              <a:t>Promotor: Prof. Marko van Dooren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0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Output in </a:t>
            </a:r>
            <a:r>
              <a:rPr lang="nl-NL" dirty="0" err="1" smtClean="0"/>
              <a:t>java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Chameleon</a:t>
            </a:r>
            <a:r>
              <a:rPr lang="nl-NL" dirty="0" smtClean="0"/>
              <a:t> kan </a:t>
            </a:r>
            <a:r>
              <a:rPr lang="nl-NL" dirty="0" err="1" smtClean="0"/>
              <a:t>java</a:t>
            </a:r>
            <a:r>
              <a:rPr lang="nl-NL" dirty="0" smtClean="0"/>
              <a:t> uitschrijven, statisch, platform onafhankelijk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77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Opbouw van een document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Documentclass</a:t>
            </a:r>
          </a:p>
          <a:p>
            <a:r>
              <a:rPr lang="nl-NL" dirty="0" smtClean="0"/>
              <a:t>Alles is een methode oproep</a:t>
            </a:r>
          </a:p>
          <a:p>
            <a:r>
              <a:rPr lang="nl-NL" dirty="0" smtClean="0"/>
              <a:t>Toon opbouw van eenvoudig document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72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Opbouw van een document: </a:t>
            </a:r>
            <a:r>
              <a:rPr lang="nl-NL" dirty="0" err="1" smtClean="0"/>
              <a:t>nested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5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Editability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Toon aanpassingen door overerving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50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Customizability</a:t>
            </a:r>
            <a:r>
              <a:rPr lang="nl-NL" dirty="0" smtClean="0"/>
              <a:t>: </a:t>
            </a:r>
            <a:r>
              <a:rPr lang="nl-NL" dirty="0" err="1" smtClean="0"/>
              <a:t>use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81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Customizability</a:t>
            </a:r>
            <a:r>
              <a:rPr lang="nl-NL" dirty="0" smtClean="0"/>
              <a:t>/</a:t>
            </a:r>
            <a:r>
              <a:rPr lang="nl-NL" dirty="0" err="1" smtClean="0"/>
              <a:t>macros</a:t>
            </a:r>
            <a:r>
              <a:rPr lang="nl-NL" dirty="0" smtClean="0"/>
              <a:t>: code uitvoeren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540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Customizability</a:t>
            </a:r>
            <a:r>
              <a:rPr lang="nl-NL" dirty="0" smtClean="0"/>
              <a:t>: code uitvoeren waar iets uitkomt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57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Macros</a:t>
            </a:r>
            <a:r>
              <a:rPr lang="nl-NL" dirty="0" smtClean="0"/>
              <a:t>: </a:t>
            </a:r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11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before</a:t>
            </a:r>
            <a:r>
              <a:rPr lang="nl-NL" dirty="0" smtClean="0"/>
              <a:t> hand 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Surround</a:t>
            </a:r>
            <a:r>
              <a:rPr lang="nl-NL" dirty="0" smtClean="0"/>
              <a:t> methodes</a:t>
            </a:r>
            <a:endParaRPr lang="nl-BE" dirty="0" smtClean="0"/>
          </a:p>
          <a:p>
            <a:r>
              <a:rPr lang="nl-NL" dirty="0" smtClean="0"/>
              <a:t>Verdere controles op statische typering</a:t>
            </a:r>
          </a:p>
          <a:p>
            <a:r>
              <a:rPr lang="nl-NL" dirty="0" smtClean="0"/>
              <a:t>Invoeren van meer documentclasses (</a:t>
            </a:r>
            <a:r>
              <a:rPr lang="nl-NL" dirty="0" err="1" smtClean="0"/>
              <a:t>article</a:t>
            </a:r>
            <a:r>
              <a:rPr lang="nl-NL" dirty="0" smtClean="0"/>
              <a:t>, letter, </a:t>
            </a:r>
            <a:r>
              <a:rPr lang="nl-NL" dirty="0" err="1" smtClean="0"/>
              <a:t>book</a:t>
            </a:r>
            <a:r>
              <a:rPr lang="nl-NL" dirty="0" smtClean="0"/>
              <a:t>,…)</a:t>
            </a:r>
          </a:p>
          <a:p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5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	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Native output naar talen anders dan latex</a:t>
            </a:r>
          </a:p>
          <a:p>
            <a:r>
              <a:rPr lang="nl-NL" dirty="0" smtClean="0"/>
              <a:t>Verdere adoptie van </a:t>
            </a:r>
            <a:r>
              <a:rPr lang="nl-NL" dirty="0" err="1" smtClean="0"/>
              <a:t>vaakgebruikte</a:t>
            </a:r>
            <a:r>
              <a:rPr lang="nl-NL" dirty="0" smtClean="0"/>
              <a:t> latex packages</a:t>
            </a:r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smtClean="0"/>
              <a:t>Promotor</a:t>
            </a:r>
            <a:r>
              <a:rPr lang="nl-BE" dirty="0" smtClean="0"/>
              <a:t>: Professor Marko van Dooren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7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New </a:t>
            </a:r>
            <a:r>
              <a:rPr lang="nl-NL" dirty="0" err="1" smtClean="0"/>
              <a:t>markup</a:t>
            </a:r>
            <a:r>
              <a:rPr lang="nl-NL" dirty="0" smtClean="0"/>
              <a:t> </a:t>
            </a:r>
            <a:r>
              <a:rPr lang="nl-NL" dirty="0" err="1" smtClean="0"/>
              <a:t>language</a:t>
            </a:r>
            <a:r>
              <a:rPr lang="nl-NL" dirty="0" smtClean="0"/>
              <a:t> </a:t>
            </a:r>
            <a:r>
              <a:rPr lang="nl-NL" dirty="0" err="1" smtClean="0"/>
              <a:t>inspired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smtClean="0"/>
              <a:t>TeX/</a:t>
            </a:r>
            <a:r>
              <a:rPr lang="nl-NL" dirty="0" err="1" smtClean="0"/>
              <a:t>markdown</a:t>
            </a:r>
            <a:r>
              <a:rPr lang="nl-NL" dirty="0" smtClean="0"/>
              <a:t>/</a:t>
            </a:r>
            <a:r>
              <a:rPr lang="nl-NL" dirty="0" err="1" smtClean="0"/>
              <a:t>textediting</a:t>
            </a:r>
            <a:r>
              <a:rPr lang="nl-NL" dirty="0" smtClean="0"/>
              <a:t> </a:t>
            </a:r>
            <a:r>
              <a:rPr lang="nl-NL" dirty="0" smtClean="0"/>
              <a:t>program e.g. word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46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</a:t>
            </a:r>
            <a:r>
              <a:rPr lang="nl-NL" dirty="0" err="1" smtClean="0"/>
              <a:t>withMarkdown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53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TeX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40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</a:t>
            </a:r>
            <a:r>
              <a:rPr lang="nl-NL" dirty="0" err="1" smtClean="0"/>
              <a:t>with</a:t>
            </a:r>
            <a:r>
              <a:rPr lang="nl-NL" dirty="0" smtClean="0"/>
              <a:t> word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2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9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High level </a:t>
            </a:r>
            <a:r>
              <a:rPr lang="nl-NL" dirty="0" err="1" smtClean="0"/>
              <a:t>architecture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class/script files</a:t>
            </a:r>
          </a:p>
          <a:p>
            <a:r>
              <a:rPr lang="nl-NL" dirty="0" smtClean="0"/>
              <a:t>Compiler met </a:t>
            </a:r>
            <a:r>
              <a:rPr lang="nl-NL" dirty="0" err="1" smtClean="0"/>
              <a:t>Chameleon</a:t>
            </a:r>
            <a:endParaRPr lang="nl-NL" dirty="0" smtClean="0"/>
          </a:p>
          <a:p>
            <a:r>
              <a:rPr lang="nl-NL" dirty="0" smtClean="0"/>
              <a:t>Java files</a:t>
            </a:r>
          </a:p>
          <a:p>
            <a:r>
              <a:rPr lang="nl-NL" dirty="0" smtClean="0"/>
              <a:t>Java </a:t>
            </a:r>
            <a:r>
              <a:rPr lang="nl-NL" dirty="0" err="1" smtClean="0"/>
              <a:t>main</a:t>
            </a:r>
            <a:r>
              <a:rPr lang="nl-NL" dirty="0" smtClean="0"/>
              <a:t> file</a:t>
            </a:r>
          </a:p>
          <a:p>
            <a:r>
              <a:rPr lang="nl-NL" dirty="0" smtClean="0"/>
              <a:t>Via een </a:t>
            </a:r>
            <a:r>
              <a:rPr lang="nl-NL" dirty="0" err="1" smtClean="0"/>
              <a:t>neio</a:t>
            </a:r>
            <a:r>
              <a:rPr lang="nl-NL" dirty="0" smtClean="0"/>
              <a:t> file naar bv latex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90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class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Javalike</a:t>
            </a:r>
            <a:r>
              <a:rPr lang="nl-NL" dirty="0" smtClean="0"/>
              <a:t> syntax: </a:t>
            </a:r>
            <a:r>
              <a:rPr lang="nl-NL" dirty="0" err="1" smtClean="0"/>
              <a:t>adoptability</a:t>
            </a:r>
            <a:r>
              <a:rPr lang="nl-NL" dirty="0" smtClean="0"/>
              <a:t> en makkelijke omzetten van class files naar echte </a:t>
            </a:r>
            <a:r>
              <a:rPr lang="nl-NL" dirty="0" err="1" smtClean="0"/>
              <a:t>java</a:t>
            </a:r>
            <a:r>
              <a:rPr lang="nl-NL" dirty="0" smtClean="0"/>
              <a:t> door ~semantiek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68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script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Markdown</a:t>
            </a:r>
            <a:r>
              <a:rPr lang="nl-NL" dirty="0" smtClean="0"/>
              <a:t> like syntax, </a:t>
            </a:r>
            <a:r>
              <a:rPr lang="nl-NL" dirty="0" err="1" smtClean="0"/>
              <a:t>adoptability</a:t>
            </a:r>
            <a:r>
              <a:rPr lang="nl-NL" dirty="0" smtClean="0"/>
              <a:t>, 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read</a:t>
            </a:r>
            <a:r>
              <a:rPr lang="nl-NL" dirty="0" smtClean="0"/>
              <a:t> as </a:t>
            </a:r>
            <a:r>
              <a:rPr lang="nl-NL" dirty="0" err="1" smtClean="0"/>
              <a:t>plain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, non </a:t>
            </a:r>
            <a:r>
              <a:rPr lang="nl-NL" dirty="0" err="1" smtClean="0"/>
              <a:t>corruptable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28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356</Words>
  <Application>Microsoft Office PowerPoint</Application>
  <PresentationFormat>Widescreen</PresentationFormat>
  <Paragraphs>95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Neio: TeX for the 21st century</vt:lpstr>
      <vt:lpstr>New markup language inspired by TeX/markdown/textediting program e.g. word</vt:lpstr>
      <vt:lpstr>What’s wrong withMarkdown</vt:lpstr>
      <vt:lpstr>What’s wrong with TeX</vt:lpstr>
      <vt:lpstr>What’s wrong with word</vt:lpstr>
      <vt:lpstr>Goals</vt:lpstr>
      <vt:lpstr>High level architecture</vt:lpstr>
      <vt:lpstr>Neio class files</vt:lpstr>
      <vt:lpstr>Neio script files</vt:lpstr>
      <vt:lpstr>Output in java</vt:lpstr>
      <vt:lpstr>Opbouw van een document</vt:lpstr>
      <vt:lpstr>Opbouw van een document: nested methods</vt:lpstr>
      <vt:lpstr>Editability</vt:lpstr>
      <vt:lpstr>Customizability: use</vt:lpstr>
      <vt:lpstr>Customizability/macros: code uitvoeren</vt:lpstr>
      <vt:lpstr>Customizability: code uitvoeren waar iets uitkomt</vt:lpstr>
      <vt:lpstr>Macros: custom commands</vt:lpstr>
      <vt:lpstr>Future work before hand in</vt:lpstr>
      <vt:lpstr>Future 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Neio: LaTeX for the 21st century</dc:title>
  <dc:creator>Titouan Vervack</dc:creator>
  <cp:lastModifiedBy>Titouan Vervack</cp:lastModifiedBy>
  <cp:revision>6</cp:revision>
  <dcterms:created xsi:type="dcterms:W3CDTF">2016-03-13T18:07:58Z</dcterms:created>
  <dcterms:modified xsi:type="dcterms:W3CDTF">2016-03-13T18:28:59Z</dcterms:modified>
</cp:coreProperties>
</file>