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75" r:id="rId13"/>
    <p:sldId id="273" r:id="rId14"/>
    <p:sldId id="266" r:id="rId15"/>
    <p:sldId id="268" r:id="rId16"/>
    <p:sldId id="269" r:id="rId17"/>
    <p:sldId id="271" r:id="rId18"/>
    <p:sldId id="267" r:id="rId19"/>
    <p:sldId id="272" r:id="rId20"/>
    <p:sldId id="274" r:id="rId2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63D08-B959-4AB6-95BF-A28840883159}" type="datetimeFigureOut">
              <a:rPr lang="nl-BE" smtClean="0"/>
              <a:t>14/03/2016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3AA9F-D72C-463D-9782-972043CF7B8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97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06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492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37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DAE6-35CB-4F75-B445-E63BA6E6BE9D}" type="datetime1">
              <a:rPr lang="nl-BE" smtClean="0"/>
              <a:t>14/03/2016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876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E0A-2F7D-4C42-A4F7-EA05A5027511}" type="datetime1">
              <a:rPr lang="nl-BE" smtClean="0"/>
              <a:t>14/03/2016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16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C40C-86C9-4653-BEC0-4FB034E8A536}" type="datetime1">
              <a:rPr lang="nl-BE" smtClean="0"/>
              <a:t>14/03/2016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646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B6EA-3481-40C9-8B91-73902F4E22C5}" type="datetime1">
              <a:rPr lang="nl-BE" smtClean="0"/>
              <a:t>14/03/2016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17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93C9-74D7-46BC-9A16-90B18C8AEAE6}" type="datetime1">
              <a:rPr lang="nl-BE" smtClean="0"/>
              <a:t>14/03/2016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680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8A33-DBC2-4F3C-8E3E-C5BCA46411FA}" type="datetime1">
              <a:rPr lang="nl-BE" smtClean="0"/>
              <a:t>14/03/2016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556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F35-61A6-4FCE-98C1-BD56B64042FD}" type="datetime1">
              <a:rPr lang="nl-BE" smtClean="0"/>
              <a:t>14/03/2016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000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47-8571-485F-8138-80A60DD0F67C}" type="datetime1">
              <a:rPr lang="nl-BE" smtClean="0"/>
              <a:t>14/03/2016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376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E496-7786-4BD6-9882-6AE5A6512998}" type="datetime1">
              <a:rPr lang="nl-BE" smtClean="0"/>
              <a:t>14/03/2016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0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D598-A32E-4E16-9D25-37512F304E09}" type="datetime1">
              <a:rPr lang="nl-BE" smtClean="0"/>
              <a:t>14/03/2016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33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9C26-1E95-4033-8084-732BC7DA3826}" type="datetime1">
              <a:rPr lang="nl-BE" smtClean="0"/>
              <a:t>14/03/2016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59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6692-0A52-436D-84AE-22609B4C7703}" type="datetime1">
              <a:rPr lang="nl-BE" smtClean="0"/>
              <a:t>14/03/2016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477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nl-NL" dirty="0" err="1" smtClean="0"/>
              <a:t>Neio</a:t>
            </a:r>
            <a:r>
              <a:rPr lang="nl-NL" dirty="0" smtClean="0"/>
              <a:t>: </a:t>
            </a:r>
            <a:r>
              <a:rPr lang="nl-NL" dirty="0" err="1" smtClean="0"/>
              <a:t>TeX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21</a:t>
            </a:r>
            <a:r>
              <a:rPr lang="nl-NL" baseline="30000" dirty="0" smtClean="0"/>
              <a:t>st</a:t>
            </a:r>
            <a:r>
              <a:rPr lang="nl-NL" dirty="0" smtClean="0"/>
              <a:t> </a:t>
            </a:r>
            <a:r>
              <a:rPr lang="nl-NL" dirty="0" err="1" smtClean="0"/>
              <a:t>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Titouan Vervack</a:t>
            </a:r>
          </a:p>
          <a:p>
            <a:r>
              <a:rPr lang="nl-NL" dirty="0" smtClean="0"/>
              <a:t>Promotor: Professor Marko van Dooren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50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o</a:t>
            </a:r>
            <a:r>
              <a:rPr lang="nl-NL" dirty="0" smtClean="0"/>
              <a:t>utput </a:t>
            </a:r>
            <a:r>
              <a:rPr lang="nl-NL" dirty="0" smtClean="0"/>
              <a:t>in </a:t>
            </a:r>
            <a:r>
              <a:rPr lang="nl-NL" dirty="0" err="1" smtClean="0"/>
              <a:t>java</a:t>
            </a:r>
            <a:r>
              <a:rPr lang="nl-NL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Chameleon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output Java</a:t>
            </a:r>
          </a:p>
          <a:p>
            <a:endParaRPr lang="nl-NL" dirty="0" smtClean="0"/>
          </a:p>
          <a:p>
            <a:r>
              <a:rPr lang="nl-NL" dirty="0" smtClean="0"/>
              <a:t>Java is </a:t>
            </a:r>
            <a:r>
              <a:rPr lang="nl-NL" dirty="0" err="1" smtClean="0"/>
              <a:t>statically</a:t>
            </a:r>
            <a:r>
              <a:rPr lang="nl-NL" dirty="0" smtClean="0"/>
              <a:t> </a:t>
            </a:r>
            <a:r>
              <a:rPr lang="nl-NL" dirty="0" err="1" smtClean="0"/>
              <a:t>typed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Java is platform independent</a:t>
            </a:r>
          </a:p>
          <a:p>
            <a:endParaRPr lang="nl-NL" dirty="0"/>
          </a:p>
          <a:p>
            <a:r>
              <a:rPr lang="nl-NL" dirty="0" smtClean="0"/>
              <a:t>Java </a:t>
            </a:r>
            <a:r>
              <a:rPr lang="nl-NL" dirty="0" err="1" smtClean="0"/>
              <a:t>semantic</a:t>
            </a:r>
            <a:r>
              <a:rPr lang="nl-NL" dirty="0" smtClean="0"/>
              <a:t> ≈ </a:t>
            </a:r>
            <a:r>
              <a:rPr lang="nl-NL" dirty="0" err="1" smtClean="0"/>
              <a:t>Neio</a:t>
            </a:r>
            <a:r>
              <a:rPr lang="nl-NL" dirty="0" smtClean="0"/>
              <a:t> </a:t>
            </a:r>
            <a:r>
              <a:rPr lang="nl-NL" dirty="0" err="1" smtClean="0"/>
              <a:t>semantic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77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document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Start out </a:t>
            </a:r>
            <a:r>
              <a:rPr lang="nl-NL" dirty="0" err="1" smtClean="0"/>
              <a:t>with</a:t>
            </a:r>
            <a:r>
              <a:rPr lang="nl-NL" dirty="0" smtClean="0"/>
              <a:t> documentclass</a:t>
            </a:r>
          </a:p>
          <a:p>
            <a:r>
              <a:rPr lang="nl-NL" dirty="0" err="1" smtClean="0"/>
              <a:t>Everything</a:t>
            </a:r>
            <a:r>
              <a:rPr lang="nl-NL" dirty="0" smtClean="0"/>
              <a:t> is a </a:t>
            </a:r>
            <a:r>
              <a:rPr lang="nl-NL" dirty="0" err="1" smtClean="0"/>
              <a:t>methodcall</a:t>
            </a:r>
            <a:endParaRPr lang="nl-NL" dirty="0" smtClean="0"/>
          </a:p>
          <a:p>
            <a:endParaRPr lang="nl-NL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11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55" y="1315788"/>
            <a:ext cx="4487903" cy="1985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85" y="3397719"/>
            <a:ext cx="8526378" cy="28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document: </a:t>
            </a:r>
            <a:r>
              <a:rPr lang="nl-NL" dirty="0" err="1" smtClean="0"/>
              <a:t>result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79" y="1665204"/>
            <a:ext cx="572362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611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Nested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Allow</a:t>
            </a:r>
            <a:r>
              <a:rPr lang="nl-NL" dirty="0" smtClean="0"/>
              <a:t> </a:t>
            </a:r>
            <a:r>
              <a:rPr lang="nl-NL" dirty="0" err="1" smtClean="0"/>
              <a:t>fo</a:t>
            </a:r>
            <a:r>
              <a:rPr lang="nl-NL" dirty="0" err="1" smtClean="0"/>
              <a:t>r</a:t>
            </a:r>
            <a:r>
              <a:rPr lang="nl-NL" dirty="0" smtClean="0"/>
              <a:t> nesting of </a:t>
            </a:r>
            <a:r>
              <a:rPr lang="nl-NL" dirty="0" err="1" smtClean="0"/>
              <a:t>the</a:t>
            </a:r>
            <a:r>
              <a:rPr lang="nl-NL" dirty="0" smtClean="0"/>
              <a:t> operator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13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30"/>
          <a:stretch/>
        </p:blipFill>
        <p:spPr>
          <a:xfrm>
            <a:off x="6335305" y="1387641"/>
            <a:ext cx="5102716" cy="18317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" t="48821"/>
          <a:stretch/>
        </p:blipFill>
        <p:spPr>
          <a:xfrm>
            <a:off x="401052" y="3497179"/>
            <a:ext cx="5065419" cy="1218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5" t="40344" r="2823" b="26409"/>
          <a:stretch/>
        </p:blipFill>
        <p:spPr>
          <a:xfrm>
            <a:off x="409074" y="4916904"/>
            <a:ext cx="7074570" cy="95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inheritance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1" y="1360446"/>
            <a:ext cx="4610743" cy="24101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14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96" y="3987134"/>
            <a:ext cx="5410955" cy="2381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64" y="1490165"/>
            <a:ext cx="4526296" cy="45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executing</a:t>
            </a:r>
            <a:r>
              <a:rPr lang="nl-NL" dirty="0" smtClean="0"/>
              <a:t> code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15</a:t>
            </a:fld>
            <a:endParaRPr lang="nl-BE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05" y="1430097"/>
            <a:ext cx="3857499" cy="2045022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55" y="3630973"/>
            <a:ext cx="9024952" cy="268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0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executing</a:t>
            </a:r>
            <a:r>
              <a:rPr lang="nl-NL" dirty="0" smtClean="0"/>
              <a:t> code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16</a:t>
            </a:fld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23" r="52526"/>
          <a:stretch/>
        </p:blipFill>
        <p:spPr>
          <a:xfrm>
            <a:off x="367699" y="4267199"/>
            <a:ext cx="4284513" cy="11149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41" r="56316"/>
          <a:stretch/>
        </p:blipFill>
        <p:spPr>
          <a:xfrm>
            <a:off x="6906126" y="4355431"/>
            <a:ext cx="5029194" cy="907318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24"/>
          <a:stretch/>
        </p:blipFill>
        <p:spPr>
          <a:xfrm>
            <a:off x="6906121" y="2975812"/>
            <a:ext cx="3780298" cy="856325"/>
          </a:xfrm>
        </p:spPr>
      </p:pic>
      <p:pic>
        <p:nvPicPr>
          <p:cNvPr id="14" name="Content Placeholder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58"/>
          <a:stretch/>
        </p:blipFill>
        <p:spPr>
          <a:xfrm>
            <a:off x="778038" y="2935704"/>
            <a:ext cx="3857499" cy="88431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5013158" y="3866148"/>
            <a:ext cx="1652331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57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Add</a:t>
            </a:r>
            <a:r>
              <a:rPr lang="nl-NL" dirty="0" smtClean="0"/>
              <a:t> content </a:t>
            </a:r>
            <a:r>
              <a:rPr lang="nl-NL" dirty="0" err="1" smtClean="0"/>
              <a:t>through</a:t>
            </a:r>
            <a:r>
              <a:rPr lang="nl-NL" dirty="0" smtClean="0"/>
              <a:t> code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02" y="1644977"/>
            <a:ext cx="2810267" cy="190526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17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36" y="3902340"/>
            <a:ext cx="8383170" cy="2181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04" y="1137445"/>
            <a:ext cx="2275655" cy="26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use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1" y="1663691"/>
            <a:ext cx="2876951" cy="167663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49" y="3778747"/>
            <a:ext cx="2175520" cy="22803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34" y="1581915"/>
            <a:ext cx="4364440" cy="18391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07" y="3742130"/>
            <a:ext cx="2382047" cy="247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0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Future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</a:t>
            </a:r>
            <a:r>
              <a:rPr lang="nl-NL" dirty="0" err="1" smtClean="0"/>
              <a:t>before</a:t>
            </a:r>
            <a:r>
              <a:rPr lang="nl-NL" dirty="0" smtClean="0"/>
              <a:t> hand 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Inclusions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Slideshows</a:t>
            </a:r>
          </a:p>
          <a:p>
            <a:endParaRPr lang="nl-NL" dirty="0" smtClean="0"/>
          </a:p>
          <a:p>
            <a:r>
              <a:rPr lang="nl-NL" dirty="0" err="1"/>
              <a:t>Surround</a:t>
            </a:r>
            <a:r>
              <a:rPr lang="nl-NL" dirty="0"/>
              <a:t> methodes</a:t>
            </a:r>
          </a:p>
          <a:p>
            <a:endParaRPr lang="nl-NL" dirty="0" smtClean="0"/>
          </a:p>
          <a:p>
            <a:r>
              <a:rPr lang="nl-NL" dirty="0" err="1" smtClean="0"/>
              <a:t>Further</a:t>
            </a:r>
            <a:r>
              <a:rPr lang="nl-NL" dirty="0" smtClean="0"/>
              <a:t> controles on </a:t>
            </a:r>
            <a:r>
              <a:rPr lang="nl-NL" dirty="0" err="1" smtClean="0"/>
              <a:t>static</a:t>
            </a:r>
            <a:r>
              <a:rPr lang="nl-NL" dirty="0" smtClean="0"/>
              <a:t> </a:t>
            </a:r>
            <a:r>
              <a:rPr lang="nl-NL" dirty="0" err="1" smtClean="0"/>
              <a:t>typing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Create</a:t>
            </a:r>
            <a:r>
              <a:rPr lang="nl-NL" dirty="0" smtClean="0"/>
              <a:t> more </a:t>
            </a:r>
            <a:r>
              <a:rPr lang="nl-NL" dirty="0" err="1" smtClean="0"/>
              <a:t>documentclassse</a:t>
            </a:r>
            <a:r>
              <a:rPr lang="nl-NL" dirty="0" err="1" smtClean="0"/>
              <a:t>s</a:t>
            </a:r>
            <a:r>
              <a:rPr lang="nl-NL" dirty="0" smtClean="0"/>
              <a:t> </a:t>
            </a:r>
            <a:r>
              <a:rPr lang="nl-NL" dirty="0" smtClean="0"/>
              <a:t>(</a:t>
            </a:r>
            <a:r>
              <a:rPr lang="nl-NL" dirty="0" err="1" smtClean="0"/>
              <a:t>article</a:t>
            </a:r>
            <a:r>
              <a:rPr lang="nl-NL" dirty="0" smtClean="0"/>
              <a:t>, letter, </a:t>
            </a:r>
            <a:r>
              <a:rPr lang="nl-NL" dirty="0" err="1" smtClean="0"/>
              <a:t>book</a:t>
            </a:r>
            <a:r>
              <a:rPr lang="nl-NL" dirty="0" smtClean="0"/>
              <a:t>,…)</a:t>
            </a:r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85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it</a:t>
            </a:r>
            <a:r>
              <a:rPr lang="nl-NL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Markup</a:t>
            </a:r>
            <a:r>
              <a:rPr lang="nl-NL" dirty="0" smtClean="0"/>
              <a:t> </a:t>
            </a:r>
            <a:r>
              <a:rPr lang="nl-NL" dirty="0" err="1" smtClean="0"/>
              <a:t>language</a:t>
            </a:r>
            <a:r>
              <a:rPr lang="nl-NL" dirty="0" smtClean="0"/>
              <a:t>	</a:t>
            </a:r>
          </a:p>
          <a:p>
            <a:endParaRPr lang="nl-NL" dirty="0" smtClean="0"/>
          </a:p>
          <a:p>
            <a:r>
              <a:rPr lang="nl-NL" dirty="0" err="1" smtClean="0"/>
              <a:t>Inspired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TeX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markdown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46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Future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	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Native output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languages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than</a:t>
            </a:r>
            <a:r>
              <a:rPr lang="nl-NL" dirty="0" smtClean="0"/>
              <a:t> latex</a:t>
            </a:r>
          </a:p>
          <a:p>
            <a:endParaRPr lang="nl-NL" dirty="0" smtClean="0"/>
          </a:p>
          <a:p>
            <a:r>
              <a:rPr lang="nl-NL" dirty="0" err="1" smtClean="0"/>
              <a:t>Further</a:t>
            </a:r>
            <a:r>
              <a:rPr lang="nl-NL" dirty="0" smtClean="0"/>
              <a:t> </a:t>
            </a:r>
            <a:r>
              <a:rPr lang="nl-NL" dirty="0" err="1" smtClean="0"/>
              <a:t>implementation</a:t>
            </a:r>
            <a:r>
              <a:rPr lang="nl-NL" dirty="0" smtClean="0"/>
              <a:t> </a:t>
            </a:r>
            <a:r>
              <a:rPr lang="nl-NL" dirty="0" smtClean="0"/>
              <a:t>of </a:t>
            </a:r>
            <a:r>
              <a:rPr lang="nl-NL" dirty="0" err="1" smtClean="0"/>
              <a:t>commonly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latex </a:t>
            </a:r>
            <a:r>
              <a:rPr lang="nl-NL" dirty="0" smtClean="0"/>
              <a:t>packages</a:t>
            </a:r>
          </a:p>
          <a:p>
            <a:endParaRPr lang="nl-NL" dirty="0"/>
          </a:p>
          <a:p>
            <a:r>
              <a:rPr lang="nl-NL" dirty="0" smtClean="0"/>
              <a:t>Compiler </a:t>
            </a:r>
            <a:r>
              <a:rPr lang="nl-NL" dirty="0" err="1" smtClean="0"/>
              <a:t>optimizations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Automatic double latex </a:t>
            </a:r>
            <a:r>
              <a:rPr lang="nl-NL" dirty="0" err="1" smtClean="0"/>
              <a:t>compile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endParaRPr lang="nl-NL" dirty="0" smtClean="0"/>
          </a:p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smtClean="0"/>
              <a:t>Promotor</a:t>
            </a:r>
            <a:r>
              <a:rPr lang="nl-BE" dirty="0" smtClean="0"/>
              <a:t>: Professor Marko van Dooren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7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What’s</a:t>
            </a:r>
            <a:r>
              <a:rPr lang="nl-NL" dirty="0" smtClean="0"/>
              <a:t> wrong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Markdown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extensible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Too </a:t>
            </a:r>
            <a:r>
              <a:rPr lang="nl-NL" dirty="0" err="1" smtClean="0"/>
              <a:t>simple</a:t>
            </a:r>
            <a:r>
              <a:rPr lang="nl-NL" dirty="0" smtClean="0"/>
              <a:t> (no </a:t>
            </a:r>
            <a:r>
              <a:rPr lang="nl-NL" dirty="0" err="1" smtClean="0"/>
              <a:t>customisation</a:t>
            </a:r>
            <a:r>
              <a:rPr lang="nl-NL" dirty="0" smtClean="0"/>
              <a:t>) </a:t>
            </a:r>
          </a:p>
          <a:p>
            <a:endParaRPr lang="nl-NL" dirty="0"/>
          </a:p>
          <a:p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53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What’s</a:t>
            </a:r>
            <a:r>
              <a:rPr lang="nl-NL" dirty="0" smtClean="0"/>
              <a:t> wrong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TeX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Steep</a:t>
            </a:r>
            <a:r>
              <a:rPr lang="nl-NL" dirty="0" smtClean="0"/>
              <a:t> </a:t>
            </a:r>
            <a:r>
              <a:rPr lang="nl-NL" dirty="0" err="1" smtClean="0"/>
              <a:t>initial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r>
              <a:rPr lang="nl-NL" dirty="0" smtClean="0"/>
              <a:t> curve</a:t>
            </a:r>
          </a:p>
          <a:p>
            <a:endParaRPr lang="nl-NL" dirty="0"/>
          </a:p>
          <a:p>
            <a:r>
              <a:rPr lang="nl-NL" dirty="0" err="1" smtClean="0"/>
              <a:t>Allows</a:t>
            </a:r>
            <a:r>
              <a:rPr lang="nl-NL" dirty="0" smtClean="0"/>
              <a:t> </a:t>
            </a:r>
            <a:r>
              <a:rPr lang="nl-NL" dirty="0" err="1" smtClean="0"/>
              <a:t>redefenition</a:t>
            </a:r>
            <a:r>
              <a:rPr lang="nl-NL" dirty="0" smtClean="0"/>
              <a:t> of </a:t>
            </a:r>
            <a:r>
              <a:rPr lang="nl-NL" dirty="0" err="1" smtClean="0"/>
              <a:t>commands</a:t>
            </a:r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Overly</a:t>
            </a:r>
            <a:r>
              <a:rPr lang="nl-NL" dirty="0" smtClean="0"/>
              <a:t> complex</a:t>
            </a:r>
          </a:p>
          <a:p>
            <a:endParaRPr lang="nl-NL" dirty="0"/>
          </a:p>
          <a:p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static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40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What’s</a:t>
            </a:r>
            <a:r>
              <a:rPr lang="nl-NL" dirty="0" smtClean="0"/>
              <a:t> wrong </a:t>
            </a:r>
            <a:r>
              <a:rPr lang="nl-NL" dirty="0" err="1" smtClean="0"/>
              <a:t>with</a:t>
            </a:r>
            <a:r>
              <a:rPr lang="nl-NL" dirty="0" smtClean="0"/>
              <a:t> word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Corruptable</a:t>
            </a:r>
            <a:r>
              <a:rPr lang="nl-NL" dirty="0" smtClean="0"/>
              <a:t> fileformat</a:t>
            </a:r>
          </a:p>
          <a:p>
            <a:endParaRPr lang="nl-NL" dirty="0"/>
          </a:p>
          <a:p>
            <a:r>
              <a:rPr lang="nl-NL" dirty="0" err="1" smtClean="0"/>
              <a:t>Not</a:t>
            </a:r>
            <a:r>
              <a:rPr lang="nl-NL" dirty="0" smtClean="0"/>
              <a:t> platform independent</a:t>
            </a:r>
          </a:p>
          <a:p>
            <a:endParaRPr lang="nl-NL" dirty="0"/>
          </a:p>
          <a:p>
            <a:r>
              <a:rPr lang="nl-NL" dirty="0" smtClean="0"/>
              <a:t>Overkill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simple</a:t>
            </a:r>
            <a:r>
              <a:rPr lang="nl-NL" dirty="0" smtClean="0"/>
              <a:t> </a:t>
            </a:r>
            <a:r>
              <a:rPr lang="nl-NL" dirty="0" err="1" smtClean="0"/>
              <a:t>documents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Not</a:t>
            </a:r>
            <a:r>
              <a:rPr lang="nl-NL" dirty="0" smtClean="0"/>
              <a:t> best </a:t>
            </a:r>
            <a:r>
              <a:rPr lang="nl-NL" dirty="0" err="1" smtClean="0"/>
              <a:t>suited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very</a:t>
            </a:r>
            <a:r>
              <a:rPr lang="nl-NL" dirty="0" smtClean="0"/>
              <a:t> complex </a:t>
            </a:r>
            <a:r>
              <a:rPr lang="nl-NL" dirty="0" err="1" smtClean="0"/>
              <a:t>documents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2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get </a:t>
            </a:r>
            <a:r>
              <a:rPr lang="nl-NL" dirty="0" err="1" smtClean="0"/>
              <a:t>started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As </a:t>
            </a:r>
            <a:r>
              <a:rPr lang="nl-NL" dirty="0" err="1" smtClean="0"/>
              <a:t>powerful</a:t>
            </a:r>
            <a:r>
              <a:rPr lang="nl-NL" dirty="0" smtClean="0"/>
              <a:t> as </a:t>
            </a:r>
            <a:r>
              <a:rPr lang="nl-NL" dirty="0" err="1" smtClean="0"/>
              <a:t>TeX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As </a:t>
            </a:r>
            <a:r>
              <a:rPr lang="nl-NL" dirty="0" err="1" smtClean="0"/>
              <a:t>simple</a:t>
            </a:r>
            <a:r>
              <a:rPr lang="nl-NL" dirty="0" smtClean="0"/>
              <a:t> as </a:t>
            </a:r>
            <a:r>
              <a:rPr lang="nl-NL" dirty="0" err="1" smtClean="0"/>
              <a:t>markdown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Static</a:t>
            </a:r>
            <a:r>
              <a:rPr lang="nl-NL" dirty="0" smtClean="0"/>
              <a:t> typesystem</a:t>
            </a:r>
          </a:p>
          <a:p>
            <a:endParaRPr lang="nl-NL" dirty="0"/>
          </a:p>
          <a:p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79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Compile</a:t>
            </a:r>
            <a:r>
              <a:rPr lang="nl-NL" dirty="0" smtClean="0"/>
              <a:t> 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Neio</a:t>
            </a:r>
            <a:r>
              <a:rPr lang="nl-NL" dirty="0" smtClean="0"/>
              <a:t> class/script files</a:t>
            </a:r>
          </a:p>
          <a:p>
            <a:r>
              <a:rPr lang="nl-NL" dirty="0" smtClean="0"/>
              <a:t>Compiler met </a:t>
            </a:r>
            <a:r>
              <a:rPr lang="nl-NL" dirty="0" err="1" smtClean="0"/>
              <a:t>Chameleon</a:t>
            </a:r>
            <a:endParaRPr lang="nl-NL" dirty="0" smtClean="0"/>
          </a:p>
          <a:p>
            <a:r>
              <a:rPr lang="nl-NL" dirty="0" smtClean="0"/>
              <a:t>Java files</a:t>
            </a:r>
          </a:p>
          <a:p>
            <a:r>
              <a:rPr lang="nl-NL" dirty="0" smtClean="0"/>
              <a:t>Java </a:t>
            </a:r>
            <a:r>
              <a:rPr lang="nl-NL" dirty="0" err="1" smtClean="0"/>
              <a:t>main</a:t>
            </a:r>
            <a:r>
              <a:rPr lang="nl-NL" dirty="0" smtClean="0"/>
              <a:t> file</a:t>
            </a:r>
          </a:p>
          <a:p>
            <a:r>
              <a:rPr lang="nl-NL" dirty="0" smtClean="0"/>
              <a:t>Via een </a:t>
            </a:r>
            <a:r>
              <a:rPr lang="nl-NL" dirty="0" err="1" smtClean="0"/>
              <a:t>neio</a:t>
            </a:r>
            <a:r>
              <a:rPr lang="nl-NL" dirty="0" smtClean="0"/>
              <a:t> file naar bv latex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7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7" y="1750210"/>
            <a:ext cx="11702717" cy="42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Neio</a:t>
            </a:r>
            <a:r>
              <a:rPr lang="nl-NL" dirty="0" smtClean="0"/>
              <a:t> class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Javalike</a:t>
            </a:r>
            <a:r>
              <a:rPr lang="nl-NL" dirty="0" smtClean="0"/>
              <a:t> </a:t>
            </a:r>
            <a:r>
              <a:rPr lang="nl-NL" dirty="0" smtClean="0"/>
              <a:t>syntax</a:t>
            </a:r>
          </a:p>
          <a:p>
            <a:pPr lvl="1"/>
            <a:r>
              <a:rPr lang="nl-NL" dirty="0" err="1" smtClean="0"/>
              <a:t>Adoptability</a:t>
            </a:r>
            <a:r>
              <a:rPr lang="nl-NL" dirty="0" smtClean="0"/>
              <a:t> </a:t>
            </a:r>
          </a:p>
          <a:p>
            <a:pPr lvl="1"/>
            <a:r>
              <a:rPr lang="nl-NL" dirty="0" smtClean="0"/>
              <a:t>Easy </a:t>
            </a:r>
            <a:r>
              <a:rPr lang="nl-NL" dirty="0" err="1" smtClean="0"/>
              <a:t>translation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31" y="176463"/>
            <a:ext cx="4066750" cy="603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Neio</a:t>
            </a:r>
            <a:r>
              <a:rPr lang="nl-NL" dirty="0" smtClean="0"/>
              <a:t> script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Markdownlike</a:t>
            </a:r>
            <a:r>
              <a:rPr lang="nl-NL" dirty="0" smtClean="0"/>
              <a:t> syntax</a:t>
            </a:r>
          </a:p>
          <a:p>
            <a:pPr lvl="1"/>
            <a:r>
              <a:rPr lang="nl-NL" dirty="0" err="1" smtClean="0"/>
              <a:t>Adoptability</a:t>
            </a:r>
            <a:endParaRPr lang="nl-NL" dirty="0" smtClean="0"/>
          </a:p>
          <a:p>
            <a:pPr lvl="1"/>
            <a:r>
              <a:rPr lang="nl-NL" dirty="0"/>
              <a:t>E</a:t>
            </a:r>
            <a:r>
              <a:rPr lang="nl-NL" dirty="0" smtClean="0"/>
              <a:t>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read</a:t>
            </a:r>
            <a:r>
              <a:rPr lang="nl-NL" dirty="0" smtClean="0"/>
              <a:t>/</a:t>
            </a:r>
            <a:r>
              <a:rPr lang="nl-NL" dirty="0" err="1" smtClean="0"/>
              <a:t>write</a:t>
            </a:r>
            <a:endParaRPr lang="nl-NL" dirty="0" smtClean="0"/>
          </a:p>
          <a:p>
            <a:pPr lvl="1"/>
            <a:r>
              <a:rPr lang="nl-NL" dirty="0" smtClean="0"/>
              <a:t>Non-</a:t>
            </a:r>
            <a:r>
              <a:rPr lang="nl-NL" dirty="0" err="1" smtClean="0"/>
              <a:t>corruptable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9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528" y="1339851"/>
            <a:ext cx="538237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408</Words>
  <Application>Microsoft Office PowerPoint</Application>
  <PresentationFormat>Widescreen</PresentationFormat>
  <Paragraphs>147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Neio: TeX for the 21st century</vt:lpstr>
      <vt:lpstr>What is it?</vt:lpstr>
      <vt:lpstr>What’s wrong with Markdown</vt:lpstr>
      <vt:lpstr>What’s wrong with TeX</vt:lpstr>
      <vt:lpstr>What’s wrong with word</vt:lpstr>
      <vt:lpstr>Goals</vt:lpstr>
      <vt:lpstr>Compile flow</vt:lpstr>
      <vt:lpstr>Neio class files</vt:lpstr>
      <vt:lpstr>Neio script files</vt:lpstr>
      <vt:lpstr>Why output in java?</vt:lpstr>
      <vt:lpstr>Building a document</vt:lpstr>
      <vt:lpstr>Building a document: result</vt:lpstr>
      <vt:lpstr>Nested methods</vt:lpstr>
      <vt:lpstr>Customisability: inheritance</vt:lpstr>
      <vt:lpstr>Customisability: executing code</vt:lpstr>
      <vt:lpstr>Customisability: executing code</vt:lpstr>
      <vt:lpstr>Add content through code</vt:lpstr>
      <vt:lpstr>Customisability: use</vt:lpstr>
      <vt:lpstr>Future work before hand in</vt:lpstr>
      <vt:lpstr>Future work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Neio: LaTeX for the 21st century</dc:title>
  <dc:creator>Titouan Vervack</dc:creator>
  <cp:lastModifiedBy>Titouan Vervack</cp:lastModifiedBy>
  <cp:revision>23</cp:revision>
  <dcterms:created xsi:type="dcterms:W3CDTF">2016-03-13T18:07:58Z</dcterms:created>
  <dcterms:modified xsi:type="dcterms:W3CDTF">2016-03-14T13:52:32Z</dcterms:modified>
</cp:coreProperties>
</file>