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8" r:id="rId13"/>
    <p:sldId id="275" r:id="rId14"/>
    <p:sldId id="273" r:id="rId15"/>
    <p:sldId id="276" r:id="rId16"/>
    <p:sldId id="266" r:id="rId17"/>
    <p:sldId id="268" r:id="rId18"/>
    <p:sldId id="269" r:id="rId19"/>
    <p:sldId id="271" r:id="rId20"/>
    <p:sldId id="277" r:id="rId21"/>
    <p:sldId id="272" r:id="rId22"/>
    <p:sldId id="274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3D08-B959-4AB6-95BF-A28840883159}" type="datetimeFigureOut">
              <a:rPr lang="nl-BE" smtClean="0"/>
              <a:t>16/03/2016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AA9F-D72C-463D-9782-972043CF7B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97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0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0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9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DAE6-35CB-4F75-B445-E63BA6E6BE9D}" type="datetime1">
              <a:rPr lang="nl-BE" smtClean="0"/>
              <a:t>16/03/2016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87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E0A-2F7D-4C42-A4F7-EA05A5027511}" type="datetime1">
              <a:rPr lang="nl-BE" smtClean="0"/>
              <a:t>16/03/2016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1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C40C-86C9-4653-BEC0-4FB034E8A536}" type="datetime1">
              <a:rPr lang="nl-BE" smtClean="0"/>
              <a:t>16/03/2016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4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B6EA-3481-40C9-8B91-73902F4E22C5}" type="datetime1">
              <a:rPr lang="nl-BE" smtClean="0"/>
              <a:t>16/03/2016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1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93C9-74D7-46BC-9A16-90B18C8AEAE6}" type="datetime1">
              <a:rPr lang="nl-BE" smtClean="0"/>
              <a:t>16/03/2016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8A33-DBC2-4F3C-8E3E-C5BCA46411FA}" type="datetime1">
              <a:rPr lang="nl-BE" smtClean="0"/>
              <a:t>16/03/2016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5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F35-61A6-4FCE-98C1-BD56B64042FD}" type="datetime1">
              <a:rPr lang="nl-BE" smtClean="0"/>
              <a:t>16/03/2016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47-8571-485F-8138-80A60DD0F67C}" type="datetime1">
              <a:rPr lang="nl-BE" smtClean="0"/>
              <a:t>16/03/2016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496-7786-4BD6-9882-6AE5A6512998}" type="datetime1">
              <a:rPr lang="nl-BE" smtClean="0"/>
              <a:t>16/03/2016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D598-A32E-4E16-9D25-37512F304E09}" type="datetime1">
              <a:rPr lang="nl-BE" smtClean="0"/>
              <a:t>16/03/2016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3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9C26-1E95-4033-8084-732BC7DA3826}" type="datetime1">
              <a:rPr lang="nl-BE" smtClean="0"/>
              <a:t>16/03/2016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692-0A52-436D-84AE-22609B4C7703}" type="datetime1">
              <a:rPr lang="nl-BE" smtClean="0"/>
              <a:t>16/03/2016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7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nl-NL" dirty="0" err="1" smtClean="0"/>
              <a:t>Neio</a:t>
            </a:r>
            <a:r>
              <a:rPr lang="nl-NL" dirty="0" smtClean="0"/>
              <a:t>: </a:t>
            </a:r>
            <a:r>
              <a:rPr lang="nl-NL" dirty="0" err="1" smtClean="0"/>
              <a:t>TeX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21</a:t>
            </a:r>
            <a:r>
              <a:rPr lang="nl-NL" baseline="30000" dirty="0" smtClean="0"/>
              <a:t>st</a:t>
            </a:r>
            <a:r>
              <a:rPr lang="nl-NL" dirty="0" smtClean="0"/>
              <a:t> </a:t>
            </a:r>
            <a:r>
              <a:rPr lang="nl-NL" dirty="0" err="1" smtClean="0"/>
              <a:t>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Titouan Vervack</a:t>
            </a:r>
          </a:p>
          <a:p>
            <a:r>
              <a:rPr lang="nl-NL" dirty="0" smtClean="0"/>
              <a:t>Promotor: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output in </a:t>
            </a:r>
            <a:r>
              <a:rPr lang="nl-NL" dirty="0" err="1" smtClean="0"/>
              <a:t>java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Chameleon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output Java</a:t>
            </a:r>
          </a:p>
          <a:p>
            <a:endParaRPr lang="nl-NL" dirty="0" smtClean="0"/>
          </a:p>
          <a:p>
            <a:r>
              <a:rPr lang="nl-NL" dirty="0" smtClean="0"/>
              <a:t>Java is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Java is platform independent</a:t>
            </a:r>
          </a:p>
          <a:p>
            <a:endParaRPr lang="nl-NL" dirty="0"/>
          </a:p>
          <a:p>
            <a:r>
              <a:rPr lang="nl-NL" dirty="0" smtClean="0"/>
              <a:t>Java </a:t>
            </a:r>
            <a:r>
              <a:rPr lang="nl-NL" dirty="0" err="1" smtClean="0"/>
              <a:t>semantic</a:t>
            </a:r>
            <a:r>
              <a:rPr lang="nl-NL" dirty="0" smtClean="0"/>
              <a:t> ≈ </a:t>
            </a:r>
            <a:r>
              <a:rPr lang="nl-NL" dirty="0" err="1" smtClean="0"/>
              <a:t>Neio</a:t>
            </a:r>
            <a:r>
              <a:rPr lang="nl-NL" dirty="0" smtClean="0"/>
              <a:t> </a:t>
            </a:r>
            <a:r>
              <a:rPr lang="nl-NL" dirty="0" err="1" smtClean="0"/>
              <a:t>semantic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Start out </a:t>
            </a:r>
            <a:r>
              <a:rPr lang="nl-NL" dirty="0" err="1" smtClean="0"/>
              <a:t>with</a:t>
            </a:r>
            <a:r>
              <a:rPr lang="nl-NL" dirty="0" smtClean="0"/>
              <a:t> documentclass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is a </a:t>
            </a:r>
            <a:r>
              <a:rPr lang="nl-NL" dirty="0" err="1" smtClean="0"/>
              <a:t>methodcall</a:t>
            </a:r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5" y="1315788"/>
            <a:ext cx="4487903" cy="198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1" y="3960735"/>
            <a:ext cx="7386508" cy="164598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815137" y="1535906"/>
            <a:ext cx="9667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26976" y="1901293"/>
            <a:ext cx="9667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58412" y="4427537"/>
            <a:ext cx="1504063" cy="39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02694" y="4205286"/>
            <a:ext cx="1695451" cy="66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00850" y="2095500"/>
            <a:ext cx="40894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8350" y="4654550"/>
            <a:ext cx="61341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60" y="1706821"/>
            <a:ext cx="7603176" cy="1694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8" y="3742626"/>
            <a:ext cx="6745710" cy="22713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13000" y="1955800"/>
            <a:ext cx="1752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7750" y="4165600"/>
            <a:ext cx="2463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97200" y="2190750"/>
            <a:ext cx="1574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8700" y="4432300"/>
            <a:ext cx="294005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63900" y="2425700"/>
            <a:ext cx="631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4584700"/>
            <a:ext cx="55626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document: </a:t>
            </a:r>
            <a:r>
              <a:rPr lang="nl-NL" dirty="0" err="1" smtClean="0"/>
              <a:t>result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04" y="1665204"/>
            <a:ext cx="572362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6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nesting of </a:t>
            </a:r>
            <a:r>
              <a:rPr lang="nl-NL" dirty="0" err="1" smtClean="0"/>
              <a:t>method</a:t>
            </a:r>
            <a:endParaRPr lang="nl-NL" dirty="0" smtClean="0"/>
          </a:p>
          <a:p>
            <a:r>
              <a:rPr lang="nl-NL" dirty="0" err="1"/>
              <a:t>n</a:t>
            </a:r>
            <a:r>
              <a:rPr lang="nl-NL" dirty="0" err="1" smtClean="0"/>
              <a:t>ested</a:t>
            </a:r>
            <a:r>
              <a:rPr lang="nl-NL" dirty="0" smtClean="0"/>
              <a:t> type f(</a:t>
            </a:r>
            <a:r>
              <a:rPr lang="nl-NL" dirty="0" err="1" smtClean="0"/>
              <a:t>arg</a:t>
            </a:r>
            <a:r>
              <a:rPr lang="nl-NL" dirty="0" smtClean="0"/>
              <a:t>, Integer)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48821"/>
          <a:stretch/>
        </p:blipFill>
        <p:spPr>
          <a:xfrm>
            <a:off x="401052" y="3497179"/>
            <a:ext cx="5065419" cy="121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40344" r="2823" b="26409"/>
          <a:stretch/>
        </p:blipFill>
        <p:spPr>
          <a:xfrm>
            <a:off x="409074" y="4916904"/>
            <a:ext cx="7074570" cy="954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8"/>
          <a:stretch/>
        </p:blipFill>
        <p:spPr>
          <a:xfrm>
            <a:off x="6106531" y="1288881"/>
            <a:ext cx="5774324" cy="1836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4143" y="1319212"/>
            <a:ext cx="581025" cy="202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768725" y="2384425"/>
            <a:ext cx="1057275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428625" y="3540125"/>
            <a:ext cx="2984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4225925" y="4975225"/>
            <a:ext cx="2222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5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73" y="3675951"/>
            <a:ext cx="6745710" cy="22713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21920" y="1982203"/>
            <a:ext cx="2614863" cy="3553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986088" y="2038350"/>
            <a:ext cx="2406316" cy="31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1034214" y="2094497"/>
            <a:ext cx="2221832" cy="2582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090362" y="2143501"/>
            <a:ext cx="2021305" cy="2109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178593" y="2230856"/>
            <a:ext cx="1660358" cy="158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1266825" y="2391276"/>
            <a:ext cx="1179095" cy="93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Context types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15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89" y="1526340"/>
            <a:ext cx="4487903" cy="198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12" y="3754194"/>
            <a:ext cx="6432884" cy="1433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4848" y="2431381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181" y="290462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43814" y="426820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31520" y="33618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39541" y="3843087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31522" y="51545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03182" y="474144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45918" y="2606470"/>
            <a:ext cx="1" cy="5179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43025" y="3121819"/>
            <a:ext cx="13573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471613" y="3119437"/>
            <a:ext cx="2380" cy="9167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78756" y="3555206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71607" y="4031461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93567" y="4025694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95438" y="4460082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345401" y="3119436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350163" y="4926806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45401" y="4005264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69266" y="4922950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71137" y="5354957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38800" y="3962400"/>
            <a:ext cx="14706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11240" y="41681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39840" y="4358640"/>
            <a:ext cx="5341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39840" y="4564380"/>
            <a:ext cx="16383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60820" y="4762500"/>
            <a:ext cx="4968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103620" y="49682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39840" y="5173980"/>
            <a:ext cx="4084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3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16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7" y="3918554"/>
            <a:ext cx="5306304" cy="2335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4" y="1490165"/>
            <a:ext cx="4526296" cy="454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3" y="1468591"/>
            <a:ext cx="4375858" cy="22463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600" y="4171950"/>
            <a:ext cx="1362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0325" y="1905000"/>
            <a:ext cx="17335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8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17</a:t>
            </a:fld>
            <a:endParaRPr lang="nl-B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05" y="1430097"/>
            <a:ext cx="3857499" cy="204502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55" y="3630973"/>
            <a:ext cx="9024952" cy="2681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3675" y="2270125"/>
            <a:ext cx="16986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660525" y="4457700"/>
            <a:ext cx="287972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905250" y="2619374"/>
            <a:ext cx="3476625" cy="854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1653540" y="5288280"/>
            <a:ext cx="4084320" cy="982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1284732" y="5147310"/>
            <a:ext cx="9334500" cy="1190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604260" y="2606040"/>
            <a:ext cx="4267200" cy="937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4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18</a:t>
            </a:fld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3" r="52526"/>
          <a:stretch/>
        </p:blipFill>
        <p:spPr>
          <a:xfrm>
            <a:off x="367699" y="4267199"/>
            <a:ext cx="4284513" cy="1114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1" r="56316"/>
          <a:stretch/>
        </p:blipFill>
        <p:spPr>
          <a:xfrm>
            <a:off x="6906126" y="4355431"/>
            <a:ext cx="5029194" cy="90731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4"/>
          <a:stretch/>
        </p:blipFill>
        <p:spPr>
          <a:xfrm>
            <a:off x="6906121" y="2975812"/>
            <a:ext cx="3780298" cy="856325"/>
          </a:xfr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8"/>
          <a:stretch/>
        </p:blipFill>
        <p:spPr>
          <a:xfrm>
            <a:off x="778038" y="2935704"/>
            <a:ext cx="3857499" cy="88431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013158" y="3866148"/>
            <a:ext cx="1652331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7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content </a:t>
            </a:r>
            <a:r>
              <a:rPr lang="nl-NL" dirty="0" err="1" smtClean="0"/>
              <a:t>through</a:t>
            </a:r>
            <a:r>
              <a:rPr lang="nl-NL" dirty="0" smtClean="0"/>
              <a:t> code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2" y="1644977"/>
            <a:ext cx="2810267" cy="19052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36" y="3902340"/>
            <a:ext cx="8383170" cy="2181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04" y="1137445"/>
            <a:ext cx="2275655" cy="2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Markup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	</a:t>
            </a:r>
          </a:p>
          <a:p>
            <a:endParaRPr lang="nl-NL" dirty="0" smtClean="0"/>
          </a:p>
          <a:p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46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87" y="2619174"/>
            <a:ext cx="6325113" cy="247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commands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7" y="1625099"/>
            <a:ext cx="443357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20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>
            <a:off x="5676900" y="3448050"/>
            <a:ext cx="2105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76900" y="4562475"/>
            <a:ext cx="1971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5825" y="3600450"/>
            <a:ext cx="2133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5825" y="4467225"/>
            <a:ext cx="3743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hand 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Slideshows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/>
              <a:t>Surround</a:t>
            </a:r>
            <a:r>
              <a:rPr lang="nl-NL" dirty="0"/>
              <a:t> methodes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controles on </a:t>
            </a:r>
            <a:r>
              <a:rPr lang="nl-NL" dirty="0" err="1" smtClean="0"/>
              <a:t>static</a:t>
            </a:r>
            <a:r>
              <a:rPr lang="nl-NL" dirty="0" smtClean="0"/>
              <a:t> </a:t>
            </a:r>
            <a:r>
              <a:rPr lang="nl-NL" dirty="0" err="1" smtClean="0"/>
              <a:t>typing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more </a:t>
            </a:r>
            <a:r>
              <a:rPr lang="nl-NL" dirty="0" err="1" smtClean="0"/>
              <a:t>documentclassses</a:t>
            </a:r>
            <a:r>
              <a:rPr lang="nl-NL" dirty="0" smtClean="0"/>
              <a:t> (</a:t>
            </a:r>
            <a:r>
              <a:rPr lang="nl-NL" dirty="0" err="1" smtClean="0"/>
              <a:t>article</a:t>
            </a:r>
            <a:r>
              <a:rPr lang="nl-NL" dirty="0" smtClean="0"/>
              <a:t>, letter, </a:t>
            </a:r>
            <a:r>
              <a:rPr lang="nl-NL" dirty="0" err="1" smtClean="0"/>
              <a:t>book</a:t>
            </a:r>
            <a:r>
              <a:rPr lang="nl-NL" dirty="0" smtClean="0"/>
              <a:t>,…)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4381500" y="287104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</a:t>
            </a:r>
            <a:r>
              <a:rPr lang="nl-NL" dirty="0" err="1"/>
              <a:t>b</a:t>
            </a:r>
            <a:r>
              <a:rPr lang="nl-NL" dirty="0" err="1" smtClean="0"/>
              <a:t>old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*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6257925" y="288056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b</a:t>
            </a:r>
            <a:r>
              <a:rPr lang="nl-NL" b="1" dirty="0" err="1" smtClean="0"/>
              <a:t>old</a:t>
            </a:r>
            <a:r>
              <a:rPr lang="nl-NL" b="1" dirty="0" smtClean="0"/>
              <a:t> </a:t>
            </a:r>
            <a:r>
              <a:rPr lang="nl-NL" b="1" dirty="0" err="1" smtClean="0"/>
              <a:t>text</a:t>
            </a:r>
            <a:endParaRPr lang="nl-BE" b="1" dirty="0"/>
          </a:p>
        </p:txBody>
      </p:sp>
      <p:sp>
        <p:nvSpPr>
          <p:cNvPr id="8" name="Right Arrow 7"/>
          <p:cNvSpPr/>
          <p:nvPr/>
        </p:nvSpPr>
        <p:spPr>
          <a:xfrm>
            <a:off x="5610225" y="2975816"/>
            <a:ext cx="5048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5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  <p:bldP spid="7" grpId="0"/>
      <p:bldP spid="7" grpId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Compiler </a:t>
            </a:r>
            <a:r>
              <a:rPr lang="nl-NL" dirty="0" err="1" smtClean="0"/>
              <a:t>optimizations</a:t>
            </a:r>
            <a:endParaRPr lang="nl-NL" dirty="0" smtClean="0"/>
          </a:p>
          <a:p>
            <a:endParaRPr lang="nl-NL" dirty="0"/>
          </a:p>
          <a:p>
            <a:r>
              <a:rPr lang="nl-NL" dirty="0" err="1"/>
              <a:t>Aliases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(e.g. alias star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*)</a:t>
            </a:r>
          </a:p>
          <a:p>
            <a:endParaRPr lang="nl-NL" dirty="0"/>
          </a:p>
          <a:p>
            <a:r>
              <a:rPr lang="nl-NL" dirty="0"/>
              <a:t>Automatic double latex </a:t>
            </a:r>
            <a:r>
              <a:rPr lang="nl-NL" dirty="0" err="1"/>
              <a:t>compile</a:t>
            </a:r>
            <a:r>
              <a:rPr lang="nl-NL" dirty="0"/>
              <a:t> </a:t>
            </a:r>
            <a:r>
              <a:rPr lang="nl-NL" dirty="0" err="1" smtClean="0"/>
              <a:t>detection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Native output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languages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latex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latex packages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smtClean="0"/>
              <a:t>Promotor</a:t>
            </a:r>
            <a:r>
              <a:rPr lang="nl-BE" dirty="0" smtClean="0"/>
              <a:t>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extensible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Too </a:t>
            </a:r>
            <a:r>
              <a:rPr lang="nl-NL" dirty="0" err="1" smtClean="0"/>
              <a:t>simple</a:t>
            </a:r>
            <a:r>
              <a:rPr lang="nl-NL" dirty="0" smtClean="0"/>
              <a:t> (no </a:t>
            </a:r>
            <a:r>
              <a:rPr lang="nl-NL" dirty="0" err="1" smtClean="0"/>
              <a:t>customisation</a:t>
            </a:r>
            <a:r>
              <a:rPr lang="nl-NL" dirty="0" smtClean="0"/>
              <a:t>) </a:t>
            </a:r>
          </a:p>
          <a:p>
            <a:endParaRPr lang="nl-NL" dirty="0"/>
          </a:p>
          <a:p>
            <a:r>
              <a:rPr lang="nl-NL" dirty="0" smtClean="0"/>
              <a:t>No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53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Steep</a:t>
            </a:r>
            <a:r>
              <a:rPr lang="nl-NL" dirty="0" smtClean="0"/>
              <a:t> </a:t>
            </a:r>
            <a:r>
              <a:rPr lang="nl-NL" dirty="0" err="1" smtClean="0"/>
              <a:t>initial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curve</a:t>
            </a:r>
          </a:p>
          <a:p>
            <a:endParaRPr lang="nl-NL" dirty="0"/>
          </a:p>
          <a:p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redefenition</a:t>
            </a:r>
            <a:r>
              <a:rPr lang="nl-NL" dirty="0" smtClean="0"/>
              <a:t> of </a:t>
            </a:r>
            <a:r>
              <a:rPr lang="nl-NL" dirty="0" err="1" smtClean="0"/>
              <a:t>commands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Overly</a:t>
            </a:r>
            <a:r>
              <a:rPr lang="nl-NL" dirty="0" smtClean="0"/>
              <a:t> complex</a:t>
            </a:r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40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Word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Corruptable</a:t>
            </a:r>
            <a:r>
              <a:rPr lang="nl-NL" dirty="0" smtClean="0"/>
              <a:t> fileformat</a:t>
            </a:r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platform independent</a:t>
            </a:r>
          </a:p>
          <a:p>
            <a:endParaRPr lang="nl-NL" dirty="0"/>
          </a:p>
          <a:p>
            <a:r>
              <a:rPr lang="nl-NL" dirty="0" smtClean="0"/>
              <a:t>Overkill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documents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well </a:t>
            </a:r>
            <a:r>
              <a:rPr lang="nl-NL" dirty="0" err="1" smtClean="0"/>
              <a:t>suited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2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powerful</a:t>
            </a:r>
            <a:r>
              <a:rPr lang="nl-NL" dirty="0" smtClean="0"/>
              <a:t> as </a:t>
            </a:r>
            <a:r>
              <a:rPr lang="nl-NL" dirty="0" err="1" smtClean="0"/>
              <a:t>TeX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simple</a:t>
            </a:r>
            <a:r>
              <a:rPr lang="nl-NL" dirty="0" smtClean="0"/>
              <a:t> as </a:t>
            </a:r>
            <a:r>
              <a:rPr lang="nl-NL" dirty="0" err="1" smtClean="0"/>
              <a:t>markdown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Static</a:t>
            </a:r>
            <a:r>
              <a:rPr lang="nl-NL" dirty="0" smtClean="0"/>
              <a:t> typesystem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9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3" y="1752599"/>
            <a:ext cx="11707524" cy="4210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875" y="4248150"/>
            <a:ext cx="31623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Compile</a:t>
            </a:r>
            <a:r>
              <a:rPr lang="nl-NL" dirty="0" smtClean="0"/>
              <a:t> flow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7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2551905" y="1638300"/>
            <a:ext cx="1400176" cy="199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122612" y="3902868"/>
            <a:ext cx="1797844" cy="135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3843338" y="1597819"/>
            <a:ext cx="2162175" cy="230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6010275" y="1962150"/>
            <a:ext cx="3367088" cy="412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5261811" y="3909512"/>
            <a:ext cx="736558" cy="134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9377487" y="3408947"/>
            <a:ext cx="2558715" cy="133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0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Javalike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translation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57" y="272716"/>
            <a:ext cx="4653887" cy="59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script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Markdownlike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endParaRPr lang="nl-NL" dirty="0" smtClean="0"/>
          </a:p>
          <a:p>
            <a:pPr lvl="1"/>
            <a:r>
              <a:rPr lang="nl-NL" dirty="0"/>
              <a:t>E</a:t>
            </a:r>
            <a:r>
              <a:rPr lang="nl-NL" dirty="0" smtClean="0"/>
              <a:t>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 lvl="1"/>
            <a:r>
              <a:rPr lang="nl-NL" dirty="0" smtClean="0"/>
              <a:t>Non-</a:t>
            </a:r>
            <a:r>
              <a:rPr lang="nl-NL" dirty="0" err="1" smtClean="0"/>
              <a:t>corruptable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28" y="1339851"/>
            <a:ext cx="53823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447</Words>
  <Application>Microsoft Office PowerPoint</Application>
  <PresentationFormat>Widescreen</PresentationFormat>
  <Paragraphs>164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Neio: TeX for the 21st century</vt:lpstr>
      <vt:lpstr>What is it?</vt:lpstr>
      <vt:lpstr>What’s wrong with Markdown</vt:lpstr>
      <vt:lpstr>What’s wrong with TeX</vt:lpstr>
      <vt:lpstr>What’s wrong with Word</vt:lpstr>
      <vt:lpstr>Goals</vt:lpstr>
      <vt:lpstr>Compile flow</vt:lpstr>
      <vt:lpstr>Neio class files</vt:lpstr>
      <vt:lpstr>Neio script files</vt:lpstr>
      <vt:lpstr>Why output in java?</vt:lpstr>
      <vt:lpstr>Building a document</vt:lpstr>
      <vt:lpstr>Building a document</vt:lpstr>
      <vt:lpstr>Building a document: result</vt:lpstr>
      <vt:lpstr>Nested methods</vt:lpstr>
      <vt:lpstr>Context types</vt:lpstr>
      <vt:lpstr>Customisability: inheritance</vt:lpstr>
      <vt:lpstr>Customisability: executing code</vt:lpstr>
      <vt:lpstr>Customisability: executing code</vt:lpstr>
      <vt:lpstr>Add content through code</vt:lpstr>
      <vt:lpstr>Customisability: custom commands</vt:lpstr>
      <vt:lpstr>Future work before hand in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Neio: LaTeX for the 21st century</dc:title>
  <dc:creator>Titouan Vervack</dc:creator>
  <cp:lastModifiedBy>Titouan Vervack</cp:lastModifiedBy>
  <cp:revision>56</cp:revision>
  <dcterms:created xsi:type="dcterms:W3CDTF">2016-03-13T18:07:58Z</dcterms:created>
  <dcterms:modified xsi:type="dcterms:W3CDTF">2016-03-16T19:34:16Z</dcterms:modified>
</cp:coreProperties>
</file>