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70" r:id="rId11"/>
    <p:sldId id="265" r:id="rId12"/>
    <p:sldId id="278" r:id="rId13"/>
    <p:sldId id="275" r:id="rId14"/>
    <p:sldId id="276" r:id="rId15"/>
    <p:sldId id="273" r:id="rId16"/>
    <p:sldId id="266" r:id="rId17"/>
    <p:sldId id="268" r:id="rId18"/>
    <p:sldId id="269" r:id="rId19"/>
    <p:sldId id="271" r:id="rId20"/>
    <p:sldId id="277" r:id="rId21"/>
    <p:sldId id="272" r:id="rId22"/>
    <p:sldId id="27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21/03/2016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21/03/2016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21/03/2016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21/03/2016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60735"/>
            <a:ext cx="7386508" cy="1645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15137" y="1535906"/>
            <a:ext cx="966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6976" y="1901293"/>
            <a:ext cx="9667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8412" y="4427537"/>
            <a:ext cx="1504063" cy="39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02694" y="4205286"/>
            <a:ext cx="1695451" cy="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0850" y="2095500"/>
            <a:ext cx="4089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8350" y="4654550"/>
            <a:ext cx="61341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60" y="1706821"/>
            <a:ext cx="7603176" cy="169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8" y="3742626"/>
            <a:ext cx="6745710" cy="22713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13000" y="1955800"/>
            <a:ext cx="175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7750" y="4165600"/>
            <a:ext cx="246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7200" y="2190750"/>
            <a:ext cx="1574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8700" y="4432300"/>
            <a:ext cx="2940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63900" y="2425700"/>
            <a:ext cx="631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584700"/>
            <a:ext cx="55626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04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3" y="3675951"/>
            <a:ext cx="6745710" cy="22713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1920" y="1982203"/>
            <a:ext cx="2614863" cy="35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986088" y="2038350"/>
            <a:ext cx="2406316" cy="31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34214" y="2094497"/>
            <a:ext cx="2221832" cy="25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90362" y="2143501"/>
            <a:ext cx="2021305" cy="210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178593" y="2230856"/>
            <a:ext cx="1660358" cy="158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266825" y="2391276"/>
            <a:ext cx="1179095" cy="93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89" y="1526340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2" y="3754194"/>
            <a:ext cx="6432884" cy="143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848" y="243138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81" y="290462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3814" y="42682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31520" y="33618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9541" y="384308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31522" y="51545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03182" y="474144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5918" y="2606470"/>
            <a:ext cx="1" cy="517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43025" y="3121819"/>
            <a:ext cx="13573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471613" y="3119437"/>
            <a:ext cx="2380" cy="9167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78756" y="3555206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71607" y="4031461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3567" y="4025694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5438" y="4460082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45401" y="3119436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50163" y="4926806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5401" y="4005264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69266" y="4922950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1137" y="5354957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3962400"/>
            <a:ext cx="14706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11240" y="41681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39840" y="4358640"/>
            <a:ext cx="534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39840" y="4564380"/>
            <a:ext cx="1638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60820" y="4762500"/>
            <a:ext cx="4968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03620" y="49682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39840" y="5173980"/>
            <a:ext cx="408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1"/>
          <p:cNvCxnSpPr/>
          <p:nvPr/>
        </p:nvCxnSpPr>
        <p:spPr>
          <a:xfrm>
            <a:off x="1356360" y="2724912"/>
            <a:ext cx="9781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2"/>
          <p:cNvCxnSpPr/>
          <p:nvPr/>
        </p:nvCxnSpPr>
        <p:spPr>
          <a:xfrm>
            <a:off x="1508760" y="3195828"/>
            <a:ext cx="758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of </a:t>
            </a:r>
            <a:r>
              <a:rPr lang="nl-NL" dirty="0" err="1" smtClean="0"/>
              <a:t>method</a:t>
            </a:r>
            <a:endParaRPr lang="nl-NL" dirty="0" smtClean="0"/>
          </a:p>
          <a:p>
            <a:r>
              <a:rPr lang="nl-NL" dirty="0" err="1"/>
              <a:t>n</a:t>
            </a:r>
            <a:r>
              <a:rPr lang="nl-NL" dirty="0" err="1" smtClean="0"/>
              <a:t>ested</a:t>
            </a:r>
            <a:r>
              <a:rPr lang="nl-NL" dirty="0" smtClean="0"/>
              <a:t> type f(</a:t>
            </a:r>
            <a:r>
              <a:rPr lang="nl-NL" dirty="0" err="1" smtClean="0"/>
              <a:t>arg</a:t>
            </a:r>
            <a:r>
              <a:rPr lang="nl-NL" dirty="0" smtClean="0"/>
              <a:t>, Integer)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1288881"/>
            <a:ext cx="5774324" cy="1836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4143" y="1319212"/>
            <a:ext cx="581025" cy="20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768725" y="2384425"/>
            <a:ext cx="1057275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428625" y="3540125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225925" y="4975225"/>
            <a:ext cx="2222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" y="3918554"/>
            <a:ext cx="5306304" cy="2335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3" y="1468591"/>
            <a:ext cx="4375858" cy="22463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4171950"/>
            <a:ext cx="1362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325" y="1905000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3675" y="2270125"/>
            <a:ext cx="169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60525" y="4457700"/>
            <a:ext cx="287972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05250" y="2619374"/>
            <a:ext cx="3476625" cy="85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53540" y="5288280"/>
            <a:ext cx="4084320" cy="9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1284732" y="5147310"/>
            <a:ext cx="9334500" cy="11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604260" y="2606040"/>
            <a:ext cx="4267200" cy="93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7" y="2619174"/>
            <a:ext cx="6325113" cy="247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5676900" y="3448050"/>
            <a:ext cx="2105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76900" y="4562475"/>
            <a:ext cx="1971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5825" y="360045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5825" y="4467225"/>
            <a:ext cx="3743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more </a:t>
            </a:r>
            <a:r>
              <a:rPr lang="nl-NL" dirty="0" err="1" smtClean="0"/>
              <a:t>documentclassses</a:t>
            </a:r>
            <a:r>
              <a:rPr lang="nl-NL" dirty="0" smtClean="0"/>
              <a:t> 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381500" y="287104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</a:t>
            </a:r>
            <a:r>
              <a:rPr lang="nl-NL" dirty="0" err="1"/>
              <a:t>b</a:t>
            </a:r>
            <a:r>
              <a:rPr lang="nl-NL" dirty="0" err="1" smtClean="0"/>
              <a:t>old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*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257925" y="28805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b</a:t>
            </a:r>
            <a:r>
              <a:rPr lang="nl-NL" b="1" dirty="0" err="1" smtClean="0"/>
              <a:t>old</a:t>
            </a:r>
            <a:r>
              <a:rPr lang="nl-NL" b="1" dirty="0" smtClean="0"/>
              <a:t> </a:t>
            </a:r>
            <a:r>
              <a:rPr lang="nl-NL" b="1" dirty="0" err="1" smtClean="0"/>
              <a:t>text</a:t>
            </a:r>
            <a:endParaRPr lang="nl-BE" b="1" dirty="0"/>
          </a:p>
        </p:txBody>
      </p:sp>
      <p:sp>
        <p:nvSpPr>
          <p:cNvPr id="8" name="Right Arrow 7"/>
          <p:cNvSpPr/>
          <p:nvPr/>
        </p:nvSpPr>
        <p:spPr>
          <a:xfrm>
            <a:off x="5610225" y="2975816"/>
            <a:ext cx="5048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Aliases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(e.g. alias star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*)</a:t>
            </a:r>
          </a:p>
          <a:p>
            <a:endParaRPr lang="nl-NL" dirty="0"/>
          </a:p>
          <a:p>
            <a:r>
              <a:rPr lang="nl-NL" dirty="0"/>
              <a:t>Automatic double latex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 smtClean="0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bad: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289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pPr>
              <a:buFont typeface="Calibri" panose="020F0502020204030204" pitchFamily="34" charset="0"/>
              <a:buChar char="‒"/>
            </a:pPr>
            <a:endParaRPr lang="nl-NL" dirty="0"/>
          </a:p>
          <a:p>
            <a:pPr>
              <a:buFont typeface="Calibri" panose="020F0502020204030204" pitchFamily="34" charset="0"/>
              <a:buChar char="‒"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</a:t>
            </a:r>
            <a:r>
              <a:rPr lang="nl-NL" dirty="0" err="1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Well </a:t>
            </a:r>
            <a:r>
              <a:rPr lang="nl-NL" dirty="0" err="1"/>
              <a:t>s</a:t>
            </a:r>
            <a:r>
              <a:rPr lang="nl-NL" dirty="0" err="1" smtClean="0"/>
              <a:t>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Tx/>
              <a:buChar char="+"/>
            </a:pPr>
            <a:endParaRPr lang="nl-NL" dirty="0"/>
          </a:p>
          <a:p>
            <a:pPr>
              <a:buFontTx/>
              <a:buChar char="+"/>
            </a:pPr>
            <a:r>
              <a:rPr lang="nl-NL" dirty="0" smtClean="0"/>
              <a:t>Has a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Lots of packages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well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well </a:t>
            </a:r>
            <a:r>
              <a:rPr lang="nl-NL" dirty="0" err="1" smtClean="0"/>
              <a:t>known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anyone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/>
              <a:t>M</a:t>
            </a:r>
            <a:r>
              <a:rPr lang="nl-NL" smtClean="0"/>
              <a:t>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" y="1752599"/>
            <a:ext cx="11707524" cy="4210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75" y="4248150"/>
            <a:ext cx="31623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551905" y="1638300"/>
            <a:ext cx="1400176" cy="199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22612" y="3902868"/>
            <a:ext cx="1797844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843338" y="1597819"/>
            <a:ext cx="2162175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6010275" y="1962150"/>
            <a:ext cx="3367088" cy="412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5261811" y="3909512"/>
            <a:ext cx="736558" cy="134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377487" y="3408947"/>
            <a:ext cx="2558715" cy="133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481</Words>
  <Application>Microsoft Office PowerPoint</Application>
  <PresentationFormat>Breedbeeld</PresentationFormat>
  <Paragraphs>178</Paragraphs>
  <Slides>22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The good and bad: Markdown</vt:lpstr>
      <vt:lpstr>The good and bad: TeX</vt:lpstr>
      <vt:lpstr>The good and bad: Word</vt:lpstr>
      <vt:lpstr>Goals</vt:lpstr>
      <vt:lpstr>Neio script files</vt:lpstr>
      <vt:lpstr>Neio class files</vt:lpstr>
      <vt:lpstr>Compile flow</vt:lpstr>
      <vt:lpstr>Why output in java?</vt:lpstr>
      <vt:lpstr>Building a document</vt:lpstr>
      <vt:lpstr>Building a document</vt:lpstr>
      <vt:lpstr>Building a document: result</vt:lpstr>
      <vt:lpstr>Context types</vt:lpstr>
      <vt:lpstr>Nested methods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63</cp:revision>
  <dcterms:created xsi:type="dcterms:W3CDTF">2016-03-13T18:07:58Z</dcterms:created>
  <dcterms:modified xsi:type="dcterms:W3CDTF">2016-03-21T13:06:21Z</dcterms:modified>
</cp:coreProperties>
</file>