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5" r:id="rId9"/>
    <p:sldId id="263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 smtClean="0"/>
              <a:t>Asset Management System</a:t>
            </a:r>
            <a:br>
              <a:rPr lang="en-US" sz="8000" dirty="0" smtClean="0"/>
            </a:br>
            <a:r>
              <a:rPr lang="en-US" sz="4400" dirty="0" smtClean="0"/>
              <a:t>Mentor: Anjulata Tembhare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No.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109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b="1" u="sng" dirty="0" smtClean="0"/>
              <a:t>View Status Module:</a:t>
            </a:r>
          </a:p>
          <a:p>
            <a:r>
              <a:rPr lang="en-US" dirty="0"/>
              <a:t>A</a:t>
            </a:r>
            <a:r>
              <a:rPr lang="en-US" dirty="0" smtClean="0"/>
              <a:t>llows </a:t>
            </a:r>
            <a:r>
              <a:rPr lang="en-US" dirty="0"/>
              <a:t>the manager to view the status of request raised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manager can also delete a particular request here with the help of a delete option.</a:t>
            </a:r>
          </a:p>
          <a:p>
            <a:pPr marL="0" indent="0">
              <a:buNone/>
            </a:pPr>
            <a:endParaRPr lang="en-US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337497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u="sng" dirty="0" smtClean="0"/>
              <a:t>The users are classified into two types: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Admin</a:t>
            </a:r>
          </a:p>
          <a:p>
            <a:pPr lvl="1"/>
            <a:r>
              <a:rPr lang="en-US" dirty="0"/>
              <a:t>Include new asset/modify asset details from the inventory.</a:t>
            </a:r>
          </a:p>
          <a:p>
            <a:pPr lvl="1"/>
            <a:r>
              <a:rPr lang="en-US" dirty="0" smtClean="0"/>
              <a:t>Accept/Reject </a:t>
            </a:r>
            <a:r>
              <a:rPr lang="en-US" dirty="0"/>
              <a:t>a request on the basis of the details of the request raised. 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xport </a:t>
            </a:r>
            <a:r>
              <a:rPr lang="en-US" dirty="0"/>
              <a:t>the </a:t>
            </a:r>
            <a:r>
              <a:rPr lang="en-US" dirty="0" smtClean="0"/>
              <a:t>asset </a:t>
            </a:r>
            <a:r>
              <a:rPr lang="en-US" dirty="0"/>
              <a:t>details data into an excel sheet.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Manager can </a:t>
            </a:r>
            <a:endParaRPr lang="en-US" dirty="0" smtClean="0"/>
          </a:p>
          <a:p>
            <a:pPr lvl="1"/>
            <a:r>
              <a:rPr lang="en-US" dirty="0" smtClean="0"/>
              <a:t>Raise </a:t>
            </a:r>
            <a:r>
              <a:rPr lang="en-US" dirty="0"/>
              <a:t>a request for allocation of asset to an employee, by filling up the asset requisition form that auto generates the asset request ID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View the status of request, based on the asset request </a:t>
            </a:r>
            <a:r>
              <a:rPr lang="en-US" dirty="0" smtClean="0"/>
              <a:t>ID.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36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Login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Add Asset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Modify Asset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View All request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Export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View Assets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Raise Request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View Status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28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b="1" u="sng" dirty="0"/>
              <a:t>Login Module:</a:t>
            </a:r>
            <a:endParaRPr lang="en-US" altLang="en-US" b="1" dirty="0"/>
          </a:p>
          <a:p>
            <a:r>
              <a:rPr lang="en-US" altLang="en-US" dirty="0" smtClean="0"/>
              <a:t>Login </a:t>
            </a:r>
            <a:r>
              <a:rPr lang="en-US" altLang="en-US" dirty="0"/>
              <a:t>module is common for all the users of the system i.e. </a:t>
            </a:r>
            <a:r>
              <a:rPr lang="en-US" altLang="en-US" dirty="0" smtClean="0"/>
              <a:t>Admin</a:t>
            </a:r>
            <a:r>
              <a:rPr lang="en-US" altLang="en-US" dirty="0"/>
              <a:t> </a:t>
            </a:r>
            <a:r>
              <a:rPr lang="en-US" altLang="en-US" dirty="0" smtClean="0"/>
              <a:t>and the Managers.</a:t>
            </a:r>
          </a:p>
          <a:p>
            <a:r>
              <a:rPr lang="en-US" altLang="en-US" dirty="0" smtClean="0"/>
              <a:t>Basic  functionality of module are as follows:</a:t>
            </a:r>
          </a:p>
          <a:p>
            <a:pPr marL="904875" lvl="1" indent="-457200">
              <a:buFont typeface="Calibri" panose="020F0502020204030204" pitchFamily="34" charset="0"/>
              <a:buAutoNum type="arabicPeriod"/>
            </a:pPr>
            <a:r>
              <a:rPr lang="en-US" altLang="en-US" sz="2200" dirty="0" smtClean="0"/>
              <a:t>Taking </a:t>
            </a:r>
            <a:r>
              <a:rPr lang="en-US" altLang="en-US" sz="2200" dirty="0"/>
              <a:t>login credentials from the user.</a:t>
            </a:r>
          </a:p>
          <a:p>
            <a:pPr marL="904875" lvl="1" indent="-457200">
              <a:buFont typeface="Calibri" panose="020F0502020204030204" pitchFamily="34" charset="0"/>
              <a:buAutoNum type="arabicPeriod"/>
            </a:pPr>
            <a:r>
              <a:rPr lang="en-US" altLang="en-US" sz="2200" dirty="0"/>
              <a:t>If given credentials are wrong, show appropriate message.</a:t>
            </a:r>
          </a:p>
          <a:p>
            <a:pPr marL="904875" lvl="1" indent="-457200">
              <a:buFont typeface="Calibri" panose="020F0502020204030204" pitchFamily="34" charset="0"/>
              <a:buAutoNum type="arabicPeriod"/>
            </a:pPr>
            <a:r>
              <a:rPr lang="en-US" altLang="en-US" sz="2200" dirty="0"/>
              <a:t>If login succeeds, user will be navigated to his/her respective page as per his/her role.</a:t>
            </a:r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94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b="1" u="sng" dirty="0" smtClean="0"/>
              <a:t>Add Asset </a:t>
            </a:r>
            <a:r>
              <a:rPr lang="en-US" altLang="en-US" b="1" u="sng" dirty="0"/>
              <a:t>Module</a:t>
            </a:r>
            <a:r>
              <a:rPr lang="en-US" altLang="en-US" b="1" u="sng" dirty="0" smtClean="0"/>
              <a:t>:</a:t>
            </a:r>
          </a:p>
          <a:p>
            <a:r>
              <a:rPr lang="en-US" dirty="0" smtClean="0"/>
              <a:t>The admin can add  the Assets having the following fields:</a:t>
            </a:r>
          </a:p>
          <a:p>
            <a:pPr lvl="1"/>
            <a:r>
              <a:rPr lang="en-US" dirty="0" smtClean="0"/>
              <a:t>Asset Name</a:t>
            </a:r>
          </a:p>
          <a:p>
            <a:pPr lvl="1"/>
            <a:r>
              <a:rPr lang="en-US" dirty="0" smtClean="0"/>
              <a:t>Asset Description</a:t>
            </a:r>
          </a:p>
          <a:p>
            <a:pPr lvl="1"/>
            <a:r>
              <a:rPr lang="en-US" dirty="0" smtClean="0"/>
              <a:t>Asset Quantity</a:t>
            </a:r>
          </a:p>
          <a:p>
            <a:pPr lvl="1"/>
            <a:r>
              <a:rPr lang="en-US" dirty="0" smtClean="0"/>
              <a:t>Asset Status</a:t>
            </a:r>
          </a:p>
          <a:p>
            <a:pPr marL="457200" lvl="1" indent="0">
              <a:buNone/>
            </a:pPr>
            <a:r>
              <a:rPr lang="en-US" dirty="0" smtClean="0"/>
              <a:t>The validations for the above fields will be applied accordingly.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445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b="1" u="sng" dirty="0" smtClean="0"/>
              <a:t>Modify Asset Module:</a:t>
            </a:r>
          </a:p>
          <a:p>
            <a:r>
              <a:rPr lang="en-US" dirty="0"/>
              <a:t>The admin can </a:t>
            </a:r>
            <a:r>
              <a:rPr lang="en-US" dirty="0" smtClean="0"/>
              <a:t>view all Assets .</a:t>
            </a:r>
          </a:p>
          <a:p>
            <a:r>
              <a:rPr lang="en-US" altLang="en-US" dirty="0" smtClean="0"/>
              <a:t>After clicking on the Modify link  given on the asset details table , the admin can update the details of the particular asset.</a:t>
            </a:r>
          </a:p>
          <a:p>
            <a:pPr marL="0" indent="0">
              <a:buNone/>
            </a:pPr>
            <a:r>
              <a:rPr lang="en-US" altLang="en-US" b="1" i="1" dirty="0" smtClean="0"/>
              <a:t>Note: Only the quantity </a:t>
            </a:r>
            <a:r>
              <a:rPr lang="en-US" altLang="en-US" b="1" i="1" dirty="0"/>
              <a:t> </a:t>
            </a:r>
            <a:r>
              <a:rPr lang="en-US" altLang="en-US" b="1" i="1" dirty="0" smtClean="0"/>
              <a:t>and status can be updated .</a:t>
            </a:r>
            <a:endParaRPr lang="en-US" altLang="en-US" b="1" i="1" u="sng" dirty="0" smtClean="0"/>
          </a:p>
        </p:txBody>
      </p:sp>
    </p:spTree>
    <p:extLst>
      <p:ext uri="{BB962C8B-B14F-4D97-AF65-F5344CB8AC3E}">
        <p14:creationId xmlns:p14="http://schemas.microsoft.com/office/powerpoint/2010/main" val="3933816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b="1" u="sng" dirty="0" smtClean="0"/>
              <a:t>View All Requests </a:t>
            </a:r>
            <a:r>
              <a:rPr lang="en-US" altLang="en-US" b="1" u="sng" dirty="0"/>
              <a:t>Module</a:t>
            </a:r>
            <a:r>
              <a:rPr lang="en-US" altLang="en-US" b="1" u="sng" dirty="0" smtClean="0"/>
              <a:t>:</a:t>
            </a:r>
          </a:p>
          <a:p>
            <a:r>
              <a:rPr lang="en-US" dirty="0"/>
              <a:t>T</a:t>
            </a:r>
            <a:r>
              <a:rPr lang="en-US" dirty="0" smtClean="0"/>
              <a:t>he requests raised by the manager on behalf of his employees  are displayed  with an Accept and Reject Option.</a:t>
            </a:r>
          </a:p>
          <a:p>
            <a:r>
              <a:rPr lang="en-US" dirty="0" smtClean="0"/>
              <a:t>Here The Admin can Accept/Reject </a:t>
            </a:r>
            <a:r>
              <a:rPr lang="en-US" dirty="0"/>
              <a:t>a request on the basis of the details of the request raised.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raised request is approved, then allocate asset to an employee and change request status as ‘Allocated’.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en-US" b="1" u="sng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387028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b="1" u="sng" dirty="0" smtClean="0"/>
              <a:t>Export Data Module:</a:t>
            </a:r>
          </a:p>
          <a:p>
            <a:r>
              <a:rPr lang="en-US" dirty="0" smtClean="0"/>
              <a:t>This module allows </a:t>
            </a:r>
            <a:r>
              <a:rPr lang="en-US" dirty="0"/>
              <a:t>the Admin to export </a:t>
            </a:r>
            <a:r>
              <a:rPr lang="en-US" dirty="0" smtClean="0"/>
              <a:t>the following data </a:t>
            </a:r>
            <a:r>
              <a:rPr lang="en-US" dirty="0"/>
              <a:t>into </a:t>
            </a:r>
            <a:r>
              <a:rPr lang="en-US" dirty="0" smtClean="0"/>
              <a:t>Excel </a:t>
            </a:r>
            <a:r>
              <a:rPr lang="en-US" dirty="0"/>
              <a:t>file</a:t>
            </a:r>
            <a:r>
              <a:rPr lang="en-US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List of all the Assets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List of Raised Requests</a:t>
            </a:r>
            <a:endParaRPr lang="en-US" dirty="0"/>
          </a:p>
          <a:p>
            <a:pPr marL="0" indent="0">
              <a:buNone/>
            </a:pPr>
            <a:endParaRPr lang="en-US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1134124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b="1" u="sng" dirty="0" smtClean="0"/>
              <a:t>Raise Request Module:</a:t>
            </a:r>
          </a:p>
          <a:p>
            <a:r>
              <a:rPr lang="en-US" dirty="0"/>
              <a:t>This  module </a:t>
            </a:r>
            <a:r>
              <a:rPr lang="en-US" dirty="0" smtClean="0"/>
              <a:t>displays all the assets with a Raise Request option</a:t>
            </a:r>
            <a:endParaRPr lang="en-US" b="1" u="sng" dirty="0"/>
          </a:p>
          <a:p>
            <a:r>
              <a:rPr lang="en-US" dirty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manager </a:t>
            </a:r>
            <a:r>
              <a:rPr lang="en-US" sz="2800" dirty="0" smtClean="0"/>
              <a:t>is allowed to </a:t>
            </a:r>
            <a:r>
              <a:rPr lang="en-US" sz="2800" dirty="0"/>
              <a:t>raise a request for allocation of asset to an </a:t>
            </a:r>
            <a:r>
              <a:rPr lang="en-US" sz="2800" dirty="0" smtClean="0"/>
              <a:t>employee  with the help of Raise Request Form having the following fields.</a:t>
            </a:r>
          </a:p>
          <a:p>
            <a:pPr lvl="1"/>
            <a:r>
              <a:rPr lang="en-US" dirty="0" smtClean="0"/>
              <a:t>Request Id </a:t>
            </a:r>
            <a:endParaRPr lang="en-US" dirty="0"/>
          </a:p>
          <a:p>
            <a:pPr lvl="1"/>
            <a:r>
              <a:rPr lang="en-US" dirty="0" smtClean="0"/>
              <a:t>Manager number</a:t>
            </a:r>
            <a:endParaRPr lang="en-US" dirty="0"/>
          </a:p>
          <a:p>
            <a:pPr lvl="1"/>
            <a:r>
              <a:rPr lang="en-US" dirty="0" smtClean="0"/>
              <a:t>Employee No</a:t>
            </a:r>
            <a:endParaRPr lang="en-US" b="1" dirty="0"/>
          </a:p>
          <a:p>
            <a:pPr lvl="1"/>
            <a:r>
              <a:rPr lang="en-US" dirty="0"/>
              <a:t>Quantity </a:t>
            </a:r>
            <a:endParaRPr lang="en-US" dirty="0" smtClean="0"/>
          </a:p>
          <a:p>
            <a:pPr lvl="1"/>
            <a:r>
              <a:rPr lang="en-US" dirty="0" smtClean="0"/>
              <a:t>Release date</a:t>
            </a:r>
          </a:p>
          <a:p>
            <a:pPr marL="457200" lvl="1" indent="0">
              <a:buNone/>
            </a:pPr>
            <a:r>
              <a:rPr lang="en-US" altLang="en-US" b="1" i="1" dirty="0" smtClean="0"/>
              <a:t>Note : Request Id is auto generated.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en-US" b="1" u="sng" dirty="0"/>
          </a:p>
          <a:p>
            <a:pPr>
              <a:buFont typeface="Wingdings" panose="05000000000000000000" pitchFamily="2" charset="2"/>
              <a:buChar char="q"/>
            </a:pPr>
            <a:endParaRPr lang="en-US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164304782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59</TotalTime>
  <Words>440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Wingdings</vt:lpstr>
      <vt:lpstr>Depth</vt:lpstr>
      <vt:lpstr>Asset Management System Mentor: Anjulata Tembhare</vt:lpstr>
      <vt:lpstr>Requirement Understanding</vt:lpstr>
      <vt:lpstr>Modules</vt:lpstr>
      <vt:lpstr>Modules</vt:lpstr>
      <vt:lpstr>Modules</vt:lpstr>
      <vt:lpstr>Modules</vt:lpstr>
      <vt:lpstr>Modules</vt:lpstr>
      <vt:lpstr>Modules</vt:lpstr>
      <vt:lpstr>Modules</vt:lpstr>
      <vt:lpstr>Modules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Asset Management System</dc:title>
  <dc:creator>Khavshe, Daivika</dc:creator>
  <cp:lastModifiedBy>Khavshe, Daivika</cp:lastModifiedBy>
  <cp:revision>16</cp:revision>
  <dcterms:created xsi:type="dcterms:W3CDTF">2017-04-11T05:55:19Z</dcterms:created>
  <dcterms:modified xsi:type="dcterms:W3CDTF">2017-04-11T06:54:28Z</dcterms:modified>
</cp:coreProperties>
</file>