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>
        <p:scale>
          <a:sx n="100" d="100"/>
          <a:sy n="100" d="100"/>
        </p:scale>
        <p:origin x="81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5DC7-C511-4009-A08A-50195AB9A91D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5680-DDDB-4312-A3D4-070744CF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79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5DC7-C511-4009-A08A-50195AB9A91D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5680-DDDB-4312-A3D4-070744CF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2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5DC7-C511-4009-A08A-50195AB9A91D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5680-DDDB-4312-A3D4-070744CF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64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5DC7-C511-4009-A08A-50195AB9A91D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5680-DDDB-4312-A3D4-070744CF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50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5DC7-C511-4009-A08A-50195AB9A91D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5680-DDDB-4312-A3D4-070744CF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14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5DC7-C511-4009-A08A-50195AB9A91D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5680-DDDB-4312-A3D4-070744CF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93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5DC7-C511-4009-A08A-50195AB9A91D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5680-DDDB-4312-A3D4-070744CF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30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5DC7-C511-4009-A08A-50195AB9A91D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5680-DDDB-4312-A3D4-070744CF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14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5DC7-C511-4009-A08A-50195AB9A91D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5680-DDDB-4312-A3D4-070744CF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26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5DC7-C511-4009-A08A-50195AB9A91D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5680-DDDB-4312-A3D4-070744CF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19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5DC7-C511-4009-A08A-50195AB9A91D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5680-DDDB-4312-A3D4-070744CF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28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E5DC7-C511-4009-A08A-50195AB9A91D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5680-DDDB-4312-A3D4-070744CF4A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27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43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59875" y="308226"/>
            <a:ext cx="87720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https://openrouter.ai/google/gemma-3-27b-it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34009" t="25437" r="12343" b="5625"/>
          <a:stretch/>
        </p:blipFill>
        <p:spPr>
          <a:xfrm>
            <a:off x="3176235" y="954557"/>
            <a:ext cx="6255657" cy="5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0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9657" y="433664"/>
            <a:ext cx="1159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Задание № 1</a:t>
            </a:r>
            <a:endParaRPr lang="ru-RU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17600" y="1320800"/>
            <a:ext cx="95213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ru-RU" sz="3600" dirty="0" smtClean="0"/>
              <a:t>Получить </a:t>
            </a:r>
            <a:r>
              <a:rPr lang="ru-RU" sz="3600" dirty="0" err="1" smtClean="0"/>
              <a:t>токен</a:t>
            </a:r>
            <a:r>
              <a:rPr lang="ru-RU" sz="3600" dirty="0" smtClean="0"/>
              <a:t> на </a:t>
            </a:r>
            <a:r>
              <a:rPr lang="ru-RU" sz="3600" dirty="0" err="1" smtClean="0"/>
              <a:t>gemma</a:t>
            </a:r>
            <a:endParaRPr lang="ru-RU" sz="3600" dirty="0" smtClean="0"/>
          </a:p>
          <a:p>
            <a:pPr marL="742950" indent="-742950">
              <a:buAutoNum type="arabicPeriod"/>
            </a:pPr>
            <a:endParaRPr lang="ru-RU" sz="3600" dirty="0"/>
          </a:p>
          <a:p>
            <a:pPr marL="742950" indent="-742950">
              <a:buAutoNum type="arabicPeriod"/>
            </a:pPr>
            <a:r>
              <a:rPr lang="ru-RU" sz="3600" dirty="0" smtClean="0"/>
              <a:t>Создать проект в </a:t>
            </a:r>
            <a:r>
              <a:rPr lang="en-US" sz="3600" dirty="0" smtClean="0"/>
              <a:t>VS code</a:t>
            </a:r>
          </a:p>
          <a:p>
            <a:r>
              <a:rPr lang="ru-RU" sz="3600" dirty="0" smtClean="0"/>
              <a:t>	а. Создать виртуальную среду</a:t>
            </a:r>
          </a:p>
          <a:p>
            <a:r>
              <a:rPr lang="ru-RU" sz="3600" dirty="0" smtClean="0"/>
              <a:t>	б. Активировать среду  </a:t>
            </a:r>
          </a:p>
          <a:p>
            <a:endParaRPr lang="ru-RU" sz="3600" dirty="0"/>
          </a:p>
          <a:p>
            <a:r>
              <a:rPr lang="ru-RU" sz="3600" dirty="0" smtClean="0"/>
              <a:t>3. Инсталлировать нужные библиотеки</a:t>
            </a:r>
          </a:p>
          <a:p>
            <a:r>
              <a:rPr lang="ru-RU" sz="3600" dirty="0" smtClean="0"/>
              <a:t>4. Подключится к </a:t>
            </a:r>
            <a:r>
              <a:rPr lang="en-US" sz="3600" dirty="0" smtClean="0"/>
              <a:t>LLM </a:t>
            </a:r>
            <a:r>
              <a:rPr lang="ru-RU" sz="3600" dirty="0" smtClean="0"/>
              <a:t>модели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6768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056" y="406401"/>
            <a:ext cx="10929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Получив </a:t>
            </a:r>
            <a:r>
              <a:rPr lang="ru-RU" sz="2800" b="1" dirty="0" err="1" smtClean="0"/>
              <a:t>токен</a:t>
            </a:r>
            <a:r>
              <a:rPr lang="ru-RU" sz="2800" b="1" dirty="0" smtClean="0"/>
              <a:t> вы можете пользоваться бесплатной версией моделью на 4000 </a:t>
            </a:r>
            <a:r>
              <a:rPr lang="ru-RU" sz="2800" b="1" dirty="0" err="1" smtClean="0"/>
              <a:t>токенов</a:t>
            </a:r>
            <a:r>
              <a:rPr lang="ru-RU" sz="2800" b="1" dirty="0" smtClean="0"/>
              <a:t>.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6056" y="1465943"/>
            <a:ext cx="113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ru-RU" dirty="0" smtClean="0"/>
              <a:t>Установка библиотеки 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6" y="2051958"/>
            <a:ext cx="10963275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6056" y="3897085"/>
            <a:ext cx="502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 Импорт библиотеки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6" y="4185546"/>
            <a:ext cx="3707700" cy="64553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171" y="4185546"/>
            <a:ext cx="3588657" cy="8443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97171" y="3897085"/>
            <a:ext cx="502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3. Чтение своего </a:t>
            </a:r>
            <a:r>
              <a:rPr lang="ru-RU" dirty="0" err="1" smtClean="0"/>
              <a:t>токена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56" y="5646202"/>
            <a:ext cx="4557487" cy="11971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3571" y="5276870"/>
            <a:ext cx="502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4. Подключение к модели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97171" y="5276870"/>
            <a:ext cx="502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r>
              <a:rPr lang="ru-RU" dirty="0" smtClean="0"/>
              <a:t>. Система чтения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711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056" y="406401"/>
            <a:ext cx="10929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/>
              <a:t>Получив </a:t>
            </a:r>
            <a:r>
              <a:rPr lang="ru-RU" sz="2800" b="1" dirty="0" err="1" smtClean="0"/>
              <a:t>токен</a:t>
            </a:r>
            <a:r>
              <a:rPr lang="ru-RU" sz="2800" b="1" dirty="0" smtClean="0"/>
              <a:t> вы можете пользоваться бесплатной версией моделью на 4000 </a:t>
            </a:r>
            <a:r>
              <a:rPr lang="ru-RU" sz="2800" b="1" dirty="0" err="1" smtClean="0"/>
              <a:t>токенов</a:t>
            </a:r>
            <a:r>
              <a:rPr lang="ru-RU" sz="2800" b="1" dirty="0" smtClean="0"/>
              <a:t>.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66056" y="1465943"/>
            <a:ext cx="1132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</a:t>
            </a:r>
            <a:r>
              <a:rPr lang="ru-RU" dirty="0" smtClean="0"/>
              <a:t>Установка библиотеки 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6" y="2051958"/>
            <a:ext cx="10963275" cy="1447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6056" y="3897085"/>
            <a:ext cx="502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2. Импорт библиотеки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56" y="4185546"/>
            <a:ext cx="3707700" cy="64553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171" y="4185546"/>
            <a:ext cx="3588657" cy="8443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97171" y="3897085"/>
            <a:ext cx="502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3. Чтение своего </a:t>
            </a:r>
            <a:r>
              <a:rPr lang="ru-RU" dirty="0" err="1" smtClean="0"/>
              <a:t>токена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056" y="5646202"/>
            <a:ext cx="4557487" cy="11971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3571" y="5276870"/>
            <a:ext cx="502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4. Подключение к модели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397171" y="5276870"/>
            <a:ext cx="502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r>
              <a:rPr lang="ru-RU" dirty="0" smtClean="0"/>
              <a:t>. Система чтения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418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62" y="1992765"/>
            <a:ext cx="10178370" cy="4155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657" y="433664"/>
            <a:ext cx="11596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Задание № 2. </a:t>
            </a:r>
          </a:p>
          <a:p>
            <a:r>
              <a:rPr lang="ru-RU" sz="3600" dirty="0" smtClean="0"/>
              <a:t>Сделать </a:t>
            </a:r>
            <a:r>
              <a:rPr lang="ru-RU" sz="3600" dirty="0" err="1" smtClean="0"/>
              <a:t>промт</a:t>
            </a:r>
            <a:r>
              <a:rPr lang="ru-RU" sz="3600" dirty="0" smtClean="0"/>
              <a:t> – переменной </a:t>
            </a:r>
            <a:r>
              <a:rPr lang="ru-RU" sz="3600" smtClean="0"/>
              <a:t>для функции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8476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66775"/>
            <a:ext cx="117348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12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29" y="1176336"/>
            <a:ext cx="10178370" cy="41556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1257" y="433664"/>
            <a:ext cx="11596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Задание № 2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1257" y="5428343"/>
            <a:ext cx="911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Сделать фу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93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92124" y="6488668"/>
            <a:ext cx="11583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https://github.com/trashchenkov/gigachat_tutorials/blob/main/гигачат_скринкаст.ipynb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92124" y="5832482"/>
            <a:ext cx="3931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https://github.com/ai-forever/gigachain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8780" y="731227"/>
            <a:ext cx="11177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https://developers.sber.ru/docs/ru/gigachat/quickstart/ind-using-api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18" y="1318553"/>
            <a:ext cx="7199086" cy="411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87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131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Проневич Ольга Борисовна</dc:creator>
  <cp:lastModifiedBy>Проневич Ольга Борисовна</cp:lastModifiedBy>
  <cp:revision>9</cp:revision>
  <dcterms:created xsi:type="dcterms:W3CDTF">2025-03-17T10:15:51Z</dcterms:created>
  <dcterms:modified xsi:type="dcterms:W3CDTF">2025-03-17T11:53:02Z</dcterms:modified>
</cp:coreProperties>
</file>