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367CD01-61D3-4001-8F99-97BAB0915445}" type="datetimeFigureOut">
              <a:rPr lang="ru-RU" smtClean="0"/>
              <a:t>20.05.2016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AB93E79-49ED-462A-8877-9A33C44C2D6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346033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Автоматизированная система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«Задачник»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dirty="0" smtClean="0"/>
              <a:t>Разработали</a:t>
            </a:r>
            <a:r>
              <a:rPr lang="en-US" dirty="0" smtClean="0"/>
              <a:t>: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Рудгальский Михаил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Фёдоров Виталий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Денисов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29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выглядит?(7)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215801"/>
            <a:ext cx="6196013" cy="3410649"/>
          </a:xfrm>
        </p:spPr>
      </p:pic>
    </p:spTree>
    <p:extLst>
      <p:ext uri="{BB962C8B-B14F-4D97-AF65-F5344CB8AC3E}">
        <p14:creationId xmlns:p14="http://schemas.microsoft.com/office/powerpoint/2010/main" val="306112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выглядит?(8)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361761"/>
            <a:ext cx="6196013" cy="3118729"/>
          </a:xfrm>
        </p:spPr>
      </p:pic>
    </p:spTree>
    <p:extLst>
      <p:ext uri="{BB962C8B-B14F-4D97-AF65-F5344CB8AC3E}">
        <p14:creationId xmlns:p14="http://schemas.microsoft.com/office/powerpoint/2010/main" val="179304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 итоге?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Разработана система для удобной выдачи заданий студентам и оценки решений задач.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52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708920"/>
            <a:ext cx="6965245" cy="1202485"/>
          </a:xfrm>
        </p:spPr>
        <p:txBody>
          <a:bodyPr/>
          <a:lstStyle/>
          <a:p>
            <a:r>
              <a:rPr lang="ru-RU" dirty="0" smtClean="0"/>
              <a:t>Благодарим </a:t>
            </a:r>
            <a:r>
              <a:rPr lang="ru-RU" smtClean="0"/>
              <a:t>за внимание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2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удобной выдачи заданий студентам</a:t>
            </a:r>
          </a:p>
          <a:p>
            <a:r>
              <a:rPr lang="ru-RU" dirty="0" smtClean="0"/>
              <a:t>Для удобной работы с файлами решений (экономия бумаги)</a:t>
            </a:r>
          </a:p>
          <a:p>
            <a:r>
              <a:rPr lang="ru-RU" dirty="0" smtClean="0"/>
              <a:t>Для выставления оценки за задание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16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создано?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Приложение выполнено на базе платформы </a:t>
            </a:r>
            <a:r>
              <a:rPr lang="en-US" dirty="0" smtClean="0"/>
              <a:t>.NET 4.5.2</a:t>
            </a:r>
          </a:p>
          <a:p>
            <a:r>
              <a:rPr lang="ru-RU" dirty="0" smtClean="0"/>
              <a:t>Все данные хранятся в базе данных </a:t>
            </a:r>
            <a:r>
              <a:rPr lang="en-US" dirty="0" smtClean="0"/>
              <a:t>SQL Server</a:t>
            </a:r>
            <a:endParaRPr lang="ru-RU" dirty="0"/>
          </a:p>
          <a:p>
            <a:r>
              <a:rPr lang="ru-RU" dirty="0" smtClean="0"/>
              <a:t>Аккаунты пользователей хранятся в зашифрованном виде</a:t>
            </a:r>
          </a:p>
          <a:p>
            <a:r>
              <a:rPr lang="ru-RU" dirty="0" smtClean="0"/>
              <a:t>Файлы решений хранятся на сервере</a:t>
            </a:r>
          </a:p>
          <a:p>
            <a:r>
              <a:rPr lang="ru-RU" dirty="0" smtClean="0"/>
              <a:t>Интерфейс создан с помощью </a:t>
            </a:r>
            <a:r>
              <a:rPr lang="en-US" dirty="0" smtClean="0"/>
              <a:t>CSS-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Bootstrap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9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выглядит?(1)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81953"/>
            <a:ext cx="6196013" cy="2678345"/>
          </a:xfrm>
        </p:spPr>
      </p:pic>
    </p:spTree>
    <p:extLst>
      <p:ext uri="{BB962C8B-B14F-4D97-AF65-F5344CB8AC3E}">
        <p14:creationId xmlns:p14="http://schemas.microsoft.com/office/powerpoint/2010/main" val="273689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выглядит?(2)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19" y="2119313"/>
            <a:ext cx="6155325" cy="3603625"/>
          </a:xfrm>
        </p:spPr>
      </p:pic>
    </p:spTree>
    <p:extLst>
      <p:ext uri="{BB962C8B-B14F-4D97-AF65-F5344CB8AC3E}">
        <p14:creationId xmlns:p14="http://schemas.microsoft.com/office/powerpoint/2010/main" val="292749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выглядит?(3)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799343"/>
            <a:ext cx="6196013" cy="2243564"/>
          </a:xfrm>
        </p:spPr>
      </p:pic>
    </p:spTree>
    <p:extLst>
      <p:ext uri="{BB962C8B-B14F-4D97-AF65-F5344CB8AC3E}">
        <p14:creationId xmlns:p14="http://schemas.microsoft.com/office/powerpoint/2010/main" val="408959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выглядит?(4)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675722"/>
            <a:ext cx="6196013" cy="2490807"/>
          </a:xfrm>
        </p:spPr>
      </p:pic>
    </p:spTree>
    <p:extLst>
      <p:ext uri="{BB962C8B-B14F-4D97-AF65-F5344CB8AC3E}">
        <p14:creationId xmlns:p14="http://schemas.microsoft.com/office/powerpoint/2010/main" val="225335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выглядит?(5)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4906"/>
            <a:ext cx="6196013" cy="2652438"/>
          </a:xfrm>
        </p:spPr>
      </p:pic>
    </p:spTree>
    <p:extLst>
      <p:ext uri="{BB962C8B-B14F-4D97-AF65-F5344CB8AC3E}">
        <p14:creationId xmlns:p14="http://schemas.microsoft.com/office/powerpoint/2010/main" val="385034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выглядит?(6)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337065"/>
            <a:ext cx="6196013" cy="3168120"/>
          </a:xfrm>
        </p:spPr>
      </p:pic>
    </p:spTree>
    <p:extLst>
      <p:ext uri="{BB962C8B-B14F-4D97-AF65-F5344CB8AC3E}">
        <p14:creationId xmlns:p14="http://schemas.microsoft.com/office/powerpoint/2010/main" val="1481270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54</TotalTime>
  <Words>128</Words>
  <Application>Microsoft Office PowerPoint</Application>
  <PresentationFormat>Экран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Кнопка</vt:lpstr>
      <vt:lpstr>Автоматизированная система  «Задачник»</vt:lpstr>
      <vt:lpstr>Зачем?</vt:lpstr>
      <vt:lpstr>Как создано?</vt:lpstr>
      <vt:lpstr>Как выглядит?(1)</vt:lpstr>
      <vt:lpstr>Как выглядит?(2)</vt:lpstr>
      <vt:lpstr>Как выглядит?(3)</vt:lpstr>
      <vt:lpstr>Как выглядит?(4)</vt:lpstr>
      <vt:lpstr>Как выглядит?(5)</vt:lpstr>
      <vt:lpstr>Как выглядит?(6)</vt:lpstr>
      <vt:lpstr>Как выглядит?(7)</vt:lpstr>
      <vt:lpstr>Как выглядит?(8)</vt:lpstr>
      <vt:lpstr>Что в итоге?</vt:lpstr>
      <vt:lpstr>Благодарим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Автоматизированная система  «Задачник»</dc:title>
  <dc:creator>Mikhail</dc:creator>
  <cp:lastModifiedBy>Mikhail</cp:lastModifiedBy>
  <cp:revision>5</cp:revision>
  <dcterms:created xsi:type="dcterms:W3CDTF">2016-05-19T18:09:01Z</dcterms:created>
  <dcterms:modified xsi:type="dcterms:W3CDTF">2016-05-19T19:03:07Z</dcterms:modified>
</cp:coreProperties>
</file>