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2" r:id="rId6"/>
    <p:sldId id="270" r:id="rId7"/>
    <p:sldId id="263" r:id="rId8"/>
    <p:sldId id="260" r:id="rId9"/>
    <p:sldId id="273" r:id="rId10"/>
    <p:sldId id="261" r:id="rId11"/>
    <p:sldId id="271" r:id="rId12"/>
    <p:sldId id="274" r:id="rId13"/>
    <p:sldId id="275" r:id="rId14"/>
    <p:sldId id="276" r:id="rId15"/>
    <p:sldId id="264" r:id="rId16"/>
    <p:sldId id="272" r:id="rId17"/>
    <p:sldId id="265" r:id="rId18"/>
    <p:sldId id="266" r:id="rId19"/>
    <p:sldId id="269" r:id="rId20"/>
    <p:sldId id="268" r:id="rId21"/>
    <p:sldId id="267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771" y="3806919"/>
            <a:ext cx="41462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GUIDED BY: PROJ THOMAS ABRAHAM J V</a:t>
            </a:r>
            <a:r>
              <a:rPr kumimoji="0"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3770" y="1563638"/>
            <a:ext cx="486003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“Faster and Safe Wireless Communication Network Using LiFi”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23528" y="26749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RESEARCH BASED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3771" y="4227934"/>
            <a:ext cx="4002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PRESENTED BY: SHUBHAM GUPTA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Circuit Diagram Audio Receiver </a:t>
            </a:r>
            <a:endParaRPr lang="en-IN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792088"/>
            <a:ext cx="7596336" cy="43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</a:t>
            </a:r>
            <a:r>
              <a:rPr lang="en-IN" sz="3200" dirty="0" smtClean="0"/>
              <a:t>Audio Transmission Model</a:t>
            </a:r>
            <a:endParaRPr lang="en-IN" sz="3200" dirty="0"/>
          </a:p>
        </p:txBody>
      </p:sp>
      <p:pic>
        <p:nvPicPr>
          <p:cNvPr id="2050" name="Picture 2" descr="WhatsApp Image 2019-03-25 at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915566"/>
            <a:ext cx="698477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100" dirty="0" smtClean="0"/>
              <a:t>Blind Indoor Navigation System Model  </a:t>
            </a:r>
            <a:endParaRPr lang="en-IN" sz="3100" dirty="0"/>
          </a:p>
        </p:txBody>
      </p:sp>
      <p:pic>
        <p:nvPicPr>
          <p:cNvPr id="3074" name="Picture 2" descr="WhatsApp Image 2019-03-26 at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059582"/>
            <a:ext cx="712879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Blind Indoor Navigation System</a:t>
            </a:r>
            <a:endParaRPr lang="en-IN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059582"/>
            <a:ext cx="698477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/>
              <a:t>IMPLEMENTATION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19672" y="843558"/>
            <a:ext cx="7200800" cy="3816424"/>
          </a:xfrm>
        </p:spPr>
        <p:txBody>
          <a:bodyPr/>
          <a:lstStyle/>
          <a:p>
            <a:pPr algn="just"/>
            <a:r>
              <a:rPr lang="en-IN" sz="2400" dirty="0" smtClean="0"/>
              <a:t> const int LED1=9;</a:t>
            </a:r>
          </a:p>
          <a:p>
            <a:pPr algn="just"/>
            <a:r>
              <a:rPr lang="en-IN" sz="2400" dirty="0" smtClean="0"/>
              <a:t> const int LDR1=0;</a:t>
            </a:r>
          </a:p>
          <a:p>
            <a:pPr algn="just"/>
            <a:r>
              <a:rPr lang="en-IN" sz="2400" dirty="0" smtClean="0"/>
              <a:t>  int level;</a:t>
            </a:r>
          </a:p>
          <a:p>
            <a:pPr algn="just"/>
            <a:r>
              <a:rPr lang="en-IN" sz="2400" dirty="0" smtClean="0"/>
              <a:t>  const int threshold=150;  </a:t>
            </a:r>
          </a:p>
          <a:p>
            <a:pPr algn="just"/>
            <a:r>
              <a:rPr lang="en-IN" sz="2400" dirty="0" smtClean="0"/>
              <a:t>void setup() {</a:t>
            </a:r>
          </a:p>
          <a:p>
            <a:pPr algn="just"/>
            <a:r>
              <a:rPr lang="en-IN" sz="2400" dirty="0" smtClean="0"/>
              <a:t>  pinMode (LED1,OUTPUT); </a:t>
            </a:r>
          </a:p>
          <a:p>
            <a:pPr algn="just"/>
            <a:r>
              <a:rPr lang="en-IN" sz="2400" dirty="0" smtClean="0"/>
              <a:t>  Serial.begin(9600); </a:t>
            </a:r>
          </a:p>
          <a:p>
            <a:pPr algn="just"/>
            <a:r>
              <a:rPr lang="en-IN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9672" y="0"/>
            <a:ext cx="691276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/>
              <a:t>void loop() {</a:t>
            </a:r>
          </a:p>
          <a:p>
            <a:pPr algn="just"/>
            <a:r>
              <a:rPr lang="en-IN" sz="2400" dirty="0" smtClean="0"/>
              <a:t> while(1)</a:t>
            </a:r>
          </a:p>
          <a:p>
            <a:pPr algn="just"/>
            <a:r>
              <a:rPr lang="en-IN" sz="2400" dirty="0" smtClean="0"/>
              <a:t>{</a:t>
            </a:r>
          </a:p>
          <a:p>
            <a:pPr algn="just"/>
            <a:r>
              <a:rPr lang="en-IN" sz="2400" dirty="0" smtClean="0"/>
              <a:t>  digitalWrite(LED1, HIGH);</a:t>
            </a:r>
          </a:p>
          <a:p>
            <a:pPr algn="just"/>
            <a:r>
              <a:rPr lang="en-IN" sz="2400" dirty="0" smtClean="0"/>
              <a:t>level= analogRead(LDR1);</a:t>
            </a:r>
          </a:p>
          <a:p>
            <a:pPr algn="just"/>
            <a:r>
              <a:rPr lang="en-IN" sz="2400" dirty="0" smtClean="0"/>
              <a:t>if (level &lt; threshold){</a:t>
            </a:r>
          </a:p>
          <a:p>
            <a:pPr algn="just"/>
            <a:r>
              <a:rPr lang="en-IN" sz="2400" dirty="0" smtClean="0"/>
              <a:t>Serial.println("NO DATA");</a:t>
            </a:r>
          </a:p>
          <a:p>
            <a:pPr algn="just"/>
            <a:r>
              <a:rPr lang="en-IN" sz="2400" dirty="0" smtClean="0"/>
              <a:t>}</a:t>
            </a:r>
          </a:p>
          <a:p>
            <a:pPr algn="just"/>
            <a:r>
              <a:rPr lang="en-IN" sz="2400" dirty="0" smtClean="0"/>
              <a:t>else{ </a:t>
            </a:r>
          </a:p>
          <a:p>
            <a:pPr algn="just"/>
            <a:r>
              <a:rPr lang="en-IN" sz="2400" dirty="0" smtClean="0"/>
              <a:t>Serial.println("DATA IN"); </a:t>
            </a:r>
          </a:p>
          <a:p>
            <a:pPr algn="just"/>
            <a:r>
              <a:rPr lang="en-IN" sz="2400" dirty="0" smtClean="0"/>
              <a:t>}</a:t>
            </a:r>
          </a:p>
          <a:p>
            <a:pPr algn="just"/>
            <a:r>
              <a:rPr lang="en-IN" sz="2400" dirty="0" smtClean="0"/>
              <a:t>delay(1000);</a:t>
            </a:r>
          </a:p>
          <a:p>
            <a:pPr algn="just"/>
            <a:r>
              <a:rPr lang="en-IN" sz="2400" dirty="0" smtClean="0"/>
              <a:t>}</a:t>
            </a:r>
          </a:p>
          <a:p>
            <a:pPr algn="just"/>
            <a:r>
              <a:rPr lang="en-IN" sz="2400" dirty="0" smtClean="0"/>
              <a:t>}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 between LiFi &amp; WiFi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864096"/>
            <a:ext cx="7596336" cy="429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Continued.. 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771550"/>
            <a:ext cx="7596336" cy="43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19672" y="987574"/>
            <a:ext cx="7524328" cy="3744416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IN" sz="1800" dirty="0" smtClean="0"/>
              <a:t> </a:t>
            </a:r>
            <a:r>
              <a:rPr lang="en-IN" sz="2000" dirty="0" smtClean="0"/>
              <a:t>Overcomes the limitations of radio spectrum.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/>
              <a:t> High speed of 10Gbps can be achieved.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/>
              <a:t> If this technology can be put into practical use, every bulb </a:t>
            </a:r>
          </a:p>
          <a:p>
            <a:pPr algn="just"/>
            <a:r>
              <a:rPr lang="en-IN" sz="2000" dirty="0" smtClean="0"/>
              <a:t>  can be used something like a WiFi hotspot.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/>
              <a:t> This may solve issues such as the shortage of radio </a:t>
            </a:r>
          </a:p>
          <a:p>
            <a:pPr algn="just"/>
            <a:r>
              <a:rPr lang="en-IN" sz="2000" dirty="0" smtClean="0"/>
              <a:t>   frequency  bandwidth.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/>
              <a:t> LiFi is enabled by advance transmission technologies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224136" y="1080120"/>
            <a:ext cx="7596336" cy="437195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LiFi?( Harald Haas), Member, IEEE, Liang Yin, Student Member, IEEE, Yunlu Wang, Student, IEEE, and Cheng Chen, Student, IEEE.</a:t>
            </a:r>
          </a:p>
          <a:p>
            <a:pPr algn="ctr"/>
            <a:endParaRPr lang="en-US" dirty="0" smtClean="0">
              <a:solidFill>
                <a:schemeClr val="tx1"/>
              </a:solidFill>
              <a:hlinkClick r:id="rId2"/>
            </a:endParaRPr>
          </a:p>
          <a:p>
            <a:pPr marL="457200" indent="-457200" algn="ctr"/>
            <a:r>
              <a:rPr lang="en-US" dirty="0" smtClean="0">
                <a:solidFill>
                  <a:schemeClr val="tx1"/>
                </a:solidFill>
              </a:rPr>
              <a:t>LiFi: Conceptions, Misconceptions and Opportunities (Harald Haas). LiFi Research and Development Centre, The University of Edinburgh, Edinburgh EH9 3JL, </a:t>
            </a:r>
          </a:p>
          <a:p>
            <a:pPr marL="457200" indent="-457200" algn="ctr"/>
            <a:r>
              <a:rPr lang="en-US" dirty="0" smtClean="0">
                <a:solidFill>
                  <a:schemeClr val="tx1"/>
                </a:solidFill>
              </a:rPr>
              <a:t>UK, h.haas@ed.ac.uk.</a:t>
            </a:r>
          </a:p>
          <a:p>
            <a:pPr marL="457200" indent="-457200"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Coexistence of WiFi and LiFi Toward 5G: Concepts, Opportunities, and Challenges (Moussa Ayyash, Hany Elgala, Abdallah Khreishah, Volker Jungnickel, Thomas Little, Sihua Shao, Michael Rahaim,  Dominic Schulz, Jonas Hilt, and Ronald Freund).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Security for 5G Mobile Wireless Networks : DONGFENG FANG1, YI QIAN  (Senior Member, IEEE), AND ROSE QINGYANG HU , (Senior Member, IEEE) Department of Electrical and Computer Engineering, University of Nebraska–Lincoln, Omaha, NE 68182, USA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915566"/>
            <a:ext cx="8496944" cy="4227934"/>
          </a:xfrm>
        </p:spPr>
        <p:txBody>
          <a:bodyPr/>
          <a:lstStyle/>
          <a:p>
            <a:r>
              <a:rPr lang="en-US" altLang="ko-KR" sz="1600" dirty="0" smtClean="0"/>
              <a:t>LiFi: Light Fidelity.</a:t>
            </a:r>
          </a:p>
          <a:p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LiFi is high speed bidirectional network and mobile communication of data using  light.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LiFi  is designed to use LED light bulbs similar to those currently in use in many energy–conscious </a:t>
            </a:r>
            <a:r>
              <a:rPr lang="en-US" altLang="ko-KR" sz="1600" dirty="0" smtClean="0"/>
              <a:t>h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omes and offices.</a:t>
            </a:r>
          </a:p>
          <a:p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LiFi comprise of multiple bulbs that form a wireless </a:t>
            </a:r>
            <a:r>
              <a:rPr lang="en-IN" sz="1600" dirty="0" smtClean="0"/>
              <a:t>network, offering a substantially </a:t>
            </a:r>
          </a:p>
          <a:p>
            <a:r>
              <a:rPr lang="en-IN" sz="1600" dirty="0" smtClean="0"/>
              <a:t>similar user </a:t>
            </a:r>
            <a:r>
              <a:rPr lang="en-IN" altLang="ko-KR" sz="1600" dirty="0" smtClean="0"/>
              <a:t>experience to WiFi using light spectrum.</a:t>
            </a:r>
          </a:p>
          <a:p>
            <a:endParaRPr lang="en-IN" altLang="ko-KR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/>
              <a:t>LiFi bulbs are outfitted with a chip that modulate the light imperceptibly for optical data </a:t>
            </a:r>
          </a:p>
          <a:p>
            <a:r>
              <a:rPr lang="en-US" sz="1600" dirty="0" smtClean="0"/>
              <a:t> transmission.</a:t>
            </a:r>
          </a:p>
          <a:p>
            <a:endParaRPr lang="en-US" sz="1600" dirty="0" smtClean="0"/>
          </a:p>
          <a:p>
            <a:r>
              <a:rPr lang="en-US" sz="1600" dirty="0" smtClean="0"/>
              <a:t> LiFi data is transmitted by the LED bulbs and received by photoreceptors.</a:t>
            </a:r>
          </a:p>
          <a:p>
            <a:endParaRPr lang="en-US" altLang="ko-KR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INTRODUCTION TO LiFi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851670"/>
            <a:ext cx="7524328" cy="884466"/>
          </a:xfrm>
        </p:spPr>
        <p:txBody>
          <a:bodyPr/>
          <a:lstStyle/>
          <a:p>
            <a:r>
              <a:rPr lang="en-IN" dirty="0" smtClean="0"/>
              <a:t>                THANK YOU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OBJECTIVE</a:t>
            </a:r>
            <a:endParaRPr lang="ko-KR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79712" y="886966"/>
            <a:ext cx="6912768" cy="262088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The objective is to show how LiFi works through a working         </a:t>
            </a:r>
          </a:p>
          <a:p>
            <a:r>
              <a:rPr lang="en-IN" dirty="0" smtClean="0"/>
              <a:t>  model  and with that model make a use of real life </a:t>
            </a:r>
          </a:p>
          <a:p>
            <a:r>
              <a:rPr lang="en-IN" dirty="0" smtClean="0"/>
              <a:t>  application</a:t>
            </a:r>
          </a:p>
          <a:p>
            <a:r>
              <a:rPr lang="en-IN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RESEARCH SCOPE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19672" y="987575"/>
            <a:ext cx="7524328" cy="410445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1800" dirty="0" smtClean="0"/>
              <a:t> Research scope of my model is that with the help of LiFi  we can </a:t>
            </a:r>
          </a:p>
          <a:p>
            <a:r>
              <a:rPr lang="en-IN" sz="1800" dirty="0" smtClean="0"/>
              <a:t>  improve the network speed .</a:t>
            </a:r>
          </a:p>
          <a:p>
            <a:endParaRPr lang="en-IN" sz="1800" dirty="0" smtClean="0"/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LiFi can become very helpful for overcome the drawbacks of WiFi. </a:t>
            </a:r>
          </a:p>
          <a:p>
            <a:pPr>
              <a:buFont typeface="Arial" pitchFamily="34" charset="0"/>
              <a:buChar char="•"/>
            </a:pPr>
            <a:endParaRPr lang="en-IN" sz="1800" dirty="0" smtClean="0"/>
          </a:p>
          <a:p>
            <a:pPr>
              <a:buFont typeface="Arial" pitchFamily="34" charset="0"/>
              <a:buChar char="•"/>
            </a:pPr>
            <a:r>
              <a:rPr lang="en-IN" sz="1800" smtClean="0"/>
              <a:t> LiFi </a:t>
            </a:r>
            <a:r>
              <a:rPr lang="en-IN" sz="1800" dirty="0" smtClean="0"/>
              <a:t>provides a great solution as it uses optical spectrum instead of            radio spectrum  .</a:t>
            </a:r>
          </a:p>
          <a:p>
            <a:pPr>
              <a:buFont typeface="Arial" pitchFamily="34" charset="0"/>
              <a:buChar char="•"/>
            </a:pP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COMPONENT FOR AUDIO TRANSMISSION </a:t>
            </a:r>
            <a:endParaRPr lang="en-IN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763688" y="915566"/>
            <a:ext cx="6912768" cy="396044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1800" dirty="0" smtClean="0"/>
              <a:t>  LED Bulbs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 Solar Panel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 Wires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 220 Ohm Register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 Speaker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  Laptop or Phones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  9 Volt Battery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  Aux Cables</a:t>
            </a:r>
            <a:endParaRPr lang="en-IN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/>
              <a:t>COMPONENTS  FOR  ARDUINO TRANSMISSION</a:t>
            </a:r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19672" y="864096"/>
            <a:ext cx="3384376" cy="408391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1800" dirty="0" smtClean="0"/>
              <a:t>  Arduino Unos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 laptops or  PCs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100 / 220 Ohm Register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 Breadboards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 LED Bulbs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 LDR 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 Connection Wires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 Connection Cable</a:t>
            </a:r>
          </a:p>
          <a:p>
            <a:r>
              <a:rPr lang="en-IN" sz="2400" dirty="0" smtClean="0"/>
              <a:t>SOFTWARE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 Arduino IDE</a:t>
            </a:r>
          </a:p>
          <a:p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843558"/>
            <a:ext cx="435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Circuit Diagram of Arduino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771551"/>
            <a:ext cx="7596336" cy="43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</a:t>
            </a:r>
            <a:r>
              <a:rPr lang="en-IN" sz="3200" dirty="0" smtClean="0"/>
              <a:t>Text Transmission Model</a:t>
            </a:r>
            <a:endParaRPr lang="en-IN" sz="3200" dirty="0"/>
          </a:p>
        </p:txBody>
      </p:sp>
      <p:pic>
        <p:nvPicPr>
          <p:cNvPr id="1026" name="Picture 2" descr="WhatsApp Image 2019-03-25 at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792088"/>
            <a:ext cx="7128792" cy="401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Circuit Diagram Audio Transmission  </a:t>
            </a:r>
            <a:endParaRPr lang="en-IN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7574"/>
            <a:ext cx="7596336" cy="415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599</Words>
  <Application>Microsoft Office PowerPoint</Application>
  <PresentationFormat>On-screen Show (16:9)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</vt:lpstr>
      <vt:lpstr>Times New Roman</vt:lpstr>
      <vt:lpstr>Office Theme</vt:lpstr>
      <vt:lpstr>Custom Design</vt:lpstr>
      <vt:lpstr>PowerPoint Presentation</vt:lpstr>
      <vt:lpstr> INTRODUCTION TO LiFi</vt:lpstr>
      <vt:lpstr>OBJECTIVE</vt:lpstr>
      <vt:lpstr>RESEARCH SCOPE</vt:lpstr>
      <vt:lpstr>COMPONENT FOR AUDIO TRANSMISSION </vt:lpstr>
      <vt:lpstr>COMPONENTS  FOR  ARDUINO TRANSMISSION</vt:lpstr>
      <vt:lpstr>Circuit Diagram of Arduino</vt:lpstr>
      <vt:lpstr>     Text Transmission Model</vt:lpstr>
      <vt:lpstr>Circuit Diagram Audio Transmission  </vt:lpstr>
      <vt:lpstr>Circuit Diagram Audio Receiver </vt:lpstr>
      <vt:lpstr>   Audio Transmission Model</vt:lpstr>
      <vt:lpstr>Blind Indoor Navigation System Model  </vt:lpstr>
      <vt:lpstr>Blind Indoor Navigation System</vt:lpstr>
      <vt:lpstr>IMPLEMENTATION </vt:lpstr>
      <vt:lpstr>PowerPoint Presentation</vt:lpstr>
      <vt:lpstr>Comparison between LiFi &amp; WiFi</vt:lpstr>
      <vt:lpstr>Continued.. </vt:lpstr>
      <vt:lpstr>Conclusion</vt:lpstr>
      <vt:lpstr>REFERENCES</vt:lpstr>
      <vt:lpstr>                THANK YOU 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shubham gupta</cp:lastModifiedBy>
  <cp:revision>76</cp:revision>
  <dcterms:created xsi:type="dcterms:W3CDTF">2014-04-01T16:27:38Z</dcterms:created>
  <dcterms:modified xsi:type="dcterms:W3CDTF">2019-06-24T04:55:17Z</dcterms:modified>
</cp:coreProperties>
</file>