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699" r:id="rId2"/>
  </p:sldMasterIdLst>
  <p:notesMasterIdLst>
    <p:notesMasterId r:id="rId25"/>
  </p:notesMasterIdLst>
  <p:sldIdLst>
    <p:sldId id="256" r:id="rId3"/>
    <p:sldId id="258" r:id="rId4"/>
    <p:sldId id="259" r:id="rId5"/>
    <p:sldId id="260" r:id="rId6"/>
    <p:sldId id="261" r:id="rId7"/>
    <p:sldId id="262" r:id="rId8"/>
    <p:sldId id="303" r:id="rId9"/>
    <p:sldId id="304" r:id="rId10"/>
    <p:sldId id="275" r:id="rId11"/>
    <p:sldId id="302" r:id="rId12"/>
    <p:sldId id="276" r:id="rId13"/>
    <p:sldId id="305" r:id="rId14"/>
    <p:sldId id="306" r:id="rId15"/>
    <p:sldId id="312" r:id="rId16"/>
    <p:sldId id="307" r:id="rId17"/>
    <p:sldId id="308" r:id="rId18"/>
    <p:sldId id="309" r:id="rId19"/>
    <p:sldId id="310" r:id="rId20"/>
    <p:sldId id="311" r:id="rId21"/>
    <p:sldId id="313" r:id="rId22"/>
    <p:sldId id="283" r:id="rId23"/>
    <p:sldId id="315" r:id="rId24"/>
  </p:sldIdLst>
  <p:sldSz cx="9144000" cy="5143500" type="screen16x9"/>
  <p:notesSz cx="6858000" cy="9144000"/>
  <p:embeddedFontLst>
    <p:embeddedFont>
      <p:font typeface="Roboto Slab Regular" panose="020B0604020202020204" charset="0"/>
      <p:regular r:id="rId26"/>
      <p:bold r:id="rId27"/>
    </p:embeddedFont>
    <p:embeddedFont>
      <p:font typeface="Changa One" panose="020B0604020202020204" charset="0"/>
      <p:regular r:id="rId28"/>
      <p:italic r:id="rId29"/>
    </p:embeddedFont>
    <p:embeddedFont>
      <p:font typeface="Roboto Condensed" panose="020B0604020202020204" charset="0"/>
      <p:regular r:id="rId30"/>
      <p:bold r:id="rId31"/>
      <p:italic r:id="rId32"/>
      <p:boldItalic r:id="rId33"/>
    </p:embeddedFont>
    <p:embeddedFont>
      <p:font typeface="Bebas Neue" panose="020B0604020202020204" charset="0"/>
      <p:regular r:id="rId34"/>
    </p:embeddedFont>
    <p:embeddedFont>
      <p:font typeface="Chau Philomene One" panose="020B0604020202020204" charset="0"/>
      <p:regular r:id="rId35"/>
      <p:italic r:id="rId36"/>
    </p:embeddedFont>
    <p:embeddedFont>
      <p:font typeface="Arial Narrow" panose="020B0606020202030204" pitchFamily="34" charset="0"/>
      <p:regular r:id="rId37"/>
      <p:bold r:id="rId38"/>
      <p:italic r:id="rId39"/>
      <p:boldItalic r:id="rId40"/>
    </p:embeddedFont>
    <p:embeddedFont>
      <p:font typeface="Antic Slab" panose="020B0604020202020204" charset="0"/>
      <p:regular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BC1192-4D7D-4A37-8F7F-2B30A9671217}">
  <a:tblStyle styleId="{32BC1192-4D7D-4A37-8F7F-2B30A96712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12540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77fcb96687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77fcb96687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130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77fcb96687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77fcb96687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85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7fcb96687_5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7fcb96687_5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36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77fcb96687_5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77fcb96687_5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03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77fcb96687_5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77fcb96687_5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5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77fcb96687_5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77fcb96687_5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00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80555d0974_7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80555d0974_7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180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80555d0974_7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80555d0974_7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136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80555d0974_7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80555d0974_7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13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g80555d0974_7_25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0" name="Google Shape;1550;g80555d0974_7_25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0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17150"/>
            <a:ext cx="9169430" cy="5157747"/>
            <a:chOff x="0" y="1775"/>
            <a:chExt cx="9169430" cy="5157747"/>
          </a:xfrm>
        </p:grpSpPr>
        <p:sp>
          <p:nvSpPr>
            <p:cNvPr id="10" name="Google Shape;10;p2"/>
            <p:cNvSpPr/>
            <p:nvPr/>
          </p:nvSpPr>
          <p:spPr>
            <a:xfrm>
              <a:off x="4725" y="4277"/>
              <a:ext cx="9157557" cy="5141055"/>
            </a:xfrm>
            <a:custGeom>
              <a:avLst/>
              <a:gdLst/>
              <a:ahLst/>
              <a:cxnLst/>
              <a:rect l="l" t="t" r="r" b="b"/>
              <a:pathLst>
                <a:path w="98835" h="55486" extrusionOk="0">
                  <a:moveTo>
                    <a:pt x="0" y="1"/>
                  </a:moveTo>
                  <a:lnTo>
                    <a:pt x="0" y="54841"/>
                  </a:lnTo>
                  <a:lnTo>
                    <a:pt x="2351" y="55485"/>
                  </a:lnTo>
                  <a:lnTo>
                    <a:pt x="98835" y="55485"/>
                  </a:lnTo>
                  <a:lnTo>
                    <a:pt x="98835" y="37624"/>
                  </a:lnTo>
                  <a:cubicBezTo>
                    <a:pt x="98340" y="37207"/>
                    <a:pt x="97811" y="36821"/>
                    <a:pt x="97249" y="36468"/>
                  </a:cubicBezTo>
                  <a:cubicBezTo>
                    <a:pt x="93936" y="34408"/>
                    <a:pt x="89786" y="33888"/>
                    <a:pt x="85780" y="33888"/>
                  </a:cubicBezTo>
                  <a:cubicBezTo>
                    <a:pt x="85636" y="33888"/>
                    <a:pt x="85492" y="33889"/>
                    <a:pt x="85348" y="33890"/>
                  </a:cubicBezTo>
                  <a:cubicBezTo>
                    <a:pt x="85020" y="33893"/>
                    <a:pt x="84687" y="33896"/>
                    <a:pt x="84351" y="33896"/>
                  </a:cubicBezTo>
                  <a:cubicBezTo>
                    <a:pt x="82241" y="33896"/>
                    <a:pt x="80035" y="33756"/>
                    <a:pt x="78591" y="32402"/>
                  </a:cubicBezTo>
                  <a:cubicBezTo>
                    <a:pt x="77192" y="31091"/>
                    <a:pt x="77002" y="29061"/>
                    <a:pt x="77087" y="27221"/>
                  </a:cubicBezTo>
                  <a:lnTo>
                    <a:pt x="77087" y="27221"/>
                  </a:lnTo>
                  <a:cubicBezTo>
                    <a:pt x="76533" y="27412"/>
                    <a:pt x="75916" y="27562"/>
                    <a:pt x="75317" y="27562"/>
                  </a:cubicBezTo>
                  <a:cubicBezTo>
                    <a:pt x="75032" y="27562"/>
                    <a:pt x="74752" y="27528"/>
                    <a:pt x="74484" y="27448"/>
                  </a:cubicBezTo>
                  <a:cubicBezTo>
                    <a:pt x="72183" y="29656"/>
                    <a:pt x="69301" y="31750"/>
                    <a:pt x="65998" y="31750"/>
                  </a:cubicBezTo>
                  <a:cubicBezTo>
                    <a:pt x="65946" y="31750"/>
                    <a:pt x="65893" y="31749"/>
                    <a:pt x="65840" y="31748"/>
                  </a:cubicBezTo>
                  <a:cubicBezTo>
                    <a:pt x="62747" y="31687"/>
                    <a:pt x="60042" y="29759"/>
                    <a:pt x="58094" y="27539"/>
                  </a:cubicBezTo>
                  <a:cubicBezTo>
                    <a:pt x="56142" y="25320"/>
                    <a:pt x="54702" y="22741"/>
                    <a:pt x="52662" y="20593"/>
                  </a:cubicBezTo>
                  <a:cubicBezTo>
                    <a:pt x="49055" y="16784"/>
                    <a:pt x="43571" y="14653"/>
                    <a:pt x="38113" y="14653"/>
                  </a:cubicBezTo>
                  <a:cubicBezTo>
                    <a:pt x="35992" y="14653"/>
                    <a:pt x="33874" y="14975"/>
                    <a:pt x="31873" y="15645"/>
                  </a:cubicBezTo>
                  <a:cubicBezTo>
                    <a:pt x="30116" y="16236"/>
                    <a:pt x="28341" y="17081"/>
                    <a:pt x="26506" y="17081"/>
                  </a:cubicBezTo>
                  <a:cubicBezTo>
                    <a:pt x="26256" y="17081"/>
                    <a:pt x="26005" y="17065"/>
                    <a:pt x="25753" y="17031"/>
                  </a:cubicBezTo>
                  <a:cubicBezTo>
                    <a:pt x="23364" y="16706"/>
                    <a:pt x="21599" y="14802"/>
                    <a:pt x="20406" y="12857"/>
                  </a:cubicBezTo>
                  <a:cubicBezTo>
                    <a:pt x="18691" y="10057"/>
                    <a:pt x="17675" y="6934"/>
                    <a:pt x="16028" y="4100"/>
                  </a:cubicBezTo>
                  <a:cubicBezTo>
                    <a:pt x="15174" y="2630"/>
                    <a:pt x="14140" y="1258"/>
                    <a:pt x="12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725" y="4275"/>
              <a:ext cx="9164705" cy="5141055"/>
            </a:xfrm>
            <a:custGeom>
              <a:avLst/>
              <a:gdLst/>
              <a:ahLst/>
              <a:cxnLst/>
              <a:rect l="l" t="t" r="r" b="b"/>
              <a:pathLst>
                <a:path w="98731" h="55486" extrusionOk="0">
                  <a:moveTo>
                    <a:pt x="0" y="1"/>
                  </a:moveTo>
                  <a:lnTo>
                    <a:pt x="0" y="55485"/>
                  </a:lnTo>
                  <a:lnTo>
                    <a:pt x="98730" y="55485"/>
                  </a:lnTo>
                  <a:lnTo>
                    <a:pt x="98730" y="43900"/>
                  </a:lnTo>
                  <a:cubicBezTo>
                    <a:pt x="98218" y="43218"/>
                    <a:pt x="97686" y="42551"/>
                    <a:pt x="97137" y="41893"/>
                  </a:cubicBezTo>
                  <a:cubicBezTo>
                    <a:pt x="95931" y="40453"/>
                    <a:pt x="94558" y="39020"/>
                    <a:pt x="92715" y="38387"/>
                  </a:cubicBezTo>
                  <a:cubicBezTo>
                    <a:pt x="91443" y="37948"/>
                    <a:pt x="90074" y="37931"/>
                    <a:pt x="88708" y="37931"/>
                  </a:cubicBezTo>
                  <a:cubicBezTo>
                    <a:pt x="88597" y="37931"/>
                    <a:pt x="88486" y="37931"/>
                    <a:pt x="88375" y="37931"/>
                  </a:cubicBezTo>
                  <a:cubicBezTo>
                    <a:pt x="88037" y="37931"/>
                    <a:pt x="87700" y="37930"/>
                    <a:pt x="87365" y="37922"/>
                  </a:cubicBezTo>
                  <a:cubicBezTo>
                    <a:pt x="85318" y="37868"/>
                    <a:pt x="83285" y="37533"/>
                    <a:pt x="81347" y="36926"/>
                  </a:cubicBezTo>
                  <a:cubicBezTo>
                    <a:pt x="79886" y="36472"/>
                    <a:pt x="78419" y="35818"/>
                    <a:pt x="77517" y="34663"/>
                  </a:cubicBezTo>
                  <a:cubicBezTo>
                    <a:pt x="76765" y="33697"/>
                    <a:pt x="76639" y="32178"/>
                    <a:pt x="76853" y="30478"/>
                  </a:cubicBezTo>
                  <a:lnTo>
                    <a:pt x="72794" y="29519"/>
                  </a:lnTo>
                  <a:cubicBezTo>
                    <a:pt x="71879" y="31524"/>
                    <a:pt x="70120" y="33588"/>
                    <a:pt x="67816" y="34045"/>
                  </a:cubicBezTo>
                  <a:cubicBezTo>
                    <a:pt x="67423" y="34123"/>
                    <a:pt x="67028" y="34160"/>
                    <a:pt x="66634" y="34160"/>
                  </a:cubicBezTo>
                  <a:cubicBezTo>
                    <a:pt x="64704" y="34160"/>
                    <a:pt x="62790" y="33286"/>
                    <a:pt x="61313" y="32090"/>
                  </a:cubicBezTo>
                  <a:cubicBezTo>
                    <a:pt x="59537" y="30650"/>
                    <a:pt x="58253" y="28773"/>
                    <a:pt x="56860" y="27007"/>
                  </a:cubicBezTo>
                  <a:cubicBezTo>
                    <a:pt x="53786" y="23114"/>
                    <a:pt x="49431" y="19387"/>
                    <a:pt x="44256" y="19387"/>
                  </a:cubicBezTo>
                  <a:cubicBezTo>
                    <a:pt x="44131" y="19387"/>
                    <a:pt x="44005" y="19389"/>
                    <a:pt x="43879" y="19394"/>
                  </a:cubicBezTo>
                  <a:cubicBezTo>
                    <a:pt x="41660" y="19471"/>
                    <a:pt x="39545" y="20244"/>
                    <a:pt x="37437" y="20902"/>
                  </a:cubicBezTo>
                  <a:cubicBezTo>
                    <a:pt x="34678" y="21762"/>
                    <a:pt x="31796" y="22442"/>
                    <a:pt x="28893" y="22442"/>
                  </a:cubicBezTo>
                  <a:cubicBezTo>
                    <a:pt x="28530" y="22442"/>
                    <a:pt x="28167" y="22432"/>
                    <a:pt x="27803" y="22409"/>
                  </a:cubicBezTo>
                  <a:cubicBezTo>
                    <a:pt x="24530" y="22209"/>
                    <a:pt x="21219" y="20969"/>
                    <a:pt x="19203" y="18576"/>
                  </a:cubicBezTo>
                  <a:cubicBezTo>
                    <a:pt x="17756" y="16856"/>
                    <a:pt x="17082" y="14697"/>
                    <a:pt x="16583" y="12566"/>
                  </a:cubicBezTo>
                  <a:cubicBezTo>
                    <a:pt x="15615" y="8415"/>
                    <a:pt x="15208" y="4155"/>
                    <a:pt x="14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256400"/>
              <a:ext cx="9164612" cy="4888941"/>
            </a:xfrm>
            <a:custGeom>
              <a:avLst/>
              <a:gdLst/>
              <a:ahLst/>
              <a:cxnLst/>
              <a:rect l="l" t="t" r="r" b="b"/>
              <a:pathLst>
                <a:path w="98730" h="52765" extrusionOk="0">
                  <a:moveTo>
                    <a:pt x="0" y="1"/>
                  </a:moveTo>
                  <a:lnTo>
                    <a:pt x="0" y="52764"/>
                  </a:lnTo>
                  <a:lnTo>
                    <a:pt x="98730" y="52764"/>
                  </a:lnTo>
                  <a:lnTo>
                    <a:pt x="98730" y="45411"/>
                  </a:lnTo>
                  <a:cubicBezTo>
                    <a:pt x="97124" y="44330"/>
                    <a:pt x="95419" y="43398"/>
                    <a:pt x="93572" y="42704"/>
                  </a:cubicBezTo>
                  <a:cubicBezTo>
                    <a:pt x="90600" y="41582"/>
                    <a:pt x="87382" y="41135"/>
                    <a:pt x="84369" y="40108"/>
                  </a:cubicBezTo>
                  <a:cubicBezTo>
                    <a:pt x="81357" y="39085"/>
                    <a:pt x="78402" y="37299"/>
                    <a:pt x="77250" y="34530"/>
                  </a:cubicBezTo>
                  <a:cubicBezTo>
                    <a:pt x="76772" y="33381"/>
                    <a:pt x="76765" y="30214"/>
                    <a:pt x="76708" y="27879"/>
                  </a:cubicBezTo>
                  <a:lnTo>
                    <a:pt x="72892" y="26964"/>
                  </a:lnTo>
                  <a:cubicBezTo>
                    <a:pt x="70137" y="32518"/>
                    <a:pt x="64992" y="34603"/>
                    <a:pt x="60972" y="34603"/>
                  </a:cubicBezTo>
                  <a:cubicBezTo>
                    <a:pt x="58899" y="34603"/>
                    <a:pt x="57126" y="34049"/>
                    <a:pt x="56132" y="33131"/>
                  </a:cubicBezTo>
                  <a:cubicBezTo>
                    <a:pt x="53214" y="30430"/>
                    <a:pt x="51409" y="26804"/>
                    <a:pt x="48328" y="24263"/>
                  </a:cubicBezTo>
                  <a:cubicBezTo>
                    <a:pt x="45634" y="22041"/>
                    <a:pt x="42022" y="20817"/>
                    <a:pt x="38417" y="20817"/>
                  </a:cubicBezTo>
                  <a:cubicBezTo>
                    <a:pt x="37360" y="20817"/>
                    <a:pt x="36304" y="20923"/>
                    <a:pt x="35272" y="21138"/>
                  </a:cubicBezTo>
                  <a:cubicBezTo>
                    <a:pt x="31694" y="21884"/>
                    <a:pt x="28566" y="23822"/>
                    <a:pt x="25201" y="25171"/>
                  </a:cubicBezTo>
                  <a:cubicBezTo>
                    <a:pt x="23232" y="25960"/>
                    <a:pt x="21028" y="26533"/>
                    <a:pt x="18903" y="26533"/>
                  </a:cubicBezTo>
                  <a:cubicBezTo>
                    <a:pt x="17396" y="26533"/>
                    <a:pt x="15929" y="26245"/>
                    <a:pt x="14612" y="25544"/>
                  </a:cubicBezTo>
                  <a:cubicBezTo>
                    <a:pt x="11572" y="23924"/>
                    <a:pt x="10197" y="20610"/>
                    <a:pt x="9027" y="17557"/>
                  </a:cubicBezTo>
                  <a:cubicBezTo>
                    <a:pt x="6757" y="11637"/>
                    <a:pt x="4378" y="5653"/>
                    <a:pt x="430" y="539"/>
                  </a:cubicBezTo>
                  <a:cubicBezTo>
                    <a:pt x="288" y="360"/>
                    <a:pt x="146" y="18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38508" y="1775"/>
              <a:ext cx="7530906" cy="1161801"/>
            </a:xfrm>
            <a:custGeom>
              <a:avLst/>
              <a:gdLst/>
              <a:ahLst/>
              <a:cxnLst/>
              <a:rect l="l" t="t" r="r" b="b"/>
              <a:pathLst>
                <a:path w="81279" h="12539" extrusionOk="0">
                  <a:moveTo>
                    <a:pt x="1" y="0"/>
                  </a:moveTo>
                  <a:cubicBezTo>
                    <a:pt x="1590" y="2759"/>
                    <a:pt x="4422" y="4907"/>
                    <a:pt x="7696" y="5713"/>
                  </a:cubicBezTo>
                  <a:cubicBezTo>
                    <a:pt x="8992" y="6033"/>
                    <a:pt x="10311" y="6152"/>
                    <a:pt x="11643" y="6152"/>
                  </a:cubicBezTo>
                  <a:cubicBezTo>
                    <a:pt x="14274" y="6152"/>
                    <a:pt x="16951" y="5688"/>
                    <a:pt x="19583" y="5398"/>
                  </a:cubicBezTo>
                  <a:cubicBezTo>
                    <a:pt x="21130" y="5228"/>
                    <a:pt x="22713" y="5129"/>
                    <a:pt x="24295" y="5129"/>
                  </a:cubicBezTo>
                  <a:cubicBezTo>
                    <a:pt x="29290" y="5129"/>
                    <a:pt x="34274" y="6118"/>
                    <a:pt x="38099" y="8980"/>
                  </a:cubicBezTo>
                  <a:cubicBezTo>
                    <a:pt x="39319" y="9892"/>
                    <a:pt x="40542" y="11037"/>
                    <a:pt x="42110" y="11091"/>
                  </a:cubicBezTo>
                  <a:cubicBezTo>
                    <a:pt x="42148" y="11093"/>
                    <a:pt x="42186" y="11093"/>
                    <a:pt x="42223" y="11093"/>
                  </a:cubicBezTo>
                  <a:cubicBezTo>
                    <a:pt x="42979" y="11093"/>
                    <a:pt x="43714" y="10841"/>
                    <a:pt x="44422" y="10590"/>
                  </a:cubicBezTo>
                  <a:cubicBezTo>
                    <a:pt x="47739" y="9424"/>
                    <a:pt x="51053" y="8255"/>
                    <a:pt x="54367" y="7089"/>
                  </a:cubicBezTo>
                  <a:cubicBezTo>
                    <a:pt x="55665" y="6632"/>
                    <a:pt x="56996" y="6168"/>
                    <a:pt x="58385" y="6140"/>
                  </a:cubicBezTo>
                  <a:cubicBezTo>
                    <a:pt x="58425" y="6139"/>
                    <a:pt x="58464" y="6139"/>
                    <a:pt x="58504" y="6139"/>
                  </a:cubicBezTo>
                  <a:cubicBezTo>
                    <a:pt x="61351" y="6139"/>
                    <a:pt x="63808" y="7925"/>
                    <a:pt x="66058" y="9556"/>
                  </a:cubicBezTo>
                  <a:cubicBezTo>
                    <a:pt x="68104" y="11040"/>
                    <a:pt x="70476" y="12538"/>
                    <a:pt x="73013" y="12538"/>
                  </a:cubicBezTo>
                  <a:cubicBezTo>
                    <a:pt x="73303" y="12538"/>
                    <a:pt x="73595" y="12518"/>
                    <a:pt x="73889" y="12477"/>
                  </a:cubicBezTo>
                  <a:cubicBezTo>
                    <a:pt x="76979" y="12047"/>
                    <a:pt x="78954" y="9441"/>
                    <a:pt x="81279" y="7408"/>
                  </a:cubicBezTo>
                  <a:lnTo>
                    <a:pt x="81279" y="0"/>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400" y="4307284"/>
              <a:ext cx="9162237" cy="852239"/>
            </a:xfrm>
            <a:custGeom>
              <a:avLst/>
              <a:gdLst/>
              <a:ahLst/>
              <a:cxnLst/>
              <a:rect l="l" t="t" r="r" b="b"/>
              <a:pathLst>
                <a:path w="98731" h="13748" extrusionOk="0">
                  <a:moveTo>
                    <a:pt x="1" y="0"/>
                  </a:moveTo>
                  <a:lnTo>
                    <a:pt x="1" y="13748"/>
                  </a:lnTo>
                  <a:lnTo>
                    <a:pt x="98731" y="13748"/>
                  </a:lnTo>
                  <a:lnTo>
                    <a:pt x="98731" y="9736"/>
                  </a:lnTo>
                  <a:cubicBezTo>
                    <a:pt x="94506" y="8987"/>
                    <a:pt x="90710" y="6802"/>
                    <a:pt x="86915" y="4870"/>
                  </a:cubicBezTo>
                  <a:cubicBezTo>
                    <a:pt x="83335" y="3046"/>
                    <a:pt x="79401" y="1372"/>
                    <a:pt x="75372" y="1372"/>
                  </a:cubicBezTo>
                  <a:cubicBezTo>
                    <a:pt x="74798" y="1372"/>
                    <a:pt x="74223" y="1406"/>
                    <a:pt x="73646" y="1478"/>
                  </a:cubicBezTo>
                  <a:cubicBezTo>
                    <a:pt x="69097" y="2046"/>
                    <a:pt x="64934" y="4949"/>
                    <a:pt x="60450" y="4949"/>
                  </a:cubicBezTo>
                  <a:cubicBezTo>
                    <a:pt x="60044" y="4949"/>
                    <a:pt x="59635" y="4925"/>
                    <a:pt x="59223" y="4874"/>
                  </a:cubicBezTo>
                  <a:cubicBezTo>
                    <a:pt x="57336" y="4636"/>
                    <a:pt x="55595" y="3823"/>
                    <a:pt x="53856" y="3105"/>
                  </a:cubicBezTo>
                  <a:cubicBezTo>
                    <a:pt x="50286" y="1630"/>
                    <a:pt x="46378" y="493"/>
                    <a:pt x="42519" y="493"/>
                  </a:cubicBezTo>
                  <a:cubicBezTo>
                    <a:pt x="41060" y="493"/>
                    <a:pt x="39608" y="656"/>
                    <a:pt x="38183" y="1024"/>
                  </a:cubicBezTo>
                  <a:cubicBezTo>
                    <a:pt x="33467" y="2247"/>
                    <a:pt x="29573" y="5605"/>
                    <a:pt x="24752" y="6419"/>
                  </a:cubicBezTo>
                  <a:cubicBezTo>
                    <a:pt x="23948" y="6554"/>
                    <a:pt x="23149" y="6616"/>
                    <a:pt x="22353" y="6616"/>
                  </a:cubicBezTo>
                  <a:cubicBezTo>
                    <a:pt x="17105" y="6616"/>
                    <a:pt x="12032" y="3930"/>
                    <a:pt x="7032" y="2068"/>
                  </a:cubicBezTo>
                  <a:cubicBezTo>
                    <a:pt x="4749" y="1217"/>
                    <a:pt x="2397" y="526"/>
                    <a:pt x="1"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716750" y="1816272"/>
            <a:ext cx="4995300" cy="21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EA5C5C"/>
              </a:buClr>
              <a:buSzPts val="5200"/>
              <a:buNone/>
              <a:defRPr sz="6200">
                <a:solidFill>
                  <a:schemeClr val="accent6"/>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16750" y="3877835"/>
            <a:ext cx="3580500" cy="4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8"/>
        <p:cNvGrpSpPr/>
        <p:nvPr/>
      </p:nvGrpSpPr>
      <p:grpSpPr>
        <a:xfrm>
          <a:off x="0" y="0"/>
          <a:ext cx="0" cy="0"/>
          <a:chOff x="0" y="0"/>
          <a:chExt cx="0" cy="0"/>
        </a:xfrm>
      </p:grpSpPr>
      <p:grpSp>
        <p:nvGrpSpPr>
          <p:cNvPr id="79" name="Google Shape;79;p11"/>
          <p:cNvGrpSpPr/>
          <p:nvPr/>
        </p:nvGrpSpPr>
        <p:grpSpPr>
          <a:xfrm>
            <a:off x="-6481" y="-15475"/>
            <a:ext cx="9152674" cy="5160384"/>
            <a:chOff x="-6481" y="-15475"/>
            <a:chExt cx="9152674" cy="5160384"/>
          </a:xfrm>
        </p:grpSpPr>
        <p:sp>
          <p:nvSpPr>
            <p:cNvPr id="80" name="Google Shape;80;p11"/>
            <p:cNvSpPr/>
            <p:nvPr/>
          </p:nvSpPr>
          <p:spPr>
            <a:xfrm>
              <a:off x="-648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10800000">
              <a:off x="4405951" y="-15475"/>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11"/>
          <p:cNvSpPr txBox="1">
            <a:spLocks noGrp="1"/>
          </p:cNvSpPr>
          <p:nvPr>
            <p:ph type="title" hasCustomPrompt="1"/>
          </p:nvPr>
        </p:nvSpPr>
        <p:spPr>
          <a:xfrm>
            <a:off x="720750" y="1542175"/>
            <a:ext cx="77025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96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 name="Google Shape;85;p11"/>
          <p:cNvSpPr txBox="1">
            <a:spLocks noGrp="1"/>
          </p:cNvSpPr>
          <p:nvPr>
            <p:ph type="body" idx="1"/>
          </p:nvPr>
        </p:nvSpPr>
        <p:spPr>
          <a:xfrm>
            <a:off x="720750" y="3046625"/>
            <a:ext cx="7702500" cy="554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1"/>
          <p:cNvSpPr/>
          <p:nvPr/>
        </p:nvSpPr>
        <p:spPr>
          <a:xfrm>
            <a:off x="1621900" y="4233800"/>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BLANK_1">
    <p:bg>
      <p:bgPr>
        <a:solidFill>
          <a:schemeClr val="dk1"/>
        </a:solidFill>
        <a:effectLst/>
      </p:bgPr>
    </p:bg>
    <p:spTree>
      <p:nvGrpSpPr>
        <p:cNvPr id="1" name="Shape 88"/>
        <p:cNvGrpSpPr/>
        <p:nvPr/>
      </p:nvGrpSpPr>
      <p:grpSpPr>
        <a:xfrm>
          <a:off x="0" y="0"/>
          <a:ext cx="0" cy="0"/>
          <a:chOff x="0" y="0"/>
          <a:chExt cx="0" cy="0"/>
        </a:xfrm>
      </p:grpSpPr>
      <p:sp>
        <p:nvSpPr>
          <p:cNvPr id="89" name="Google Shape;89;p13"/>
          <p:cNvSpPr/>
          <p:nvPr/>
        </p:nvSpPr>
        <p:spPr>
          <a:xfrm rot="10800000">
            <a:off x="706076" y="1791393"/>
            <a:ext cx="8438000" cy="3352107"/>
          </a:xfrm>
          <a:custGeom>
            <a:avLst/>
            <a:gdLst/>
            <a:ahLst/>
            <a:cxnLst/>
            <a:rect l="l" t="t" r="r" b="b"/>
            <a:pathLst>
              <a:path w="36540" h="14516" extrusionOk="0">
                <a:moveTo>
                  <a:pt x="0" y="1"/>
                </a:moveTo>
                <a:lnTo>
                  <a:pt x="0" y="12219"/>
                </a:lnTo>
                <a:cubicBezTo>
                  <a:pt x="299" y="12592"/>
                  <a:pt x="614" y="12945"/>
                  <a:pt x="964" y="13264"/>
                </a:cubicBezTo>
                <a:cubicBezTo>
                  <a:pt x="1754" y="13979"/>
                  <a:pt x="2783" y="14515"/>
                  <a:pt x="3837" y="14515"/>
                </a:cubicBezTo>
                <a:cubicBezTo>
                  <a:pt x="3984" y="14515"/>
                  <a:pt x="4132" y="14505"/>
                  <a:pt x="4280" y="14483"/>
                </a:cubicBezTo>
                <a:cubicBezTo>
                  <a:pt x="5422" y="14312"/>
                  <a:pt x="6354" y="13511"/>
                  <a:pt x="7216" y="12743"/>
                </a:cubicBezTo>
                <a:cubicBezTo>
                  <a:pt x="10311" y="9842"/>
                  <a:pt x="13930" y="5939"/>
                  <a:pt x="18327" y="5325"/>
                </a:cubicBezTo>
                <a:cubicBezTo>
                  <a:pt x="18388" y="5318"/>
                  <a:pt x="18451" y="5310"/>
                  <a:pt x="18509" y="5302"/>
                </a:cubicBezTo>
                <a:cubicBezTo>
                  <a:pt x="19339" y="5197"/>
                  <a:pt x="20174" y="5165"/>
                  <a:pt x="21011" y="5165"/>
                </a:cubicBezTo>
                <a:cubicBezTo>
                  <a:pt x="22281" y="5165"/>
                  <a:pt x="23555" y="5239"/>
                  <a:pt x="24824" y="5243"/>
                </a:cubicBezTo>
                <a:cubicBezTo>
                  <a:pt x="24846" y="5243"/>
                  <a:pt x="24869" y="5243"/>
                  <a:pt x="24891" y="5243"/>
                </a:cubicBezTo>
                <a:cubicBezTo>
                  <a:pt x="27171" y="5243"/>
                  <a:pt x="29477" y="5007"/>
                  <a:pt x="31608" y="4207"/>
                </a:cubicBezTo>
                <a:cubicBezTo>
                  <a:pt x="32753" y="3775"/>
                  <a:pt x="36497" y="1527"/>
                  <a:pt x="36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a:spLocks noGrp="1"/>
          </p:cNvSpPr>
          <p:nvPr>
            <p:ph type="subTitle" idx="1"/>
          </p:nvPr>
        </p:nvSpPr>
        <p:spPr>
          <a:xfrm flipH="1">
            <a:off x="1049500" y="1459386"/>
            <a:ext cx="32985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subTitle" idx="2"/>
          </p:nvPr>
        </p:nvSpPr>
        <p:spPr>
          <a:xfrm flipH="1">
            <a:off x="1049500" y="1169163"/>
            <a:ext cx="3298500" cy="43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Chau Philomene One"/>
              <a:buNone/>
              <a:defRPr sz="2400">
                <a:solidFill>
                  <a:schemeClr val="accent6"/>
                </a:solidFill>
                <a:latin typeface="Changa One"/>
                <a:ea typeface="Changa One"/>
                <a:cs typeface="Changa One"/>
                <a:sym typeface="Changa One"/>
              </a:defRPr>
            </a:lvl1pPr>
            <a:lvl2pPr lvl="1"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2pPr>
            <a:lvl3pPr lvl="2"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3pPr>
            <a:lvl4pPr lvl="3"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4pPr>
            <a:lvl5pPr lvl="4"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5pPr>
            <a:lvl6pPr lvl="5"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6pPr>
            <a:lvl7pPr lvl="6"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7pPr>
            <a:lvl8pPr lvl="7"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8pPr>
            <a:lvl9pPr lvl="8"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9pPr>
          </a:lstStyle>
          <a:p>
            <a:endParaRPr/>
          </a:p>
        </p:txBody>
      </p:sp>
      <p:sp>
        <p:nvSpPr>
          <p:cNvPr id="92" name="Google Shape;92;p13"/>
          <p:cNvSpPr txBox="1">
            <a:spLocks noGrp="1"/>
          </p:cNvSpPr>
          <p:nvPr>
            <p:ph type="title" hasCustomPrompt="1"/>
          </p:nvPr>
        </p:nvSpPr>
        <p:spPr>
          <a:xfrm>
            <a:off x="1236700" y="537000"/>
            <a:ext cx="2924100" cy="67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26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3" name="Google Shape;93;p13"/>
          <p:cNvSpPr txBox="1">
            <a:spLocks noGrp="1"/>
          </p:cNvSpPr>
          <p:nvPr>
            <p:ph type="subTitle" idx="3"/>
          </p:nvPr>
        </p:nvSpPr>
        <p:spPr>
          <a:xfrm flipH="1">
            <a:off x="1049500" y="3187361"/>
            <a:ext cx="32985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3"/>
          <p:cNvSpPr txBox="1">
            <a:spLocks noGrp="1"/>
          </p:cNvSpPr>
          <p:nvPr>
            <p:ph type="subTitle" idx="4"/>
          </p:nvPr>
        </p:nvSpPr>
        <p:spPr>
          <a:xfrm flipH="1">
            <a:off x="1049500" y="2897138"/>
            <a:ext cx="3298500" cy="43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Chau Philomene One"/>
              <a:buNone/>
              <a:defRPr sz="2400">
                <a:solidFill>
                  <a:schemeClr val="accent6"/>
                </a:solidFill>
                <a:latin typeface="Changa One"/>
                <a:ea typeface="Changa One"/>
                <a:cs typeface="Changa One"/>
                <a:sym typeface="Changa One"/>
              </a:defRPr>
            </a:lvl1pPr>
            <a:lvl2pPr lvl="1"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2pPr>
            <a:lvl3pPr lvl="2"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3pPr>
            <a:lvl4pPr lvl="3"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4pPr>
            <a:lvl5pPr lvl="4"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5pPr>
            <a:lvl6pPr lvl="5"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6pPr>
            <a:lvl7pPr lvl="6"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7pPr>
            <a:lvl8pPr lvl="7"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8pPr>
            <a:lvl9pPr lvl="8"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9pPr>
          </a:lstStyle>
          <a:p>
            <a:endParaRPr/>
          </a:p>
        </p:txBody>
      </p:sp>
      <p:sp>
        <p:nvSpPr>
          <p:cNvPr id="95" name="Google Shape;95;p13"/>
          <p:cNvSpPr txBox="1">
            <a:spLocks noGrp="1"/>
          </p:cNvSpPr>
          <p:nvPr>
            <p:ph type="title" idx="5" hasCustomPrompt="1"/>
          </p:nvPr>
        </p:nvSpPr>
        <p:spPr>
          <a:xfrm>
            <a:off x="1236700" y="2264975"/>
            <a:ext cx="2924100" cy="67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26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6" name="Google Shape;96;p13"/>
          <p:cNvSpPr txBox="1">
            <a:spLocks noGrp="1"/>
          </p:cNvSpPr>
          <p:nvPr>
            <p:ph type="subTitle" idx="6"/>
          </p:nvPr>
        </p:nvSpPr>
        <p:spPr>
          <a:xfrm flipH="1">
            <a:off x="4796000" y="2290810"/>
            <a:ext cx="32985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3"/>
          <p:cNvSpPr txBox="1">
            <a:spLocks noGrp="1"/>
          </p:cNvSpPr>
          <p:nvPr>
            <p:ph type="subTitle" idx="7"/>
          </p:nvPr>
        </p:nvSpPr>
        <p:spPr>
          <a:xfrm flipH="1">
            <a:off x="4796000" y="2000587"/>
            <a:ext cx="3298500" cy="43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Chau Philomene One"/>
              <a:buNone/>
              <a:defRPr sz="2400">
                <a:solidFill>
                  <a:schemeClr val="accent6"/>
                </a:solidFill>
                <a:latin typeface="Changa One"/>
                <a:ea typeface="Changa One"/>
                <a:cs typeface="Changa One"/>
                <a:sym typeface="Changa One"/>
              </a:defRPr>
            </a:lvl1pPr>
            <a:lvl2pPr lvl="1"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2pPr>
            <a:lvl3pPr lvl="2"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3pPr>
            <a:lvl4pPr lvl="3"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4pPr>
            <a:lvl5pPr lvl="4"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5pPr>
            <a:lvl6pPr lvl="5"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6pPr>
            <a:lvl7pPr lvl="6"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7pPr>
            <a:lvl8pPr lvl="7"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8pPr>
            <a:lvl9pPr lvl="8"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9pPr>
          </a:lstStyle>
          <a:p>
            <a:endParaRPr/>
          </a:p>
        </p:txBody>
      </p:sp>
      <p:sp>
        <p:nvSpPr>
          <p:cNvPr id="98" name="Google Shape;98;p13"/>
          <p:cNvSpPr txBox="1">
            <a:spLocks noGrp="1"/>
          </p:cNvSpPr>
          <p:nvPr>
            <p:ph type="title" idx="8" hasCustomPrompt="1"/>
          </p:nvPr>
        </p:nvSpPr>
        <p:spPr>
          <a:xfrm>
            <a:off x="4983200" y="1377675"/>
            <a:ext cx="2924100" cy="67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26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13"/>
          <p:cNvSpPr txBox="1">
            <a:spLocks noGrp="1"/>
          </p:cNvSpPr>
          <p:nvPr>
            <p:ph type="subTitle" idx="9"/>
          </p:nvPr>
        </p:nvSpPr>
        <p:spPr>
          <a:xfrm flipH="1">
            <a:off x="4796000" y="4018511"/>
            <a:ext cx="32985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 name="Google Shape;100;p13"/>
          <p:cNvSpPr txBox="1">
            <a:spLocks noGrp="1"/>
          </p:cNvSpPr>
          <p:nvPr>
            <p:ph type="subTitle" idx="13"/>
          </p:nvPr>
        </p:nvSpPr>
        <p:spPr>
          <a:xfrm flipH="1">
            <a:off x="4796000" y="3728288"/>
            <a:ext cx="3298500" cy="43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Chau Philomene One"/>
              <a:buNone/>
              <a:defRPr sz="2400">
                <a:solidFill>
                  <a:schemeClr val="accent6"/>
                </a:solidFill>
                <a:latin typeface="Changa One"/>
                <a:ea typeface="Changa One"/>
                <a:cs typeface="Changa One"/>
                <a:sym typeface="Changa One"/>
              </a:defRPr>
            </a:lvl1pPr>
            <a:lvl2pPr lvl="1"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2pPr>
            <a:lvl3pPr lvl="2"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3pPr>
            <a:lvl4pPr lvl="3"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4pPr>
            <a:lvl5pPr lvl="4"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5pPr>
            <a:lvl6pPr lvl="5"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6pPr>
            <a:lvl7pPr lvl="6"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7pPr>
            <a:lvl8pPr lvl="7"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8pPr>
            <a:lvl9pPr lvl="8"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9pPr>
          </a:lstStyle>
          <a:p>
            <a:endParaRPr/>
          </a:p>
        </p:txBody>
      </p:sp>
      <p:sp>
        <p:nvSpPr>
          <p:cNvPr id="101" name="Google Shape;101;p13"/>
          <p:cNvSpPr txBox="1">
            <a:spLocks noGrp="1"/>
          </p:cNvSpPr>
          <p:nvPr>
            <p:ph type="title" idx="14" hasCustomPrompt="1"/>
          </p:nvPr>
        </p:nvSpPr>
        <p:spPr>
          <a:xfrm>
            <a:off x="4983200" y="3096125"/>
            <a:ext cx="2924100" cy="67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26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13"/>
          <p:cNvSpPr/>
          <p:nvPr/>
        </p:nvSpPr>
        <p:spPr>
          <a:xfrm>
            <a:off x="278175" y="794050"/>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8423275" y="3232450"/>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p:cSld name="CAPTION_ONLY_1">
    <p:bg>
      <p:bgPr>
        <a:solidFill>
          <a:schemeClr val="dk1"/>
        </a:solidFill>
        <a:effectLst/>
      </p:bgPr>
    </p:bg>
    <p:spTree>
      <p:nvGrpSpPr>
        <p:cNvPr id="1" name="Shape 104"/>
        <p:cNvGrpSpPr/>
        <p:nvPr/>
      </p:nvGrpSpPr>
      <p:grpSpPr>
        <a:xfrm>
          <a:off x="0" y="0"/>
          <a:ext cx="0" cy="0"/>
          <a:chOff x="0" y="0"/>
          <a:chExt cx="0" cy="0"/>
        </a:xfrm>
      </p:grpSpPr>
      <p:sp>
        <p:nvSpPr>
          <p:cNvPr id="105" name="Google Shape;105;p14"/>
          <p:cNvSpPr/>
          <p:nvPr/>
        </p:nvSpPr>
        <p:spPr>
          <a:xfrm rot="10800000">
            <a:off x="720726" y="1791393"/>
            <a:ext cx="8438000" cy="3352107"/>
          </a:xfrm>
          <a:custGeom>
            <a:avLst/>
            <a:gdLst/>
            <a:ahLst/>
            <a:cxnLst/>
            <a:rect l="l" t="t" r="r" b="b"/>
            <a:pathLst>
              <a:path w="36540" h="14516" extrusionOk="0">
                <a:moveTo>
                  <a:pt x="0" y="1"/>
                </a:moveTo>
                <a:lnTo>
                  <a:pt x="0" y="12219"/>
                </a:lnTo>
                <a:cubicBezTo>
                  <a:pt x="299" y="12592"/>
                  <a:pt x="614" y="12945"/>
                  <a:pt x="964" y="13264"/>
                </a:cubicBezTo>
                <a:cubicBezTo>
                  <a:pt x="1754" y="13979"/>
                  <a:pt x="2783" y="14515"/>
                  <a:pt x="3837" y="14515"/>
                </a:cubicBezTo>
                <a:cubicBezTo>
                  <a:pt x="3984" y="14515"/>
                  <a:pt x="4132" y="14505"/>
                  <a:pt x="4280" y="14483"/>
                </a:cubicBezTo>
                <a:cubicBezTo>
                  <a:pt x="5422" y="14312"/>
                  <a:pt x="6354" y="13511"/>
                  <a:pt x="7216" y="12743"/>
                </a:cubicBezTo>
                <a:cubicBezTo>
                  <a:pt x="10311" y="9842"/>
                  <a:pt x="13930" y="5939"/>
                  <a:pt x="18327" y="5325"/>
                </a:cubicBezTo>
                <a:cubicBezTo>
                  <a:pt x="18388" y="5318"/>
                  <a:pt x="18451" y="5310"/>
                  <a:pt x="18509" y="5302"/>
                </a:cubicBezTo>
                <a:cubicBezTo>
                  <a:pt x="19339" y="5197"/>
                  <a:pt x="20174" y="5165"/>
                  <a:pt x="21011" y="5165"/>
                </a:cubicBezTo>
                <a:cubicBezTo>
                  <a:pt x="22281" y="5165"/>
                  <a:pt x="23555" y="5239"/>
                  <a:pt x="24824" y="5243"/>
                </a:cubicBezTo>
                <a:cubicBezTo>
                  <a:pt x="24846" y="5243"/>
                  <a:pt x="24869" y="5243"/>
                  <a:pt x="24891" y="5243"/>
                </a:cubicBezTo>
                <a:cubicBezTo>
                  <a:pt x="27171" y="5243"/>
                  <a:pt x="29477" y="5007"/>
                  <a:pt x="31608" y="4207"/>
                </a:cubicBezTo>
                <a:cubicBezTo>
                  <a:pt x="32753" y="3775"/>
                  <a:pt x="36497" y="1527"/>
                  <a:pt x="36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a:spLocks noGrp="1"/>
          </p:cNvSpPr>
          <p:nvPr>
            <p:ph type="title"/>
          </p:nvPr>
        </p:nvSpPr>
        <p:spPr>
          <a:xfrm>
            <a:off x="720725" y="335207"/>
            <a:ext cx="770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 name="Google Shape;107;p14"/>
          <p:cNvGrpSpPr/>
          <p:nvPr/>
        </p:nvGrpSpPr>
        <p:grpSpPr>
          <a:xfrm>
            <a:off x="412650" y="572875"/>
            <a:ext cx="8527375" cy="921250"/>
            <a:chOff x="412650" y="572875"/>
            <a:chExt cx="8527375" cy="921250"/>
          </a:xfrm>
        </p:grpSpPr>
        <p:sp>
          <p:nvSpPr>
            <p:cNvPr id="108" name="Google Shape;108;p14"/>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1">
  <p:cSld name="BLANK_1_1_1_1_2">
    <p:bg>
      <p:bgPr>
        <a:solidFill>
          <a:schemeClr val="dk1"/>
        </a:solidFill>
        <a:effectLst/>
      </p:bgPr>
    </p:bg>
    <p:spTree>
      <p:nvGrpSpPr>
        <p:cNvPr id="1" name="Shape 110"/>
        <p:cNvGrpSpPr/>
        <p:nvPr/>
      </p:nvGrpSpPr>
      <p:grpSpPr>
        <a:xfrm>
          <a:off x="0" y="0"/>
          <a:ext cx="0" cy="0"/>
          <a:chOff x="0" y="0"/>
          <a:chExt cx="0" cy="0"/>
        </a:xfrm>
      </p:grpSpPr>
      <p:grpSp>
        <p:nvGrpSpPr>
          <p:cNvPr id="111" name="Google Shape;111;p15"/>
          <p:cNvGrpSpPr/>
          <p:nvPr/>
        </p:nvGrpSpPr>
        <p:grpSpPr>
          <a:xfrm>
            <a:off x="-6481" y="-15475"/>
            <a:ext cx="9152674" cy="5160384"/>
            <a:chOff x="-6481" y="-15475"/>
            <a:chExt cx="9152674" cy="5160384"/>
          </a:xfrm>
        </p:grpSpPr>
        <p:sp>
          <p:nvSpPr>
            <p:cNvPr id="112" name="Google Shape;112;p15"/>
            <p:cNvSpPr/>
            <p:nvPr/>
          </p:nvSpPr>
          <p:spPr>
            <a:xfrm>
              <a:off x="-648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4405951" y="-15475"/>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5"/>
          <p:cNvSpPr txBox="1">
            <a:spLocks noGrp="1"/>
          </p:cNvSpPr>
          <p:nvPr>
            <p:ph type="title"/>
          </p:nvPr>
        </p:nvSpPr>
        <p:spPr>
          <a:xfrm>
            <a:off x="720725" y="335207"/>
            <a:ext cx="770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
    <p:bg>
      <p:bgPr>
        <a:solidFill>
          <a:schemeClr val="dk1"/>
        </a:solidFill>
        <a:effectLst/>
      </p:bgPr>
    </p:bg>
    <p:spTree>
      <p:nvGrpSpPr>
        <p:cNvPr id="1" name="Shape 117"/>
        <p:cNvGrpSpPr/>
        <p:nvPr/>
      </p:nvGrpSpPr>
      <p:grpSpPr>
        <a:xfrm>
          <a:off x="0" y="0"/>
          <a:ext cx="0" cy="0"/>
          <a:chOff x="0" y="0"/>
          <a:chExt cx="0" cy="0"/>
        </a:xfrm>
      </p:grpSpPr>
      <p:grpSp>
        <p:nvGrpSpPr>
          <p:cNvPr id="118" name="Google Shape;118;p16"/>
          <p:cNvGrpSpPr/>
          <p:nvPr/>
        </p:nvGrpSpPr>
        <p:grpSpPr>
          <a:xfrm>
            <a:off x="-9" y="-15475"/>
            <a:ext cx="9144002" cy="5160384"/>
            <a:chOff x="-9" y="-15475"/>
            <a:chExt cx="9144002" cy="5160384"/>
          </a:xfrm>
        </p:grpSpPr>
        <p:sp>
          <p:nvSpPr>
            <p:cNvPr id="119" name="Google Shape;119;p16"/>
            <p:cNvSpPr/>
            <p:nvPr/>
          </p:nvSpPr>
          <p:spPr>
            <a:xfrm flipH="1">
              <a:off x="440375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rot="5400000">
              <a:off x="19656" y="-35139"/>
              <a:ext cx="2805530"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6"/>
          <p:cNvSpPr txBox="1">
            <a:spLocks noGrp="1"/>
          </p:cNvSpPr>
          <p:nvPr>
            <p:ph type="subTitle" idx="1"/>
          </p:nvPr>
        </p:nvSpPr>
        <p:spPr>
          <a:xfrm flipH="1">
            <a:off x="720725" y="4137843"/>
            <a:ext cx="2524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subTitle" idx="2"/>
          </p:nvPr>
        </p:nvSpPr>
        <p:spPr>
          <a:xfrm flipH="1">
            <a:off x="720850" y="3805553"/>
            <a:ext cx="2524800" cy="43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Chau Philomene One"/>
              <a:buNone/>
              <a:defRPr sz="2400">
                <a:solidFill>
                  <a:schemeClr val="accent6"/>
                </a:solidFill>
                <a:latin typeface="Changa One"/>
                <a:ea typeface="Changa One"/>
                <a:cs typeface="Changa One"/>
                <a:sym typeface="Changa One"/>
              </a:defRPr>
            </a:lvl1pPr>
            <a:lvl2pPr lvl="1"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2pPr>
            <a:lvl3pPr lvl="2"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3pPr>
            <a:lvl4pPr lvl="3"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4pPr>
            <a:lvl5pPr lvl="4"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5pPr>
            <a:lvl6pPr lvl="5"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6pPr>
            <a:lvl7pPr lvl="6"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7pPr>
            <a:lvl8pPr lvl="7"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8pPr>
            <a:lvl9pPr lvl="8"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9pPr>
          </a:lstStyle>
          <a:p>
            <a:endParaRPr/>
          </a:p>
        </p:txBody>
      </p:sp>
      <p:sp>
        <p:nvSpPr>
          <p:cNvPr id="123" name="Google Shape;123;p16"/>
          <p:cNvSpPr txBox="1">
            <a:spLocks noGrp="1"/>
          </p:cNvSpPr>
          <p:nvPr>
            <p:ph type="subTitle" idx="3"/>
          </p:nvPr>
        </p:nvSpPr>
        <p:spPr>
          <a:xfrm flipH="1">
            <a:off x="3309588" y="3204968"/>
            <a:ext cx="2524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6"/>
          <p:cNvSpPr txBox="1">
            <a:spLocks noGrp="1"/>
          </p:cNvSpPr>
          <p:nvPr>
            <p:ph type="subTitle" idx="4"/>
          </p:nvPr>
        </p:nvSpPr>
        <p:spPr>
          <a:xfrm flipH="1">
            <a:off x="3309588" y="2871250"/>
            <a:ext cx="2524800" cy="43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Chau Philomene One"/>
              <a:buNone/>
              <a:defRPr sz="2400">
                <a:solidFill>
                  <a:schemeClr val="accent3"/>
                </a:solidFill>
                <a:latin typeface="Changa One"/>
                <a:ea typeface="Changa One"/>
                <a:cs typeface="Changa One"/>
                <a:sym typeface="Changa One"/>
              </a:defRPr>
            </a:lvl1pPr>
            <a:lvl2pPr lvl="1"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2pPr>
            <a:lvl3pPr lvl="2"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3pPr>
            <a:lvl4pPr lvl="3"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4pPr>
            <a:lvl5pPr lvl="4"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5pPr>
            <a:lvl6pPr lvl="5"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6pPr>
            <a:lvl7pPr lvl="6"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7pPr>
            <a:lvl8pPr lvl="7"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8pPr>
            <a:lvl9pPr lvl="8"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9pPr>
          </a:lstStyle>
          <a:p>
            <a:endParaRPr/>
          </a:p>
        </p:txBody>
      </p:sp>
      <p:sp>
        <p:nvSpPr>
          <p:cNvPr id="125" name="Google Shape;125;p16"/>
          <p:cNvSpPr txBox="1">
            <a:spLocks noGrp="1"/>
          </p:cNvSpPr>
          <p:nvPr>
            <p:ph type="subTitle" idx="5"/>
          </p:nvPr>
        </p:nvSpPr>
        <p:spPr>
          <a:xfrm flipH="1">
            <a:off x="5898425" y="4128318"/>
            <a:ext cx="2524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6"/>
          <p:cNvSpPr txBox="1">
            <a:spLocks noGrp="1"/>
          </p:cNvSpPr>
          <p:nvPr>
            <p:ph type="subTitle" idx="6"/>
          </p:nvPr>
        </p:nvSpPr>
        <p:spPr>
          <a:xfrm flipH="1">
            <a:off x="5898425" y="3805553"/>
            <a:ext cx="2524800" cy="43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Chau Philomene One"/>
              <a:buNone/>
              <a:defRPr sz="2400">
                <a:solidFill>
                  <a:schemeClr val="accent1"/>
                </a:solidFill>
                <a:latin typeface="Changa One"/>
                <a:ea typeface="Changa One"/>
                <a:cs typeface="Changa One"/>
                <a:sym typeface="Changa One"/>
              </a:defRPr>
            </a:lvl1pPr>
            <a:lvl2pPr lvl="1"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2pPr>
            <a:lvl3pPr lvl="2"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3pPr>
            <a:lvl4pPr lvl="3"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4pPr>
            <a:lvl5pPr lvl="4"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5pPr>
            <a:lvl6pPr lvl="5"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6pPr>
            <a:lvl7pPr lvl="6"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7pPr>
            <a:lvl8pPr lvl="7"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8pPr>
            <a:lvl9pPr lvl="8"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9pPr>
          </a:lstStyle>
          <a:p>
            <a:endParaRPr/>
          </a:p>
        </p:txBody>
      </p:sp>
      <p:sp>
        <p:nvSpPr>
          <p:cNvPr id="127" name="Google Shape;127;p16"/>
          <p:cNvSpPr txBox="1">
            <a:spLocks noGrp="1"/>
          </p:cNvSpPr>
          <p:nvPr>
            <p:ph type="title"/>
          </p:nvPr>
        </p:nvSpPr>
        <p:spPr>
          <a:xfrm>
            <a:off x="720725" y="335207"/>
            <a:ext cx="770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8" name="Google Shape;128;p16"/>
          <p:cNvGrpSpPr/>
          <p:nvPr/>
        </p:nvGrpSpPr>
        <p:grpSpPr>
          <a:xfrm>
            <a:off x="412650" y="572875"/>
            <a:ext cx="8527375" cy="921250"/>
            <a:chOff x="412650" y="572875"/>
            <a:chExt cx="8527375" cy="921250"/>
          </a:xfrm>
        </p:grpSpPr>
        <p:sp>
          <p:nvSpPr>
            <p:cNvPr id="129" name="Google Shape;129;p16"/>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_3">
    <p:bg>
      <p:bgPr>
        <a:solidFill>
          <a:schemeClr val="dk1"/>
        </a:solidFill>
        <a:effectLst/>
      </p:bgPr>
    </p:bg>
    <p:spTree>
      <p:nvGrpSpPr>
        <p:cNvPr id="1" name="Shape 131"/>
        <p:cNvGrpSpPr/>
        <p:nvPr/>
      </p:nvGrpSpPr>
      <p:grpSpPr>
        <a:xfrm>
          <a:off x="0" y="0"/>
          <a:ext cx="0" cy="0"/>
          <a:chOff x="0" y="0"/>
          <a:chExt cx="0" cy="0"/>
        </a:xfrm>
      </p:grpSpPr>
      <p:grpSp>
        <p:nvGrpSpPr>
          <p:cNvPr id="132" name="Google Shape;132;p17"/>
          <p:cNvGrpSpPr/>
          <p:nvPr/>
        </p:nvGrpSpPr>
        <p:grpSpPr>
          <a:xfrm>
            <a:off x="-9" y="-15475"/>
            <a:ext cx="9144002" cy="5160384"/>
            <a:chOff x="-9" y="-15475"/>
            <a:chExt cx="9144002" cy="5160384"/>
          </a:xfrm>
        </p:grpSpPr>
        <p:sp>
          <p:nvSpPr>
            <p:cNvPr id="133" name="Google Shape;133;p17"/>
            <p:cNvSpPr/>
            <p:nvPr/>
          </p:nvSpPr>
          <p:spPr>
            <a:xfrm flipH="1">
              <a:off x="440375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5400000">
              <a:off x="19656" y="-35139"/>
              <a:ext cx="2805530"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7"/>
          <p:cNvSpPr txBox="1">
            <a:spLocks noGrp="1"/>
          </p:cNvSpPr>
          <p:nvPr>
            <p:ph type="ctrTitle"/>
          </p:nvPr>
        </p:nvSpPr>
        <p:spPr>
          <a:xfrm>
            <a:off x="1379264" y="3256549"/>
            <a:ext cx="5061900" cy="403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1400"/>
              <a:buNone/>
              <a:defRPr sz="2400">
                <a:solidFill>
                  <a:schemeClr val="accent6"/>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a:endParaRPr/>
          </a:p>
        </p:txBody>
      </p:sp>
      <p:sp>
        <p:nvSpPr>
          <p:cNvPr id="136" name="Google Shape;136;p17"/>
          <p:cNvSpPr txBox="1">
            <a:spLocks noGrp="1"/>
          </p:cNvSpPr>
          <p:nvPr>
            <p:ph type="subTitle" idx="1"/>
          </p:nvPr>
        </p:nvSpPr>
        <p:spPr>
          <a:xfrm>
            <a:off x="1379275" y="1944949"/>
            <a:ext cx="6503100" cy="1213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400"/>
            </a:lvl1pPr>
            <a:lvl2pPr lvl="1" rtl="0">
              <a:lnSpc>
                <a:spcPct val="100000"/>
              </a:lnSpc>
              <a:spcBef>
                <a:spcPts val="0"/>
              </a:spcBef>
              <a:spcAft>
                <a:spcPts val="0"/>
              </a:spcAft>
              <a:buNone/>
              <a:defRPr sz="2400"/>
            </a:lvl2pPr>
            <a:lvl3pPr lvl="2" rtl="0">
              <a:lnSpc>
                <a:spcPct val="100000"/>
              </a:lnSpc>
              <a:spcBef>
                <a:spcPts val="0"/>
              </a:spcBef>
              <a:spcAft>
                <a:spcPts val="0"/>
              </a:spcAft>
              <a:buNone/>
              <a:defRPr sz="2400"/>
            </a:lvl3pPr>
            <a:lvl4pPr lvl="3" rtl="0">
              <a:lnSpc>
                <a:spcPct val="100000"/>
              </a:lnSpc>
              <a:spcBef>
                <a:spcPts val="0"/>
              </a:spcBef>
              <a:spcAft>
                <a:spcPts val="0"/>
              </a:spcAft>
              <a:buNone/>
              <a:defRPr sz="2400"/>
            </a:lvl4pPr>
            <a:lvl5pPr lvl="4" rtl="0">
              <a:lnSpc>
                <a:spcPct val="100000"/>
              </a:lnSpc>
              <a:spcBef>
                <a:spcPts val="0"/>
              </a:spcBef>
              <a:spcAft>
                <a:spcPts val="0"/>
              </a:spcAft>
              <a:buNone/>
              <a:defRPr sz="2400"/>
            </a:lvl5pPr>
            <a:lvl6pPr lvl="5" rtl="0">
              <a:lnSpc>
                <a:spcPct val="100000"/>
              </a:lnSpc>
              <a:spcBef>
                <a:spcPts val="0"/>
              </a:spcBef>
              <a:spcAft>
                <a:spcPts val="0"/>
              </a:spcAft>
              <a:buNone/>
              <a:defRPr sz="2400"/>
            </a:lvl6pPr>
            <a:lvl7pPr lvl="6" rtl="0">
              <a:lnSpc>
                <a:spcPct val="100000"/>
              </a:lnSpc>
              <a:spcBef>
                <a:spcPts val="0"/>
              </a:spcBef>
              <a:spcAft>
                <a:spcPts val="0"/>
              </a:spcAft>
              <a:buNone/>
              <a:defRPr sz="2400"/>
            </a:lvl7pPr>
            <a:lvl8pPr lvl="7" rtl="0">
              <a:lnSpc>
                <a:spcPct val="100000"/>
              </a:lnSpc>
              <a:spcBef>
                <a:spcPts val="0"/>
              </a:spcBef>
              <a:spcAft>
                <a:spcPts val="0"/>
              </a:spcAft>
              <a:buNone/>
              <a:defRPr sz="2400"/>
            </a:lvl8pPr>
            <a:lvl9pPr lvl="8" rtl="0">
              <a:lnSpc>
                <a:spcPct val="100000"/>
              </a:lnSpc>
              <a:spcBef>
                <a:spcPts val="0"/>
              </a:spcBef>
              <a:spcAft>
                <a:spcPts val="0"/>
              </a:spcAft>
              <a:buNone/>
              <a:defRPr sz="2400"/>
            </a:lvl9pPr>
          </a:lstStyle>
          <a:p>
            <a:endParaRPr/>
          </a:p>
        </p:txBody>
      </p:sp>
      <p:grpSp>
        <p:nvGrpSpPr>
          <p:cNvPr id="137" name="Google Shape;137;p17"/>
          <p:cNvGrpSpPr/>
          <p:nvPr/>
        </p:nvGrpSpPr>
        <p:grpSpPr>
          <a:xfrm>
            <a:off x="412650" y="572875"/>
            <a:ext cx="8527375" cy="921250"/>
            <a:chOff x="412650" y="572875"/>
            <a:chExt cx="8527375" cy="921250"/>
          </a:xfrm>
        </p:grpSpPr>
        <p:sp>
          <p:nvSpPr>
            <p:cNvPr id="138" name="Google Shape;138;p17"/>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7"/>
          <p:cNvSpPr/>
          <p:nvPr/>
        </p:nvSpPr>
        <p:spPr>
          <a:xfrm rot="10800000" flipH="1">
            <a:off x="888200" y="3814261"/>
            <a:ext cx="8541610" cy="1330639"/>
          </a:xfrm>
          <a:custGeom>
            <a:avLst/>
            <a:gdLst/>
            <a:ahLst/>
            <a:cxnLst/>
            <a:rect l="l" t="t" r="r" b="b"/>
            <a:pathLst>
              <a:path w="81279" h="12539" extrusionOk="0">
                <a:moveTo>
                  <a:pt x="1" y="0"/>
                </a:moveTo>
                <a:cubicBezTo>
                  <a:pt x="1590" y="2759"/>
                  <a:pt x="4422" y="4907"/>
                  <a:pt x="7696" y="5713"/>
                </a:cubicBezTo>
                <a:cubicBezTo>
                  <a:pt x="8992" y="6033"/>
                  <a:pt x="10311" y="6152"/>
                  <a:pt x="11643" y="6152"/>
                </a:cubicBezTo>
                <a:cubicBezTo>
                  <a:pt x="14274" y="6152"/>
                  <a:pt x="16951" y="5688"/>
                  <a:pt x="19583" y="5398"/>
                </a:cubicBezTo>
                <a:cubicBezTo>
                  <a:pt x="21130" y="5228"/>
                  <a:pt x="22713" y="5129"/>
                  <a:pt x="24295" y="5129"/>
                </a:cubicBezTo>
                <a:cubicBezTo>
                  <a:pt x="29290" y="5129"/>
                  <a:pt x="34274" y="6118"/>
                  <a:pt x="38099" y="8980"/>
                </a:cubicBezTo>
                <a:cubicBezTo>
                  <a:pt x="39319" y="9892"/>
                  <a:pt x="40542" y="11037"/>
                  <a:pt x="42110" y="11091"/>
                </a:cubicBezTo>
                <a:cubicBezTo>
                  <a:pt x="42148" y="11093"/>
                  <a:pt x="42186" y="11093"/>
                  <a:pt x="42223" y="11093"/>
                </a:cubicBezTo>
                <a:cubicBezTo>
                  <a:pt x="42979" y="11093"/>
                  <a:pt x="43714" y="10841"/>
                  <a:pt x="44422" y="10590"/>
                </a:cubicBezTo>
                <a:cubicBezTo>
                  <a:pt x="47739" y="9424"/>
                  <a:pt x="51053" y="8255"/>
                  <a:pt x="54367" y="7089"/>
                </a:cubicBezTo>
                <a:cubicBezTo>
                  <a:pt x="55665" y="6632"/>
                  <a:pt x="56996" y="6168"/>
                  <a:pt x="58385" y="6140"/>
                </a:cubicBezTo>
                <a:cubicBezTo>
                  <a:pt x="58425" y="6139"/>
                  <a:pt x="58464" y="6139"/>
                  <a:pt x="58504" y="6139"/>
                </a:cubicBezTo>
                <a:cubicBezTo>
                  <a:pt x="61351" y="6139"/>
                  <a:pt x="63808" y="7925"/>
                  <a:pt x="66058" y="9556"/>
                </a:cubicBezTo>
                <a:cubicBezTo>
                  <a:pt x="68104" y="11040"/>
                  <a:pt x="70476" y="12538"/>
                  <a:pt x="73013" y="12538"/>
                </a:cubicBezTo>
                <a:cubicBezTo>
                  <a:pt x="73303" y="12538"/>
                  <a:pt x="73595" y="12518"/>
                  <a:pt x="73889" y="12477"/>
                </a:cubicBezTo>
                <a:cubicBezTo>
                  <a:pt x="76979" y="12047"/>
                  <a:pt x="78954" y="9441"/>
                  <a:pt x="81279" y="7408"/>
                </a:cubicBezTo>
                <a:lnTo>
                  <a:pt x="81279" y="0"/>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eadline">
  <p:cSld name="BLANK_1_1_2">
    <p:bg>
      <p:bgPr>
        <a:solidFill>
          <a:schemeClr val="dk1"/>
        </a:solidFill>
        <a:effectLst/>
      </p:bgPr>
    </p:bg>
    <p:spTree>
      <p:nvGrpSpPr>
        <p:cNvPr id="1" name="Shape 141"/>
        <p:cNvGrpSpPr/>
        <p:nvPr/>
      </p:nvGrpSpPr>
      <p:grpSpPr>
        <a:xfrm>
          <a:off x="0" y="0"/>
          <a:ext cx="0" cy="0"/>
          <a:chOff x="0" y="0"/>
          <a:chExt cx="0" cy="0"/>
        </a:xfrm>
      </p:grpSpPr>
      <p:grpSp>
        <p:nvGrpSpPr>
          <p:cNvPr id="142" name="Google Shape;142;p18"/>
          <p:cNvGrpSpPr/>
          <p:nvPr/>
        </p:nvGrpSpPr>
        <p:grpSpPr>
          <a:xfrm>
            <a:off x="-9" y="-15475"/>
            <a:ext cx="9144002" cy="5160384"/>
            <a:chOff x="-9" y="-15475"/>
            <a:chExt cx="9144002" cy="5160384"/>
          </a:xfrm>
        </p:grpSpPr>
        <p:sp>
          <p:nvSpPr>
            <p:cNvPr id="143" name="Google Shape;143;p18"/>
            <p:cNvSpPr/>
            <p:nvPr/>
          </p:nvSpPr>
          <p:spPr>
            <a:xfrm flipH="1">
              <a:off x="440375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rot="5400000">
              <a:off x="19656" y="-35139"/>
              <a:ext cx="2805530"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8"/>
          <p:cNvSpPr txBox="1">
            <a:spLocks noGrp="1"/>
          </p:cNvSpPr>
          <p:nvPr>
            <p:ph type="ctrTitle"/>
          </p:nvPr>
        </p:nvSpPr>
        <p:spPr>
          <a:xfrm>
            <a:off x="716750" y="1792275"/>
            <a:ext cx="4342800" cy="212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EA5C5C"/>
              </a:buClr>
              <a:buSzPts val="5200"/>
              <a:buNone/>
              <a:defRPr sz="6200">
                <a:solidFill>
                  <a:schemeClr val="accent6"/>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6" name="Google Shape;146;p18"/>
          <p:cNvSpPr txBox="1">
            <a:spLocks noGrp="1"/>
          </p:cNvSpPr>
          <p:nvPr>
            <p:ph type="subTitle" idx="1"/>
          </p:nvPr>
        </p:nvSpPr>
        <p:spPr>
          <a:xfrm>
            <a:off x="716750" y="3961400"/>
            <a:ext cx="4065600" cy="4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47" name="Google Shape;147;p18"/>
          <p:cNvGrpSpPr/>
          <p:nvPr/>
        </p:nvGrpSpPr>
        <p:grpSpPr>
          <a:xfrm>
            <a:off x="412650" y="572875"/>
            <a:ext cx="8527375" cy="921250"/>
            <a:chOff x="412650" y="572875"/>
            <a:chExt cx="8527375" cy="921250"/>
          </a:xfrm>
        </p:grpSpPr>
        <p:sp>
          <p:nvSpPr>
            <p:cNvPr id="148" name="Google Shape;148;p18"/>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
    <p:bg>
      <p:bgPr>
        <a:solidFill>
          <a:schemeClr val="dk1"/>
        </a:solidFill>
        <a:effectLst/>
      </p:bgPr>
    </p:bg>
    <p:spTree>
      <p:nvGrpSpPr>
        <p:cNvPr id="1" name="Shape 150"/>
        <p:cNvGrpSpPr/>
        <p:nvPr/>
      </p:nvGrpSpPr>
      <p:grpSpPr>
        <a:xfrm>
          <a:off x="0" y="0"/>
          <a:ext cx="0" cy="0"/>
          <a:chOff x="0" y="0"/>
          <a:chExt cx="0" cy="0"/>
        </a:xfrm>
      </p:grpSpPr>
      <p:grpSp>
        <p:nvGrpSpPr>
          <p:cNvPr id="151" name="Google Shape;151;p19"/>
          <p:cNvGrpSpPr/>
          <p:nvPr/>
        </p:nvGrpSpPr>
        <p:grpSpPr>
          <a:xfrm>
            <a:off x="-6481" y="-15475"/>
            <a:ext cx="9152674" cy="5160384"/>
            <a:chOff x="-6481" y="-15475"/>
            <a:chExt cx="9152674" cy="5160384"/>
          </a:xfrm>
        </p:grpSpPr>
        <p:sp>
          <p:nvSpPr>
            <p:cNvPr id="152" name="Google Shape;152;p19"/>
            <p:cNvSpPr/>
            <p:nvPr/>
          </p:nvSpPr>
          <p:spPr>
            <a:xfrm>
              <a:off x="-648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10800000">
              <a:off x="4405951" y="-15475"/>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9"/>
          <p:cNvSpPr/>
          <p:nvPr/>
        </p:nvSpPr>
        <p:spPr>
          <a:xfrm>
            <a:off x="-6475" y="4288350"/>
            <a:ext cx="9171123" cy="852239"/>
          </a:xfrm>
          <a:custGeom>
            <a:avLst/>
            <a:gdLst/>
            <a:ahLst/>
            <a:cxnLst/>
            <a:rect l="l" t="t" r="r" b="b"/>
            <a:pathLst>
              <a:path w="98731" h="13748" extrusionOk="0">
                <a:moveTo>
                  <a:pt x="1" y="0"/>
                </a:moveTo>
                <a:lnTo>
                  <a:pt x="1" y="13748"/>
                </a:lnTo>
                <a:lnTo>
                  <a:pt x="98731" y="13748"/>
                </a:lnTo>
                <a:lnTo>
                  <a:pt x="98731" y="9736"/>
                </a:lnTo>
                <a:cubicBezTo>
                  <a:pt x="94506" y="8987"/>
                  <a:pt x="90710" y="6802"/>
                  <a:pt x="86915" y="4870"/>
                </a:cubicBezTo>
                <a:cubicBezTo>
                  <a:pt x="83335" y="3046"/>
                  <a:pt x="79401" y="1372"/>
                  <a:pt x="75372" y="1372"/>
                </a:cubicBezTo>
                <a:cubicBezTo>
                  <a:pt x="74798" y="1372"/>
                  <a:pt x="74223" y="1406"/>
                  <a:pt x="73646" y="1478"/>
                </a:cubicBezTo>
                <a:cubicBezTo>
                  <a:pt x="69097" y="2046"/>
                  <a:pt x="64934" y="4949"/>
                  <a:pt x="60450" y="4949"/>
                </a:cubicBezTo>
                <a:cubicBezTo>
                  <a:pt x="60044" y="4949"/>
                  <a:pt x="59635" y="4925"/>
                  <a:pt x="59223" y="4874"/>
                </a:cubicBezTo>
                <a:cubicBezTo>
                  <a:pt x="57336" y="4636"/>
                  <a:pt x="55595" y="3823"/>
                  <a:pt x="53856" y="3105"/>
                </a:cubicBezTo>
                <a:cubicBezTo>
                  <a:pt x="50286" y="1630"/>
                  <a:pt x="46378" y="493"/>
                  <a:pt x="42519" y="493"/>
                </a:cubicBezTo>
                <a:cubicBezTo>
                  <a:pt x="41060" y="493"/>
                  <a:pt x="39608" y="656"/>
                  <a:pt x="38183" y="1024"/>
                </a:cubicBezTo>
                <a:cubicBezTo>
                  <a:pt x="33467" y="2247"/>
                  <a:pt x="29573" y="5605"/>
                  <a:pt x="24752" y="6419"/>
                </a:cubicBezTo>
                <a:cubicBezTo>
                  <a:pt x="23948" y="6554"/>
                  <a:pt x="23149" y="6616"/>
                  <a:pt x="22353" y="6616"/>
                </a:cubicBezTo>
                <a:cubicBezTo>
                  <a:pt x="17105" y="6616"/>
                  <a:pt x="12032" y="3930"/>
                  <a:pt x="7032" y="2068"/>
                </a:cubicBezTo>
                <a:cubicBezTo>
                  <a:pt x="4749" y="1217"/>
                  <a:pt x="2397" y="526"/>
                  <a:pt x="1"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txBox="1"/>
          <p:nvPr/>
        </p:nvSpPr>
        <p:spPr>
          <a:xfrm>
            <a:off x="716750" y="3470925"/>
            <a:ext cx="3391800" cy="537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300"/>
              </a:spcBef>
              <a:spcAft>
                <a:spcPts val="0"/>
              </a:spcAft>
              <a:buNone/>
            </a:pPr>
            <a:r>
              <a:rPr lang="en" sz="1200" b="1">
                <a:solidFill>
                  <a:srgbClr val="324055"/>
                </a:solidFill>
                <a:latin typeface="Antic Slab"/>
                <a:ea typeface="Antic Slab"/>
                <a:cs typeface="Antic Slab"/>
                <a:sym typeface="Antic Slab"/>
              </a:rPr>
              <a:t>CREDITS</a:t>
            </a:r>
            <a:r>
              <a:rPr lang="en" sz="1200">
                <a:solidFill>
                  <a:srgbClr val="324055"/>
                </a:solidFill>
                <a:latin typeface="Antic Slab"/>
                <a:ea typeface="Antic Slab"/>
                <a:cs typeface="Antic Slab"/>
                <a:sym typeface="Antic Slab"/>
              </a:rPr>
              <a:t>: This presentation template was created by </a:t>
            </a:r>
            <a:r>
              <a:rPr lang="en" sz="1200" b="1">
                <a:solidFill>
                  <a:srgbClr val="324055"/>
                </a:solidFill>
                <a:uFill>
                  <a:noFill/>
                </a:uFill>
                <a:latin typeface="Antic Slab"/>
                <a:ea typeface="Antic Slab"/>
                <a:cs typeface="Antic Slab"/>
                <a:sym typeface="Antic Slab"/>
                <a:hlinkClick r:id="rId2"/>
              </a:rPr>
              <a:t>Slidesgo</a:t>
            </a:r>
            <a:r>
              <a:rPr lang="en" sz="1200">
                <a:solidFill>
                  <a:srgbClr val="324055"/>
                </a:solidFill>
                <a:latin typeface="Antic Slab"/>
                <a:ea typeface="Antic Slab"/>
                <a:cs typeface="Antic Slab"/>
                <a:sym typeface="Antic Slab"/>
              </a:rPr>
              <a:t>, including icons by </a:t>
            </a:r>
            <a:r>
              <a:rPr lang="en" sz="1200" b="1">
                <a:solidFill>
                  <a:srgbClr val="324055"/>
                </a:solidFill>
                <a:uFill>
                  <a:noFill/>
                </a:uFill>
                <a:latin typeface="Antic Slab"/>
                <a:ea typeface="Antic Slab"/>
                <a:cs typeface="Antic Slab"/>
                <a:sym typeface="Antic Slab"/>
                <a:hlinkClick r:id="rId3"/>
              </a:rPr>
              <a:t>Flaticon</a:t>
            </a:r>
            <a:r>
              <a:rPr lang="en" sz="1200">
                <a:solidFill>
                  <a:srgbClr val="324055"/>
                </a:solidFill>
                <a:latin typeface="Antic Slab"/>
                <a:ea typeface="Antic Slab"/>
                <a:cs typeface="Antic Slab"/>
                <a:sym typeface="Antic Slab"/>
              </a:rPr>
              <a:t>, and infographics &amp; images by </a:t>
            </a:r>
            <a:r>
              <a:rPr lang="en" sz="1200" b="1">
                <a:solidFill>
                  <a:srgbClr val="324055"/>
                </a:solidFill>
                <a:uFill>
                  <a:noFill/>
                </a:uFill>
                <a:latin typeface="Antic Slab"/>
                <a:ea typeface="Antic Slab"/>
                <a:cs typeface="Antic Slab"/>
                <a:sym typeface="Antic Slab"/>
                <a:hlinkClick r:id="rId4"/>
              </a:rPr>
              <a:t>Freepik</a:t>
            </a:r>
            <a:endParaRPr sz="1200" b="1">
              <a:solidFill>
                <a:srgbClr val="324055"/>
              </a:solidFill>
              <a:latin typeface="Antic Slab"/>
              <a:ea typeface="Antic Slab"/>
              <a:cs typeface="Antic Slab"/>
              <a:sym typeface="Antic Slab"/>
            </a:endParaRPr>
          </a:p>
          <a:p>
            <a:pPr marL="0" lvl="0" indent="0" algn="l" rtl="0">
              <a:spcBef>
                <a:spcPts val="0"/>
              </a:spcBef>
              <a:spcAft>
                <a:spcPts val="0"/>
              </a:spcAft>
              <a:buNone/>
            </a:pPr>
            <a:endParaRPr sz="1200">
              <a:solidFill>
                <a:srgbClr val="324055"/>
              </a:solidFill>
              <a:latin typeface="Antic Slab"/>
              <a:ea typeface="Antic Slab"/>
              <a:cs typeface="Antic Slab"/>
              <a:sym typeface="Antic Slab"/>
            </a:endParaRPr>
          </a:p>
          <a:p>
            <a:pPr marL="0" lvl="0" indent="0" algn="l" rtl="0">
              <a:lnSpc>
                <a:spcPct val="115000"/>
              </a:lnSpc>
              <a:spcBef>
                <a:spcPts val="300"/>
              </a:spcBef>
              <a:spcAft>
                <a:spcPts val="0"/>
              </a:spcAft>
              <a:buNone/>
            </a:pPr>
            <a:endParaRPr sz="1200">
              <a:solidFill>
                <a:srgbClr val="324055"/>
              </a:solidFill>
              <a:latin typeface="Antic Slab"/>
              <a:ea typeface="Antic Slab"/>
              <a:cs typeface="Antic Slab"/>
              <a:sym typeface="Antic Slab"/>
            </a:endParaRPr>
          </a:p>
        </p:txBody>
      </p:sp>
      <p:sp>
        <p:nvSpPr>
          <p:cNvPr id="158" name="Google Shape;158;p19"/>
          <p:cNvSpPr/>
          <p:nvPr/>
        </p:nvSpPr>
        <p:spPr>
          <a:xfrm>
            <a:off x="5658400" y="8249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492875" y="2413250"/>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ctrTitle"/>
          </p:nvPr>
        </p:nvSpPr>
        <p:spPr>
          <a:xfrm>
            <a:off x="716750" y="386123"/>
            <a:ext cx="4995300" cy="941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EA5C5C"/>
              </a:buClr>
              <a:buSzPts val="5200"/>
              <a:buNone/>
              <a:defRPr sz="6200">
                <a:solidFill>
                  <a:schemeClr val="accent6"/>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1" name="Google Shape;161;p19"/>
          <p:cNvSpPr txBox="1">
            <a:spLocks noGrp="1"/>
          </p:cNvSpPr>
          <p:nvPr>
            <p:ph type="subTitle" idx="1"/>
          </p:nvPr>
        </p:nvSpPr>
        <p:spPr>
          <a:xfrm>
            <a:off x="716750" y="1835103"/>
            <a:ext cx="3580500" cy="140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
    <p:bg>
      <p:bgPr>
        <a:solidFill>
          <a:schemeClr val="dk1"/>
        </a:solidFill>
        <a:effectLst/>
      </p:bgPr>
    </p:bg>
    <p:spTree>
      <p:nvGrpSpPr>
        <p:cNvPr id="1" name="Shape 162"/>
        <p:cNvGrpSpPr/>
        <p:nvPr/>
      </p:nvGrpSpPr>
      <p:grpSpPr>
        <a:xfrm>
          <a:off x="0" y="0"/>
          <a:ext cx="0" cy="0"/>
          <a:chOff x="0" y="0"/>
          <a:chExt cx="0" cy="0"/>
        </a:xfrm>
      </p:grpSpPr>
      <p:grpSp>
        <p:nvGrpSpPr>
          <p:cNvPr id="163" name="Google Shape;163;p20"/>
          <p:cNvGrpSpPr/>
          <p:nvPr/>
        </p:nvGrpSpPr>
        <p:grpSpPr>
          <a:xfrm>
            <a:off x="-6481" y="-15475"/>
            <a:ext cx="9152674" cy="5160384"/>
            <a:chOff x="-6481" y="-15475"/>
            <a:chExt cx="9152674" cy="5160384"/>
          </a:xfrm>
        </p:grpSpPr>
        <p:sp>
          <p:nvSpPr>
            <p:cNvPr id="164" name="Google Shape;164;p20"/>
            <p:cNvSpPr/>
            <p:nvPr/>
          </p:nvSpPr>
          <p:spPr>
            <a:xfrm>
              <a:off x="-648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rot="10800000">
              <a:off x="4405951" y="-15475"/>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sp>
        <p:nvSpPr>
          <p:cNvPr id="18" name="Google Shape;18;p3"/>
          <p:cNvSpPr/>
          <p:nvPr/>
        </p:nvSpPr>
        <p:spPr>
          <a:xfrm rot="10800000">
            <a:off x="720726" y="1791393"/>
            <a:ext cx="8438000" cy="3352107"/>
          </a:xfrm>
          <a:custGeom>
            <a:avLst/>
            <a:gdLst/>
            <a:ahLst/>
            <a:cxnLst/>
            <a:rect l="l" t="t" r="r" b="b"/>
            <a:pathLst>
              <a:path w="36540" h="14516" extrusionOk="0">
                <a:moveTo>
                  <a:pt x="0" y="1"/>
                </a:moveTo>
                <a:lnTo>
                  <a:pt x="0" y="12219"/>
                </a:lnTo>
                <a:cubicBezTo>
                  <a:pt x="299" y="12592"/>
                  <a:pt x="614" y="12945"/>
                  <a:pt x="964" y="13264"/>
                </a:cubicBezTo>
                <a:cubicBezTo>
                  <a:pt x="1754" y="13979"/>
                  <a:pt x="2783" y="14515"/>
                  <a:pt x="3837" y="14515"/>
                </a:cubicBezTo>
                <a:cubicBezTo>
                  <a:pt x="3984" y="14515"/>
                  <a:pt x="4132" y="14505"/>
                  <a:pt x="4280" y="14483"/>
                </a:cubicBezTo>
                <a:cubicBezTo>
                  <a:pt x="5422" y="14312"/>
                  <a:pt x="6354" y="13511"/>
                  <a:pt x="7216" y="12743"/>
                </a:cubicBezTo>
                <a:cubicBezTo>
                  <a:pt x="10311" y="9842"/>
                  <a:pt x="13930" y="5939"/>
                  <a:pt x="18327" y="5325"/>
                </a:cubicBezTo>
                <a:cubicBezTo>
                  <a:pt x="18388" y="5318"/>
                  <a:pt x="18451" y="5310"/>
                  <a:pt x="18509" y="5302"/>
                </a:cubicBezTo>
                <a:cubicBezTo>
                  <a:pt x="19339" y="5197"/>
                  <a:pt x="20174" y="5165"/>
                  <a:pt x="21011" y="5165"/>
                </a:cubicBezTo>
                <a:cubicBezTo>
                  <a:pt x="22281" y="5165"/>
                  <a:pt x="23555" y="5239"/>
                  <a:pt x="24824" y="5243"/>
                </a:cubicBezTo>
                <a:cubicBezTo>
                  <a:pt x="24846" y="5243"/>
                  <a:pt x="24869" y="5243"/>
                  <a:pt x="24891" y="5243"/>
                </a:cubicBezTo>
                <a:cubicBezTo>
                  <a:pt x="27171" y="5243"/>
                  <a:pt x="29477" y="5007"/>
                  <a:pt x="31608" y="4207"/>
                </a:cubicBezTo>
                <a:cubicBezTo>
                  <a:pt x="32753" y="3775"/>
                  <a:pt x="36497" y="1527"/>
                  <a:pt x="36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412650" y="572875"/>
            <a:ext cx="8527375" cy="921250"/>
            <a:chOff x="412650" y="572875"/>
            <a:chExt cx="8527375" cy="921250"/>
          </a:xfrm>
        </p:grpSpPr>
        <p:sp>
          <p:nvSpPr>
            <p:cNvPr id="20" name="Google Shape;20;p3"/>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5106925" y="1462923"/>
            <a:ext cx="3317100" cy="680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9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3" name="Google Shape;23;p3"/>
          <p:cNvSpPr txBox="1">
            <a:spLocks noGrp="1"/>
          </p:cNvSpPr>
          <p:nvPr>
            <p:ph type="body" idx="1"/>
          </p:nvPr>
        </p:nvSpPr>
        <p:spPr>
          <a:xfrm>
            <a:off x="5106925" y="3016287"/>
            <a:ext cx="3317100" cy="1338000"/>
          </a:xfrm>
          <a:prstGeom prst="rect">
            <a:avLst/>
          </a:prstGeom>
        </p:spPr>
        <p:txBody>
          <a:bodyPr spcFirstLastPara="1" wrap="square" lIns="91425" tIns="91425" rIns="91425" bIns="91425" anchor="t" anchorCtr="0">
            <a:noAutofit/>
          </a:bodyPr>
          <a:lstStyle>
            <a:lvl1pPr marL="457200" lvl="0" indent="-304800" algn="r" rtl="0">
              <a:spcBef>
                <a:spcPts val="0"/>
              </a:spcBef>
              <a:spcAft>
                <a:spcPts val="0"/>
              </a:spcAft>
              <a:buSzPts val="1200"/>
              <a:buChar char="●"/>
              <a:defRPr sz="1600"/>
            </a:lvl1pPr>
            <a:lvl2pPr marL="914400" lvl="1" indent="-304800" algn="r" rtl="0">
              <a:spcBef>
                <a:spcPts val="1600"/>
              </a:spcBef>
              <a:spcAft>
                <a:spcPts val="0"/>
              </a:spcAft>
              <a:buSzPts val="1200"/>
              <a:buChar char="○"/>
              <a:defRPr sz="1200"/>
            </a:lvl2pPr>
            <a:lvl3pPr marL="1371600" lvl="2" indent="-304800" algn="r" rtl="0">
              <a:spcBef>
                <a:spcPts val="1600"/>
              </a:spcBef>
              <a:spcAft>
                <a:spcPts val="0"/>
              </a:spcAft>
              <a:buSzPts val="1200"/>
              <a:buChar char="■"/>
              <a:defRPr sz="1200"/>
            </a:lvl3pPr>
            <a:lvl4pPr marL="1828800" lvl="3" indent="-304800" algn="r" rtl="0">
              <a:spcBef>
                <a:spcPts val="1600"/>
              </a:spcBef>
              <a:spcAft>
                <a:spcPts val="0"/>
              </a:spcAft>
              <a:buSzPts val="1200"/>
              <a:buChar char="●"/>
              <a:defRPr sz="1200"/>
            </a:lvl4pPr>
            <a:lvl5pPr marL="2286000" lvl="4" indent="-304800" algn="r" rtl="0">
              <a:spcBef>
                <a:spcPts val="1600"/>
              </a:spcBef>
              <a:spcAft>
                <a:spcPts val="0"/>
              </a:spcAft>
              <a:buSzPts val="1200"/>
              <a:buChar char="○"/>
              <a:defRPr sz="1200"/>
            </a:lvl5pPr>
            <a:lvl6pPr marL="2743200" lvl="5" indent="-304800" algn="r" rtl="0">
              <a:spcBef>
                <a:spcPts val="1600"/>
              </a:spcBef>
              <a:spcAft>
                <a:spcPts val="0"/>
              </a:spcAft>
              <a:buSzPts val="1200"/>
              <a:buChar char="■"/>
              <a:defRPr sz="1200"/>
            </a:lvl6pPr>
            <a:lvl7pPr marL="3200400" lvl="6" indent="-304800" algn="r" rtl="0">
              <a:spcBef>
                <a:spcPts val="1600"/>
              </a:spcBef>
              <a:spcAft>
                <a:spcPts val="0"/>
              </a:spcAft>
              <a:buSzPts val="1200"/>
              <a:buChar char="●"/>
              <a:defRPr sz="1200"/>
            </a:lvl7pPr>
            <a:lvl8pPr marL="3657600" lvl="7" indent="-304800" algn="r" rtl="0">
              <a:spcBef>
                <a:spcPts val="1600"/>
              </a:spcBef>
              <a:spcAft>
                <a:spcPts val="0"/>
              </a:spcAft>
              <a:buSzPts val="1200"/>
              <a:buChar char="○"/>
              <a:defRPr sz="1200"/>
            </a:lvl8pPr>
            <a:lvl9pPr marL="4114800" lvl="8" indent="-304800" algn="r" rtl="0">
              <a:spcBef>
                <a:spcPts val="1600"/>
              </a:spcBef>
              <a:spcAft>
                <a:spcPts val="1600"/>
              </a:spcAft>
              <a:buSzPts val="1200"/>
              <a:buChar char="■"/>
              <a:defRPr sz="1200"/>
            </a:lvl9pPr>
          </a:lstStyle>
          <a:p>
            <a:endParaRPr/>
          </a:p>
        </p:txBody>
      </p:sp>
      <p:sp>
        <p:nvSpPr>
          <p:cNvPr id="24" name="Google Shape;24;p3"/>
          <p:cNvSpPr txBox="1">
            <a:spLocks noGrp="1"/>
          </p:cNvSpPr>
          <p:nvPr>
            <p:ph type="title" idx="2"/>
          </p:nvPr>
        </p:nvSpPr>
        <p:spPr>
          <a:xfrm>
            <a:off x="720725" y="335207"/>
            <a:ext cx="770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
    <p:bg>
      <p:bgPr>
        <a:solidFill>
          <a:schemeClr val="dk1"/>
        </a:solidFill>
        <a:effectLst/>
      </p:bgPr>
    </p:bg>
    <p:spTree>
      <p:nvGrpSpPr>
        <p:cNvPr id="1" name="Shape 168"/>
        <p:cNvGrpSpPr/>
        <p:nvPr/>
      </p:nvGrpSpPr>
      <p:grpSpPr>
        <a:xfrm>
          <a:off x="0" y="0"/>
          <a:ext cx="0" cy="0"/>
          <a:chOff x="0" y="0"/>
          <a:chExt cx="0" cy="0"/>
        </a:xfrm>
      </p:grpSpPr>
      <p:sp>
        <p:nvSpPr>
          <p:cNvPr id="169" name="Google Shape;169;p21"/>
          <p:cNvSpPr/>
          <p:nvPr/>
        </p:nvSpPr>
        <p:spPr>
          <a:xfrm flipH="1">
            <a:off x="440375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rot="5400000">
            <a:off x="19656" y="-35139"/>
            <a:ext cx="2805530"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LANK_1_1_1_1_1_1">
    <p:bg>
      <p:bgPr>
        <a:solidFill>
          <a:schemeClr val="dk1"/>
        </a:solidFill>
        <a:effectLst/>
      </p:bgPr>
    </p:bg>
    <p:spTree>
      <p:nvGrpSpPr>
        <p:cNvPr id="1" name="Shape 173"/>
        <p:cNvGrpSpPr/>
        <p:nvPr/>
      </p:nvGrpSpPr>
      <p:grpSpPr>
        <a:xfrm>
          <a:off x="0" y="0"/>
          <a:ext cx="0" cy="0"/>
          <a:chOff x="0" y="0"/>
          <a:chExt cx="0" cy="0"/>
        </a:xfrm>
      </p:grpSpPr>
      <p:sp>
        <p:nvSpPr>
          <p:cNvPr id="174" name="Google Shape;174;p22"/>
          <p:cNvSpPr/>
          <p:nvPr/>
        </p:nvSpPr>
        <p:spPr>
          <a:xfrm rot="10800000" flipH="1">
            <a:off x="0" y="1791393"/>
            <a:ext cx="8438000" cy="3352107"/>
          </a:xfrm>
          <a:custGeom>
            <a:avLst/>
            <a:gdLst/>
            <a:ahLst/>
            <a:cxnLst/>
            <a:rect l="l" t="t" r="r" b="b"/>
            <a:pathLst>
              <a:path w="36540" h="14516" extrusionOk="0">
                <a:moveTo>
                  <a:pt x="0" y="1"/>
                </a:moveTo>
                <a:lnTo>
                  <a:pt x="0" y="12219"/>
                </a:lnTo>
                <a:cubicBezTo>
                  <a:pt x="299" y="12592"/>
                  <a:pt x="614" y="12945"/>
                  <a:pt x="964" y="13264"/>
                </a:cubicBezTo>
                <a:cubicBezTo>
                  <a:pt x="1754" y="13979"/>
                  <a:pt x="2783" y="14515"/>
                  <a:pt x="3837" y="14515"/>
                </a:cubicBezTo>
                <a:cubicBezTo>
                  <a:pt x="3984" y="14515"/>
                  <a:pt x="4132" y="14505"/>
                  <a:pt x="4280" y="14483"/>
                </a:cubicBezTo>
                <a:cubicBezTo>
                  <a:pt x="5422" y="14312"/>
                  <a:pt x="6354" y="13511"/>
                  <a:pt x="7216" y="12743"/>
                </a:cubicBezTo>
                <a:cubicBezTo>
                  <a:pt x="10311" y="9842"/>
                  <a:pt x="13930" y="5939"/>
                  <a:pt x="18327" y="5325"/>
                </a:cubicBezTo>
                <a:cubicBezTo>
                  <a:pt x="18388" y="5318"/>
                  <a:pt x="18451" y="5310"/>
                  <a:pt x="18509" y="5302"/>
                </a:cubicBezTo>
                <a:cubicBezTo>
                  <a:pt x="19339" y="5197"/>
                  <a:pt x="20174" y="5165"/>
                  <a:pt x="21011" y="5165"/>
                </a:cubicBezTo>
                <a:cubicBezTo>
                  <a:pt x="22281" y="5165"/>
                  <a:pt x="23555" y="5239"/>
                  <a:pt x="24824" y="5243"/>
                </a:cubicBezTo>
                <a:cubicBezTo>
                  <a:pt x="24846" y="5243"/>
                  <a:pt x="24869" y="5243"/>
                  <a:pt x="24891" y="5243"/>
                </a:cubicBezTo>
                <a:cubicBezTo>
                  <a:pt x="27171" y="5243"/>
                  <a:pt x="29477" y="5007"/>
                  <a:pt x="31608" y="4207"/>
                </a:cubicBezTo>
                <a:cubicBezTo>
                  <a:pt x="32753" y="3775"/>
                  <a:pt x="36497" y="1527"/>
                  <a:pt x="36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LANK_1_1_1_1_1_1_1">
    <p:bg>
      <p:bgPr>
        <a:solidFill>
          <a:schemeClr val="dk1"/>
        </a:solidFill>
        <a:effectLst/>
      </p:bgPr>
    </p:bg>
    <p:spTree>
      <p:nvGrpSpPr>
        <p:cNvPr id="1" name="Shape 177"/>
        <p:cNvGrpSpPr/>
        <p:nvPr/>
      </p:nvGrpSpPr>
      <p:grpSpPr>
        <a:xfrm>
          <a:off x="0" y="0"/>
          <a:ext cx="0" cy="0"/>
          <a:chOff x="0" y="0"/>
          <a:chExt cx="0" cy="0"/>
        </a:xfrm>
      </p:grpSpPr>
      <p:sp>
        <p:nvSpPr>
          <p:cNvPr id="178" name="Google Shape;178;p23"/>
          <p:cNvSpPr/>
          <p:nvPr/>
        </p:nvSpPr>
        <p:spPr>
          <a:xfrm rot="10800000">
            <a:off x="720726" y="1791393"/>
            <a:ext cx="8438000" cy="3352107"/>
          </a:xfrm>
          <a:custGeom>
            <a:avLst/>
            <a:gdLst/>
            <a:ahLst/>
            <a:cxnLst/>
            <a:rect l="l" t="t" r="r" b="b"/>
            <a:pathLst>
              <a:path w="36540" h="14516" extrusionOk="0">
                <a:moveTo>
                  <a:pt x="0" y="1"/>
                </a:moveTo>
                <a:lnTo>
                  <a:pt x="0" y="12219"/>
                </a:lnTo>
                <a:cubicBezTo>
                  <a:pt x="299" y="12592"/>
                  <a:pt x="614" y="12945"/>
                  <a:pt x="964" y="13264"/>
                </a:cubicBezTo>
                <a:cubicBezTo>
                  <a:pt x="1754" y="13979"/>
                  <a:pt x="2783" y="14515"/>
                  <a:pt x="3837" y="14515"/>
                </a:cubicBezTo>
                <a:cubicBezTo>
                  <a:pt x="3984" y="14515"/>
                  <a:pt x="4132" y="14505"/>
                  <a:pt x="4280" y="14483"/>
                </a:cubicBezTo>
                <a:cubicBezTo>
                  <a:pt x="5422" y="14312"/>
                  <a:pt x="6354" y="13511"/>
                  <a:pt x="7216" y="12743"/>
                </a:cubicBezTo>
                <a:cubicBezTo>
                  <a:pt x="10311" y="9842"/>
                  <a:pt x="13930" y="5939"/>
                  <a:pt x="18327" y="5325"/>
                </a:cubicBezTo>
                <a:cubicBezTo>
                  <a:pt x="18388" y="5318"/>
                  <a:pt x="18451" y="5310"/>
                  <a:pt x="18509" y="5302"/>
                </a:cubicBezTo>
                <a:cubicBezTo>
                  <a:pt x="19339" y="5197"/>
                  <a:pt x="20174" y="5165"/>
                  <a:pt x="21011" y="5165"/>
                </a:cubicBezTo>
                <a:cubicBezTo>
                  <a:pt x="22281" y="5165"/>
                  <a:pt x="23555" y="5239"/>
                  <a:pt x="24824" y="5243"/>
                </a:cubicBezTo>
                <a:cubicBezTo>
                  <a:pt x="24846" y="5243"/>
                  <a:pt x="24869" y="5243"/>
                  <a:pt x="24891" y="5243"/>
                </a:cubicBezTo>
                <a:cubicBezTo>
                  <a:pt x="27171" y="5243"/>
                  <a:pt x="29477" y="5007"/>
                  <a:pt x="31608" y="4207"/>
                </a:cubicBezTo>
                <a:cubicBezTo>
                  <a:pt x="32753" y="3775"/>
                  <a:pt x="36497" y="1527"/>
                  <a:pt x="36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3"/>
          <p:cNvGrpSpPr/>
          <p:nvPr/>
        </p:nvGrpSpPr>
        <p:grpSpPr>
          <a:xfrm>
            <a:off x="412650" y="572875"/>
            <a:ext cx="8527375" cy="921250"/>
            <a:chOff x="412650" y="572875"/>
            <a:chExt cx="8527375" cy="921250"/>
          </a:xfrm>
        </p:grpSpPr>
        <p:sp>
          <p:nvSpPr>
            <p:cNvPr id="180" name="Google Shape;180;p23"/>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BLANK_1_1_1_1_1_1_1_1">
    <p:bg>
      <p:bgPr>
        <a:solidFill>
          <a:schemeClr val="dk1"/>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ertificate 1">
  <p:cSld name="BLANK_1_1_1_1_1_1_1_1_1">
    <p:bg>
      <p:bgPr>
        <a:solidFill>
          <a:schemeClr val="dk1"/>
        </a:solidFill>
        <a:effectLst/>
      </p:bgPr>
    </p:bg>
    <p:spTree>
      <p:nvGrpSpPr>
        <p:cNvPr id="1" name="Shape 183"/>
        <p:cNvGrpSpPr/>
        <p:nvPr/>
      </p:nvGrpSpPr>
      <p:grpSpPr>
        <a:xfrm>
          <a:off x="0" y="0"/>
          <a:ext cx="0" cy="0"/>
          <a:chOff x="0" y="0"/>
          <a:chExt cx="0" cy="0"/>
        </a:xfrm>
      </p:grpSpPr>
      <p:sp>
        <p:nvSpPr>
          <p:cNvPr id="184" name="Google Shape;184;p25"/>
          <p:cNvSpPr/>
          <p:nvPr/>
        </p:nvSpPr>
        <p:spPr>
          <a:xfrm rot="10800000">
            <a:off x="5121185" y="-9"/>
            <a:ext cx="4033672" cy="2420825"/>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4166" y="1305709"/>
            <a:ext cx="6394750" cy="3837805"/>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rot="925081">
            <a:off x="4391419" y="4308337"/>
            <a:ext cx="328646" cy="341293"/>
          </a:xfrm>
          <a:custGeom>
            <a:avLst/>
            <a:gdLst/>
            <a:ahLst/>
            <a:cxnLst/>
            <a:rect l="l" t="t" r="r" b="b"/>
            <a:pathLst>
              <a:path w="5960" h="6188" extrusionOk="0">
                <a:moveTo>
                  <a:pt x="2372" y="1"/>
                </a:moveTo>
                <a:lnTo>
                  <a:pt x="1974" y="2125"/>
                </a:lnTo>
                <a:lnTo>
                  <a:pt x="0" y="3004"/>
                </a:lnTo>
                <a:lnTo>
                  <a:pt x="1898" y="4036"/>
                </a:lnTo>
                <a:lnTo>
                  <a:pt x="2121" y="6187"/>
                </a:lnTo>
                <a:lnTo>
                  <a:pt x="3692" y="4701"/>
                </a:lnTo>
                <a:lnTo>
                  <a:pt x="5802" y="5155"/>
                </a:lnTo>
                <a:lnTo>
                  <a:pt x="4877" y="3201"/>
                </a:lnTo>
                <a:lnTo>
                  <a:pt x="5959" y="1331"/>
                </a:lnTo>
                <a:lnTo>
                  <a:pt x="3815" y="1611"/>
                </a:lnTo>
                <a:lnTo>
                  <a:pt x="23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txBox="1">
            <a:spLocks noGrp="1"/>
          </p:cNvSpPr>
          <p:nvPr>
            <p:ph type="title"/>
          </p:nvPr>
        </p:nvSpPr>
        <p:spPr>
          <a:xfrm>
            <a:off x="2824251" y="1011550"/>
            <a:ext cx="3487200" cy="727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300">
                <a:solidFill>
                  <a:schemeClr val="accent6"/>
                </a:solidFill>
              </a:defRPr>
            </a:lvl1pPr>
            <a:lvl2pPr lvl="1" algn="ctr">
              <a:spcBef>
                <a:spcPts val="0"/>
              </a:spcBef>
              <a:spcAft>
                <a:spcPts val="0"/>
              </a:spcAft>
              <a:buNone/>
              <a:defRPr sz="4300">
                <a:solidFill>
                  <a:schemeClr val="accent6"/>
                </a:solidFill>
              </a:defRPr>
            </a:lvl2pPr>
            <a:lvl3pPr lvl="2" algn="ctr">
              <a:spcBef>
                <a:spcPts val="0"/>
              </a:spcBef>
              <a:spcAft>
                <a:spcPts val="0"/>
              </a:spcAft>
              <a:buNone/>
              <a:defRPr sz="4300">
                <a:solidFill>
                  <a:schemeClr val="accent6"/>
                </a:solidFill>
              </a:defRPr>
            </a:lvl3pPr>
            <a:lvl4pPr lvl="3" algn="ctr">
              <a:spcBef>
                <a:spcPts val="0"/>
              </a:spcBef>
              <a:spcAft>
                <a:spcPts val="0"/>
              </a:spcAft>
              <a:buNone/>
              <a:defRPr sz="4300">
                <a:solidFill>
                  <a:schemeClr val="accent6"/>
                </a:solidFill>
              </a:defRPr>
            </a:lvl4pPr>
            <a:lvl5pPr lvl="4" algn="ctr">
              <a:spcBef>
                <a:spcPts val="0"/>
              </a:spcBef>
              <a:spcAft>
                <a:spcPts val="0"/>
              </a:spcAft>
              <a:buNone/>
              <a:defRPr sz="4300">
                <a:solidFill>
                  <a:schemeClr val="accent6"/>
                </a:solidFill>
              </a:defRPr>
            </a:lvl5pPr>
            <a:lvl6pPr lvl="5" algn="ctr">
              <a:spcBef>
                <a:spcPts val="0"/>
              </a:spcBef>
              <a:spcAft>
                <a:spcPts val="0"/>
              </a:spcAft>
              <a:buNone/>
              <a:defRPr sz="4300">
                <a:solidFill>
                  <a:schemeClr val="accent6"/>
                </a:solidFill>
              </a:defRPr>
            </a:lvl6pPr>
            <a:lvl7pPr lvl="6" algn="ctr">
              <a:spcBef>
                <a:spcPts val="0"/>
              </a:spcBef>
              <a:spcAft>
                <a:spcPts val="0"/>
              </a:spcAft>
              <a:buNone/>
              <a:defRPr sz="4300">
                <a:solidFill>
                  <a:schemeClr val="accent6"/>
                </a:solidFill>
              </a:defRPr>
            </a:lvl7pPr>
            <a:lvl8pPr lvl="7" algn="ctr">
              <a:spcBef>
                <a:spcPts val="0"/>
              </a:spcBef>
              <a:spcAft>
                <a:spcPts val="0"/>
              </a:spcAft>
              <a:buNone/>
              <a:defRPr sz="4300">
                <a:solidFill>
                  <a:schemeClr val="accent6"/>
                </a:solidFill>
              </a:defRPr>
            </a:lvl8pPr>
            <a:lvl9pPr lvl="8" algn="ctr">
              <a:spcBef>
                <a:spcPts val="0"/>
              </a:spcBef>
              <a:spcAft>
                <a:spcPts val="0"/>
              </a:spcAft>
              <a:buNone/>
              <a:defRPr sz="4300">
                <a:solidFill>
                  <a:schemeClr val="accent6"/>
                </a:solidFill>
              </a:defRPr>
            </a:lvl9pPr>
          </a:lstStyle>
          <a:p>
            <a:endParaRPr/>
          </a:p>
        </p:txBody>
      </p:sp>
      <p:sp>
        <p:nvSpPr>
          <p:cNvPr id="188" name="Google Shape;188;p25"/>
          <p:cNvSpPr txBox="1">
            <a:spLocks noGrp="1"/>
          </p:cNvSpPr>
          <p:nvPr>
            <p:ph type="subTitle" idx="1"/>
          </p:nvPr>
        </p:nvSpPr>
        <p:spPr>
          <a:xfrm>
            <a:off x="3712851" y="1717153"/>
            <a:ext cx="1710000" cy="32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400"/>
            </a:lvl1pPr>
            <a:lvl2pPr lvl="1" algn="ctr">
              <a:spcBef>
                <a:spcPts val="1600"/>
              </a:spcBef>
              <a:spcAft>
                <a:spcPts val="0"/>
              </a:spcAft>
              <a:buNone/>
              <a:defRPr sz="1400"/>
            </a:lvl2pPr>
            <a:lvl3pPr lvl="2" algn="ctr">
              <a:spcBef>
                <a:spcPts val="1600"/>
              </a:spcBef>
              <a:spcAft>
                <a:spcPts val="0"/>
              </a:spcAft>
              <a:buNone/>
              <a:defRPr sz="1400"/>
            </a:lvl3pPr>
            <a:lvl4pPr lvl="3" algn="ctr">
              <a:spcBef>
                <a:spcPts val="1600"/>
              </a:spcBef>
              <a:spcAft>
                <a:spcPts val="0"/>
              </a:spcAft>
              <a:buNone/>
              <a:defRPr sz="1400"/>
            </a:lvl4pPr>
            <a:lvl5pPr lvl="4" algn="ctr">
              <a:spcBef>
                <a:spcPts val="1600"/>
              </a:spcBef>
              <a:spcAft>
                <a:spcPts val="0"/>
              </a:spcAft>
              <a:buNone/>
              <a:defRPr sz="1400"/>
            </a:lvl5pPr>
            <a:lvl6pPr lvl="5" algn="ctr">
              <a:spcBef>
                <a:spcPts val="1600"/>
              </a:spcBef>
              <a:spcAft>
                <a:spcPts val="0"/>
              </a:spcAft>
              <a:buNone/>
              <a:defRPr sz="1400"/>
            </a:lvl6pPr>
            <a:lvl7pPr lvl="6" algn="ctr">
              <a:spcBef>
                <a:spcPts val="1600"/>
              </a:spcBef>
              <a:spcAft>
                <a:spcPts val="0"/>
              </a:spcAft>
              <a:buNone/>
              <a:defRPr sz="1400"/>
            </a:lvl7pPr>
            <a:lvl8pPr lvl="7" algn="ctr">
              <a:spcBef>
                <a:spcPts val="1600"/>
              </a:spcBef>
              <a:spcAft>
                <a:spcPts val="0"/>
              </a:spcAft>
              <a:buNone/>
              <a:defRPr sz="1400"/>
            </a:lvl8pPr>
            <a:lvl9pPr lvl="8" algn="ctr">
              <a:spcBef>
                <a:spcPts val="1600"/>
              </a:spcBef>
              <a:spcAft>
                <a:spcPts val="1600"/>
              </a:spcAft>
              <a:buNone/>
              <a:defRPr sz="1400"/>
            </a:lvl9pPr>
          </a:lstStyle>
          <a:p>
            <a:endParaRPr/>
          </a:p>
        </p:txBody>
      </p:sp>
      <p:sp>
        <p:nvSpPr>
          <p:cNvPr id="189" name="Google Shape;189;p25"/>
          <p:cNvSpPr txBox="1">
            <a:spLocks noGrp="1"/>
          </p:cNvSpPr>
          <p:nvPr>
            <p:ph type="subTitle" idx="2"/>
          </p:nvPr>
        </p:nvSpPr>
        <p:spPr>
          <a:xfrm>
            <a:off x="2464701" y="2163076"/>
            <a:ext cx="4206300" cy="402300"/>
          </a:xfrm>
          <a:prstGeom prst="rect">
            <a:avLst/>
          </a:prstGeom>
        </p:spPr>
        <p:txBody>
          <a:bodyPr spcFirstLastPara="1" wrap="square" lIns="91425" tIns="91425" rIns="91425" bIns="91425" anchor="t" anchorCtr="0">
            <a:noAutofit/>
          </a:bodyPr>
          <a:lstStyle>
            <a:lvl1pPr lvl="0">
              <a:spcBef>
                <a:spcPts val="0"/>
              </a:spcBef>
              <a:spcAft>
                <a:spcPts val="0"/>
              </a:spcAft>
              <a:buNone/>
              <a:defRPr sz="3000"/>
            </a:lvl1pPr>
            <a:lvl2pPr lvl="1">
              <a:spcBef>
                <a:spcPts val="1600"/>
              </a:spcBef>
              <a:spcAft>
                <a:spcPts val="0"/>
              </a:spcAft>
              <a:buNone/>
              <a:defRPr sz="3000"/>
            </a:lvl2pPr>
            <a:lvl3pPr lvl="2">
              <a:spcBef>
                <a:spcPts val="1600"/>
              </a:spcBef>
              <a:spcAft>
                <a:spcPts val="0"/>
              </a:spcAft>
              <a:buNone/>
              <a:defRPr sz="3000"/>
            </a:lvl3pPr>
            <a:lvl4pPr lvl="3">
              <a:spcBef>
                <a:spcPts val="1600"/>
              </a:spcBef>
              <a:spcAft>
                <a:spcPts val="0"/>
              </a:spcAft>
              <a:buNone/>
              <a:defRPr sz="3000"/>
            </a:lvl4pPr>
            <a:lvl5pPr lvl="4">
              <a:spcBef>
                <a:spcPts val="1600"/>
              </a:spcBef>
              <a:spcAft>
                <a:spcPts val="0"/>
              </a:spcAft>
              <a:buNone/>
              <a:defRPr sz="3000"/>
            </a:lvl5pPr>
            <a:lvl6pPr lvl="5">
              <a:spcBef>
                <a:spcPts val="1600"/>
              </a:spcBef>
              <a:spcAft>
                <a:spcPts val="0"/>
              </a:spcAft>
              <a:buNone/>
              <a:defRPr sz="3000"/>
            </a:lvl6pPr>
            <a:lvl7pPr lvl="6">
              <a:spcBef>
                <a:spcPts val="1600"/>
              </a:spcBef>
              <a:spcAft>
                <a:spcPts val="0"/>
              </a:spcAft>
              <a:buNone/>
              <a:defRPr sz="3000"/>
            </a:lvl7pPr>
            <a:lvl8pPr lvl="7">
              <a:spcBef>
                <a:spcPts val="1600"/>
              </a:spcBef>
              <a:spcAft>
                <a:spcPts val="0"/>
              </a:spcAft>
              <a:buNone/>
              <a:defRPr sz="3000"/>
            </a:lvl8pPr>
            <a:lvl9pPr lvl="8">
              <a:spcBef>
                <a:spcPts val="1600"/>
              </a:spcBef>
              <a:spcAft>
                <a:spcPts val="1600"/>
              </a:spcAft>
              <a:buNone/>
              <a:defRPr sz="3000"/>
            </a:lvl9pPr>
          </a:lstStyle>
          <a:p>
            <a:endParaRPr/>
          </a:p>
        </p:txBody>
      </p:sp>
      <p:sp>
        <p:nvSpPr>
          <p:cNvPr id="190" name="Google Shape;190;p25"/>
          <p:cNvSpPr txBox="1">
            <a:spLocks noGrp="1"/>
          </p:cNvSpPr>
          <p:nvPr>
            <p:ph type="subTitle" idx="3"/>
          </p:nvPr>
        </p:nvSpPr>
        <p:spPr>
          <a:xfrm>
            <a:off x="1801350" y="2870577"/>
            <a:ext cx="5541300" cy="621900"/>
          </a:xfrm>
          <a:prstGeom prst="rect">
            <a:avLst/>
          </a:prstGeom>
        </p:spPr>
        <p:txBody>
          <a:bodyPr spcFirstLastPara="1" wrap="square" lIns="91425" tIns="91425" rIns="91425" bIns="91425" anchor="t" anchorCtr="0">
            <a:noAutofit/>
          </a:bodyPr>
          <a:lstStyle>
            <a:lvl1pPr lvl="0">
              <a:spcBef>
                <a:spcPts val="0"/>
              </a:spcBef>
              <a:spcAft>
                <a:spcPts val="0"/>
              </a:spcAft>
              <a:buNone/>
              <a:defRPr sz="1200"/>
            </a:lvl1pPr>
            <a:lvl2pPr lvl="1">
              <a:spcBef>
                <a:spcPts val="1600"/>
              </a:spcBef>
              <a:spcAft>
                <a:spcPts val="0"/>
              </a:spcAft>
              <a:buNone/>
              <a:defRPr sz="1200"/>
            </a:lvl2pPr>
            <a:lvl3pPr lvl="2">
              <a:spcBef>
                <a:spcPts val="1600"/>
              </a:spcBef>
              <a:spcAft>
                <a:spcPts val="0"/>
              </a:spcAft>
              <a:buNone/>
              <a:defRPr sz="1200"/>
            </a:lvl3pPr>
            <a:lvl4pPr lvl="3">
              <a:spcBef>
                <a:spcPts val="1600"/>
              </a:spcBef>
              <a:spcAft>
                <a:spcPts val="0"/>
              </a:spcAft>
              <a:buNone/>
              <a:defRPr sz="1200"/>
            </a:lvl4pPr>
            <a:lvl5pPr lvl="4">
              <a:spcBef>
                <a:spcPts val="1600"/>
              </a:spcBef>
              <a:spcAft>
                <a:spcPts val="0"/>
              </a:spcAft>
              <a:buNone/>
              <a:defRPr sz="1200"/>
            </a:lvl5pPr>
            <a:lvl6pPr lvl="5">
              <a:spcBef>
                <a:spcPts val="1600"/>
              </a:spcBef>
              <a:spcAft>
                <a:spcPts val="0"/>
              </a:spcAft>
              <a:buNone/>
              <a:defRPr sz="1200"/>
            </a:lvl6pPr>
            <a:lvl7pPr lvl="6">
              <a:spcBef>
                <a:spcPts val="1600"/>
              </a:spcBef>
              <a:spcAft>
                <a:spcPts val="0"/>
              </a:spcAft>
              <a:buNone/>
              <a:defRPr sz="1200"/>
            </a:lvl7pPr>
            <a:lvl8pPr lvl="7">
              <a:spcBef>
                <a:spcPts val="1600"/>
              </a:spcBef>
              <a:spcAft>
                <a:spcPts val="0"/>
              </a:spcAft>
              <a:buNone/>
              <a:defRPr sz="1200"/>
            </a:lvl8pPr>
            <a:lvl9pPr lvl="8">
              <a:spcBef>
                <a:spcPts val="1600"/>
              </a:spcBef>
              <a:spcAft>
                <a:spcPts val="1600"/>
              </a:spcAft>
              <a:buNone/>
              <a:defRPr sz="1200"/>
            </a:lvl9pPr>
          </a:lstStyle>
          <a:p>
            <a:endParaRPr/>
          </a:p>
        </p:txBody>
      </p:sp>
      <p:sp>
        <p:nvSpPr>
          <p:cNvPr id="191" name="Google Shape;191;p25"/>
          <p:cNvSpPr txBox="1">
            <a:spLocks noGrp="1"/>
          </p:cNvSpPr>
          <p:nvPr>
            <p:ph type="subTitle" idx="4"/>
          </p:nvPr>
        </p:nvSpPr>
        <p:spPr>
          <a:xfrm>
            <a:off x="2152875" y="4175125"/>
            <a:ext cx="1710000" cy="2505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300">
                <a:latin typeface="Changa One"/>
                <a:ea typeface="Changa One"/>
                <a:cs typeface="Changa One"/>
                <a:sym typeface="Changa One"/>
              </a:defRPr>
            </a:lvl1pPr>
            <a:lvl2pPr lvl="1" algn="ctr">
              <a:spcBef>
                <a:spcPts val="1600"/>
              </a:spcBef>
              <a:spcAft>
                <a:spcPts val="0"/>
              </a:spcAft>
              <a:buNone/>
              <a:defRPr sz="1300">
                <a:latin typeface="Changa One"/>
                <a:ea typeface="Changa One"/>
                <a:cs typeface="Changa One"/>
                <a:sym typeface="Changa One"/>
              </a:defRPr>
            </a:lvl2pPr>
            <a:lvl3pPr lvl="2" algn="ctr">
              <a:spcBef>
                <a:spcPts val="1600"/>
              </a:spcBef>
              <a:spcAft>
                <a:spcPts val="0"/>
              </a:spcAft>
              <a:buNone/>
              <a:defRPr sz="1300">
                <a:latin typeface="Changa One"/>
                <a:ea typeface="Changa One"/>
                <a:cs typeface="Changa One"/>
                <a:sym typeface="Changa One"/>
              </a:defRPr>
            </a:lvl3pPr>
            <a:lvl4pPr lvl="3" algn="ctr">
              <a:spcBef>
                <a:spcPts val="1600"/>
              </a:spcBef>
              <a:spcAft>
                <a:spcPts val="0"/>
              </a:spcAft>
              <a:buNone/>
              <a:defRPr sz="1300">
                <a:latin typeface="Changa One"/>
                <a:ea typeface="Changa One"/>
                <a:cs typeface="Changa One"/>
                <a:sym typeface="Changa One"/>
              </a:defRPr>
            </a:lvl4pPr>
            <a:lvl5pPr lvl="4" algn="ctr">
              <a:spcBef>
                <a:spcPts val="1600"/>
              </a:spcBef>
              <a:spcAft>
                <a:spcPts val="0"/>
              </a:spcAft>
              <a:buNone/>
              <a:defRPr sz="1300">
                <a:latin typeface="Changa One"/>
                <a:ea typeface="Changa One"/>
                <a:cs typeface="Changa One"/>
                <a:sym typeface="Changa One"/>
              </a:defRPr>
            </a:lvl5pPr>
            <a:lvl6pPr lvl="5" algn="ctr">
              <a:spcBef>
                <a:spcPts val="1600"/>
              </a:spcBef>
              <a:spcAft>
                <a:spcPts val="0"/>
              </a:spcAft>
              <a:buNone/>
              <a:defRPr sz="1300">
                <a:latin typeface="Changa One"/>
                <a:ea typeface="Changa One"/>
                <a:cs typeface="Changa One"/>
                <a:sym typeface="Changa One"/>
              </a:defRPr>
            </a:lvl6pPr>
            <a:lvl7pPr lvl="6" algn="ctr">
              <a:spcBef>
                <a:spcPts val="1600"/>
              </a:spcBef>
              <a:spcAft>
                <a:spcPts val="0"/>
              </a:spcAft>
              <a:buNone/>
              <a:defRPr sz="1300">
                <a:latin typeface="Changa One"/>
                <a:ea typeface="Changa One"/>
                <a:cs typeface="Changa One"/>
                <a:sym typeface="Changa One"/>
              </a:defRPr>
            </a:lvl7pPr>
            <a:lvl8pPr lvl="7" algn="ctr">
              <a:spcBef>
                <a:spcPts val="1600"/>
              </a:spcBef>
              <a:spcAft>
                <a:spcPts val="0"/>
              </a:spcAft>
              <a:buNone/>
              <a:defRPr sz="1300">
                <a:latin typeface="Changa One"/>
                <a:ea typeface="Changa One"/>
                <a:cs typeface="Changa One"/>
                <a:sym typeface="Changa One"/>
              </a:defRPr>
            </a:lvl8pPr>
            <a:lvl9pPr lvl="8" algn="ctr">
              <a:spcBef>
                <a:spcPts val="1600"/>
              </a:spcBef>
              <a:spcAft>
                <a:spcPts val="1600"/>
              </a:spcAft>
              <a:buNone/>
              <a:defRPr sz="1300">
                <a:latin typeface="Changa One"/>
                <a:ea typeface="Changa One"/>
                <a:cs typeface="Changa One"/>
                <a:sym typeface="Changa One"/>
              </a:defRPr>
            </a:lvl9pPr>
          </a:lstStyle>
          <a:p>
            <a:endParaRPr/>
          </a:p>
        </p:txBody>
      </p:sp>
      <p:sp>
        <p:nvSpPr>
          <p:cNvPr id="192" name="Google Shape;192;p25"/>
          <p:cNvSpPr txBox="1">
            <a:spLocks noGrp="1"/>
          </p:cNvSpPr>
          <p:nvPr>
            <p:ph type="subTitle" idx="5"/>
          </p:nvPr>
        </p:nvSpPr>
        <p:spPr>
          <a:xfrm>
            <a:off x="5286809" y="4176925"/>
            <a:ext cx="1710000" cy="2469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300">
                <a:latin typeface="Changa One"/>
                <a:ea typeface="Changa One"/>
                <a:cs typeface="Changa One"/>
                <a:sym typeface="Changa One"/>
              </a:defRPr>
            </a:lvl1pPr>
            <a:lvl2pPr lvl="1" algn="ctr">
              <a:spcBef>
                <a:spcPts val="1600"/>
              </a:spcBef>
              <a:spcAft>
                <a:spcPts val="0"/>
              </a:spcAft>
              <a:buNone/>
              <a:defRPr sz="1300">
                <a:latin typeface="Changa One"/>
                <a:ea typeface="Changa One"/>
                <a:cs typeface="Changa One"/>
                <a:sym typeface="Changa One"/>
              </a:defRPr>
            </a:lvl2pPr>
            <a:lvl3pPr lvl="2" algn="ctr">
              <a:spcBef>
                <a:spcPts val="1600"/>
              </a:spcBef>
              <a:spcAft>
                <a:spcPts val="0"/>
              </a:spcAft>
              <a:buNone/>
              <a:defRPr sz="1300">
                <a:latin typeface="Changa One"/>
                <a:ea typeface="Changa One"/>
                <a:cs typeface="Changa One"/>
                <a:sym typeface="Changa One"/>
              </a:defRPr>
            </a:lvl3pPr>
            <a:lvl4pPr lvl="3" algn="ctr">
              <a:spcBef>
                <a:spcPts val="1600"/>
              </a:spcBef>
              <a:spcAft>
                <a:spcPts val="0"/>
              </a:spcAft>
              <a:buNone/>
              <a:defRPr sz="1300">
                <a:latin typeface="Changa One"/>
                <a:ea typeface="Changa One"/>
                <a:cs typeface="Changa One"/>
                <a:sym typeface="Changa One"/>
              </a:defRPr>
            </a:lvl4pPr>
            <a:lvl5pPr lvl="4" algn="ctr">
              <a:spcBef>
                <a:spcPts val="1600"/>
              </a:spcBef>
              <a:spcAft>
                <a:spcPts val="0"/>
              </a:spcAft>
              <a:buNone/>
              <a:defRPr sz="1300">
                <a:latin typeface="Changa One"/>
                <a:ea typeface="Changa One"/>
                <a:cs typeface="Changa One"/>
                <a:sym typeface="Changa One"/>
              </a:defRPr>
            </a:lvl5pPr>
            <a:lvl6pPr lvl="5" algn="ctr">
              <a:spcBef>
                <a:spcPts val="1600"/>
              </a:spcBef>
              <a:spcAft>
                <a:spcPts val="0"/>
              </a:spcAft>
              <a:buNone/>
              <a:defRPr sz="1300">
                <a:latin typeface="Changa One"/>
                <a:ea typeface="Changa One"/>
                <a:cs typeface="Changa One"/>
                <a:sym typeface="Changa One"/>
              </a:defRPr>
            </a:lvl6pPr>
            <a:lvl7pPr lvl="6" algn="ctr">
              <a:spcBef>
                <a:spcPts val="1600"/>
              </a:spcBef>
              <a:spcAft>
                <a:spcPts val="0"/>
              </a:spcAft>
              <a:buNone/>
              <a:defRPr sz="1300">
                <a:latin typeface="Changa One"/>
                <a:ea typeface="Changa One"/>
                <a:cs typeface="Changa One"/>
                <a:sym typeface="Changa One"/>
              </a:defRPr>
            </a:lvl7pPr>
            <a:lvl8pPr lvl="7" algn="ctr">
              <a:spcBef>
                <a:spcPts val="1600"/>
              </a:spcBef>
              <a:spcAft>
                <a:spcPts val="0"/>
              </a:spcAft>
              <a:buNone/>
              <a:defRPr sz="1300">
                <a:latin typeface="Changa One"/>
                <a:ea typeface="Changa One"/>
                <a:cs typeface="Changa One"/>
                <a:sym typeface="Changa One"/>
              </a:defRPr>
            </a:lvl8pPr>
            <a:lvl9pPr lvl="8" algn="ctr">
              <a:spcBef>
                <a:spcPts val="1600"/>
              </a:spcBef>
              <a:spcAft>
                <a:spcPts val="1600"/>
              </a:spcAft>
              <a:buNone/>
              <a:defRPr sz="1300">
                <a:latin typeface="Changa One"/>
                <a:ea typeface="Changa One"/>
                <a:cs typeface="Changa One"/>
                <a:sym typeface="Changa One"/>
              </a:defRPr>
            </a:lvl9pPr>
          </a:lstStyle>
          <a:p>
            <a:endParaRPr/>
          </a:p>
        </p:txBody>
      </p:sp>
      <p:sp>
        <p:nvSpPr>
          <p:cNvPr id="193" name="Google Shape;193;p25"/>
          <p:cNvSpPr txBox="1">
            <a:spLocks noGrp="1"/>
          </p:cNvSpPr>
          <p:nvPr>
            <p:ph type="subTitle" idx="6"/>
          </p:nvPr>
        </p:nvSpPr>
        <p:spPr>
          <a:xfrm>
            <a:off x="2093463" y="4487594"/>
            <a:ext cx="1828800" cy="363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94" name="Google Shape;194;p25"/>
          <p:cNvSpPr txBox="1">
            <a:spLocks noGrp="1"/>
          </p:cNvSpPr>
          <p:nvPr>
            <p:ph type="subTitle" idx="7"/>
          </p:nvPr>
        </p:nvSpPr>
        <p:spPr>
          <a:xfrm>
            <a:off x="5221366" y="4490243"/>
            <a:ext cx="1828800" cy="363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cxnSp>
        <p:nvCxnSpPr>
          <p:cNvPr id="195" name="Google Shape;195;p25"/>
          <p:cNvCxnSpPr/>
          <p:nvPr/>
        </p:nvCxnSpPr>
        <p:spPr>
          <a:xfrm>
            <a:off x="2370300" y="2823412"/>
            <a:ext cx="4403100" cy="0"/>
          </a:xfrm>
          <a:prstGeom prst="straightConnector1">
            <a:avLst/>
          </a:prstGeom>
          <a:noFill/>
          <a:ln w="19050" cap="flat" cmpd="sng">
            <a:solidFill>
              <a:schemeClr val="lt2"/>
            </a:solidFill>
            <a:prstDash val="solid"/>
            <a:round/>
            <a:headEnd type="none" w="med" len="med"/>
            <a:tailEnd type="none" w="med" len="med"/>
          </a:ln>
        </p:spPr>
      </p:cxnSp>
      <p:grpSp>
        <p:nvGrpSpPr>
          <p:cNvPr id="196" name="Google Shape;196;p25"/>
          <p:cNvGrpSpPr/>
          <p:nvPr/>
        </p:nvGrpSpPr>
        <p:grpSpPr>
          <a:xfrm>
            <a:off x="529683" y="1383971"/>
            <a:ext cx="1630811" cy="3247574"/>
            <a:chOff x="739483" y="1383971"/>
            <a:chExt cx="1630811" cy="3247574"/>
          </a:xfrm>
        </p:grpSpPr>
        <p:grpSp>
          <p:nvGrpSpPr>
            <p:cNvPr id="197" name="Google Shape;197;p25"/>
            <p:cNvGrpSpPr/>
            <p:nvPr/>
          </p:nvGrpSpPr>
          <p:grpSpPr>
            <a:xfrm>
              <a:off x="1565386" y="1383971"/>
              <a:ext cx="804909" cy="694298"/>
              <a:chOff x="2524526" y="2571754"/>
              <a:chExt cx="519296" cy="447934"/>
            </a:xfrm>
          </p:grpSpPr>
          <p:sp>
            <p:nvSpPr>
              <p:cNvPr id="198" name="Google Shape;198;p25"/>
              <p:cNvSpPr/>
              <p:nvPr/>
            </p:nvSpPr>
            <p:spPr>
              <a:xfrm rot="976288" flipH="1">
                <a:off x="2546021" y="2816985"/>
                <a:ext cx="186808" cy="180140"/>
              </a:xfrm>
              <a:custGeom>
                <a:avLst/>
                <a:gdLst/>
                <a:ahLst/>
                <a:cxnLst/>
                <a:rect l="l" t="t" r="r" b="b"/>
                <a:pathLst>
                  <a:path w="6331" h="6105" extrusionOk="0">
                    <a:moveTo>
                      <a:pt x="4349" y="0"/>
                    </a:moveTo>
                    <a:cubicBezTo>
                      <a:pt x="2548" y="527"/>
                      <a:pt x="961" y="1764"/>
                      <a:pt x="1" y="3378"/>
                    </a:cubicBezTo>
                    <a:cubicBezTo>
                      <a:pt x="675" y="4402"/>
                      <a:pt x="1220" y="5349"/>
                      <a:pt x="1516" y="6104"/>
                    </a:cubicBezTo>
                    <a:cubicBezTo>
                      <a:pt x="2921" y="3219"/>
                      <a:pt x="5690" y="3073"/>
                      <a:pt x="6236" y="3073"/>
                    </a:cubicBezTo>
                    <a:cubicBezTo>
                      <a:pt x="6297" y="3073"/>
                      <a:pt x="6330" y="3074"/>
                      <a:pt x="6330" y="3074"/>
                    </a:cubicBezTo>
                    <a:cubicBezTo>
                      <a:pt x="6330" y="3074"/>
                      <a:pt x="5551" y="1798"/>
                      <a:pt x="4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rot="976288" flipH="1">
                <a:off x="2535108" y="2898481"/>
                <a:ext cx="142076" cy="90645"/>
              </a:xfrm>
              <a:custGeom>
                <a:avLst/>
                <a:gdLst/>
                <a:ahLst/>
                <a:cxnLst/>
                <a:rect l="l" t="t" r="r" b="b"/>
                <a:pathLst>
                  <a:path w="4815" h="3072" extrusionOk="0">
                    <a:moveTo>
                      <a:pt x="4720" y="1"/>
                    </a:moveTo>
                    <a:cubicBezTo>
                      <a:pt x="4174" y="1"/>
                      <a:pt x="1405" y="147"/>
                      <a:pt x="0" y="3032"/>
                    </a:cubicBezTo>
                    <a:lnTo>
                      <a:pt x="0" y="3037"/>
                    </a:lnTo>
                    <a:cubicBezTo>
                      <a:pt x="0" y="3037"/>
                      <a:pt x="184" y="3072"/>
                      <a:pt x="488" y="3072"/>
                    </a:cubicBezTo>
                    <a:cubicBezTo>
                      <a:pt x="1425" y="3072"/>
                      <a:pt x="3505" y="2737"/>
                      <a:pt x="4814" y="2"/>
                    </a:cubicBezTo>
                    <a:cubicBezTo>
                      <a:pt x="4814" y="2"/>
                      <a:pt x="4781" y="1"/>
                      <a:pt x="4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rot="976288" flipH="1">
                <a:off x="2616130" y="2809822"/>
                <a:ext cx="143167" cy="120182"/>
              </a:xfrm>
              <a:custGeom>
                <a:avLst/>
                <a:gdLst/>
                <a:ahLst/>
                <a:cxnLst/>
                <a:rect l="l" t="t" r="r" b="b"/>
                <a:pathLst>
                  <a:path w="4852" h="4073" extrusionOk="0">
                    <a:moveTo>
                      <a:pt x="4385" y="1"/>
                    </a:moveTo>
                    <a:cubicBezTo>
                      <a:pt x="4259" y="38"/>
                      <a:pt x="4137" y="86"/>
                      <a:pt x="4017" y="133"/>
                    </a:cubicBezTo>
                    <a:cubicBezTo>
                      <a:pt x="2411" y="787"/>
                      <a:pt x="1001" y="1910"/>
                      <a:pt x="0" y="3323"/>
                    </a:cubicBezTo>
                    <a:cubicBezTo>
                      <a:pt x="177" y="3576"/>
                      <a:pt x="344" y="3824"/>
                      <a:pt x="504" y="4073"/>
                    </a:cubicBezTo>
                    <a:cubicBezTo>
                      <a:pt x="1464" y="2459"/>
                      <a:pt x="3051" y="1222"/>
                      <a:pt x="4852" y="695"/>
                    </a:cubicBezTo>
                    <a:cubicBezTo>
                      <a:pt x="4702" y="474"/>
                      <a:pt x="4545" y="242"/>
                      <a:pt x="4385"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rot="976288" flipH="1">
                <a:off x="2635188" y="2788497"/>
                <a:ext cx="146620" cy="125788"/>
              </a:xfrm>
              <a:custGeom>
                <a:avLst/>
                <a:gdLst/>
                <a:ahLst/>
                <a:cxnLst/>
                <a:rect l="l" t="t" r="r" b="b"/>
                <a:pathLst>
                  <a:path w="4969" h="4263" extrusionOk="0">
                    <a:moveTo>
                      <a:pt x="4319" y="0"/>
                    </a:moveTo>
                    <a:cubicBezTo>
                      <a:pt x="3767" y="228"/>
                      <a:pt x="3228" y="507"/>
                      <a:pt x="2725" y="834"/>
                    </a:cubicBezTo>
                    <a:cubicBezTo>
                      <a:pt x="2129" y="1218"/>
                      <a:pt x="1570" y="1668"/>
                      <a:pt x="1066" y="2169"/>
                    </a:cubicBezTo>
                    <a:cubicBezTo>
                      <a:pt x="675" y="2560"/>
                      <a:pt x="318" y="2986"/>
                      <a:pt x="1" y="3435"/>
                    </a:cubicBezTo>
                    <a:cubicBezTo>
                      <a:pt x="202" y="3711"/>
                      <a:pt x="396" y="3990"/>
                      <a:pt x="583" y="4262"/>
                    </a:cubicBezTo>
                    <a:cubicBezTo>
                      <a:pt x="1584" y="2849"/>
                      <a:pt x="2994" y="1726"/>
                      <a:pt x="4600" y="1072"/>
                    </a:cubicBezTo>
                    <a:cubicBezTo>
                      <a:pt x="4720" y="1025"/>
                      <a:pt x="4842" y="977"/>
                      <a:pt x="4968" y="940"/>
                    </a:cubicBezTo>
                    <a:cubicBezTo>
                      <a:pt x="4761" y="637"/>
                      <a:pt x="4546" y="323"/>
                      <a:pt x="431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rot="976288" flipH="1">
                <a:off x="2768906" y="2682928"/>
                <a:ext cx="203185" cy="250602"/>
              </a:xfrm>
              <a:custGeom>
                <a:avLst/>
                <a:gdLst/>
                <a:ahLst/>
                <a:cxnLst/>
                <a:rect l="l" t="t" r="r" b="b"/>
                <a:pathLst>
                  <a:path w="6886" h="8493" extrusionOk="0">
                    <a:moveTo>
                      <a:pt x="1104" y="0"/>
                    </a:moveTo>
                    <a:lnTo>
                      <a:pt x="1104" y="0"/>
                    </a:lnTo>
                    <a:cubicBezTo>
                      <a:pt x="1217" y="256"/>
                      <a:pt x="1316" y="518"/>
                      <a:pt x="1390" y="787"/>
                    </a:cubicBezTo>
                    <a:cubicBezTo>
                      <a:pt x="1441" y="951"/>
                      <a:pt x="1482" y="1124"/>
                      <a:pt x="1459" y="1294"/>
                    </a:cubicBezTo>
                    <a:cubicBezTo>
                      <a:pt x="1435" y="1465"/>
                      <a:pt x="1333" y="1635"/>
                      <a:pt x="1169" y="1693"/>
                    </a:cubicBezTo>
                    <a:cubicBezTo>
                      <a:pt x="1126" y="1708"/>
                      <a:pt x="1082" y="1714"/>
                      <a:pt x="1037" y="1714"/>
                    </a:cubicBezTo>
                    <a:cubicBezTo>
                      <a:pt x="898" y="1714"/>
                      <a:pt x="756" y="1652"/>
                      <a:pt x="627" y="1591"/>
                    </a:cubicBezTo>
                    <a:cubicBezTo>
                      <a:pt x="409" y="1485"/>
                      <a:pt x="192" y="1380"/>
                      <a:pt x="1" y="1233"/>
                    </a:cubicBezTo>
                    <a:lnTo>
                      <a:pt x="1" y="1233"/>
                    </a:lnTo>
                    <a:lnTo>
                      <a:pt x="11" y="1281"/>
                    </a:lnTo>
                    <a:cubicBezTo>
                      <a:pt x="11" y="1281"/>
                      <a:pt x="3297" y="4996"/>
                      <a:pt x="5820" y="8492"/>
                    </a:cubicBezTo>
                    <a:cubicBezTo>
                      <a:pt x="6137" y="8043"/>
                      <a:pt x="6494" y="7617"/>
                      <a:pt x="6885" y="7226"/>
                    </a:cubicBezTo>
                    <a:cubicBezTo>
                      <a:pt x="5006" y="4781"/>
                      <a:pt x="3076" y="2373"/>
                      <a:pt x="1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976288" flipH="1">
                <a:off x="2871131" y="2618202"/>
                <a:ext cx="147535" cy="131188"/>
              </a:xfrm>
              <a:custGeom>
                <a:avLst/>
                <a:gdLst/>
                <a:ahLst/>
                <a:cxnLst/>
                <a:rect l="l" t="t" r="r" b="b"/>
                <a:pathLst>
                  <a:path w="5000" h="4446" extrusionOk="0">
                    <a:moveTo>
                      <a:pt x="1073" y="1"/>
                    </a:moveTo>
                    <a:lnTo>
                      <a:pt x="1073" y="1"/>
                    </a:lnTo>
                    <a:cubicBezTo>
                      <a:pt x="1233" y="689"/>
                      <a:pt x="944" y="1458"/>
                      <a:pt x="378" y="1884"/>
                    </a:cubicBezTo>
                    <a:cubicBezTo>
                      <a:pt x="263" y="1966"/>
                      <a:pt x="137" y="2040"/>
                      <a:pt x="1" y="2078"/>
                    </a:cubicBezTo>
                    <a:lnTo>
                      <a:pt x="297" y="3964"/>
                    </a:lnTo>
                    <a:cubicBezTo>
                      <a:pt x="488" y="4111"/>
                      <a:pt x="705" y="4216"/>
                      <a:pt x="923" y="4322"/>
                    </a:cubicBezTo>
                    <a:cubicBezTo>
                      <a:pt x="1052" y="4383"/>
                      <a:pt x="1194" y="4445"/>
                      <a:pt x="1333" y="4445"/>
                    </a:cubicBezTo>
                    <a:cubicBezTo>
                      <a:pt x="1378" y="4445"/>
                      <a:pt x="1422" y="4439"/>
                      <a:pt x="1465" y="4424"/>
                    </a:cubicBezTo>
                    <a:cubicBezTo>
                      <a:pt x="1629" y="4366"/>
                      <a:pt x="1731" y="4196"/>
                      <a:pt x="1755" y="4025"/>
                    </a:cubicBezTo>
                    <a:cubicBezTo>
                      <a:pt x="1778" y="3855"/>
                      <a:pt x="1737" y="3682"/>
                      <a:pt x="1686" y="3518"/>
                    </a:cubicBezTo>
                    <a:cubicBezTo>
                      <a:pt x="1612" y="3249"/>
                      <a:pt x="1513" y="2987"/>
                      <a:pt x="1400" y="2731"/>
                    </a:cubicBezTo>
                    <a:cubicBezTo>
                      <a:pt x="1366" y="2656"/>
                      <a:pt x="1332" y="2582"/>
                      <a:pt x="1294" y="2507"/>
                    </a:cubicBezTo>
                    <a:lnTo>
                      <a:pt x="1294" y="2507"/>
                    </a:lnTo>
                    <a:cubicBezTo>
                      <a:pt x="1638" y="2796"/>
                      <a:pt x="2009" y="3062"/>
                      <a:pt x="2398" y="3297"/>
                    </a:cubicBezTo>
                    <a:cubicBezTo>
                      <a:pt x="2589" y="3412"/>
                      <a:pt x="2786" y="3518"/>
                      <a:pt x="3004" y="3545"/>
                    </a:cubicBezTo>
                    <a:cubicBezTo>
                      <a:pt x="3036" y="3550"/>
                      <a:pt x="3068" y="3552"/>
                      <a:pt x="3101" y="3552"/>
                    </a:cubicBezTo>
                    <a:cubicBezTo>
                      <a:pt x="3293" y="3552"/>
                      <a:pt x="3488" y="3475"/>
                      <a:pt x="3590" y="3317"/>
                    </a:cubicBezTo>
                    <a:cubicBezTo>
                      <a:pt x="3712" y="3133"/>
                      <a:pt x="3685" y="2888"/>
                      <a:pt x="3644" y="2670"/>
                    </a:cubicBezTo>
                    <a:cubicBezTo>
                      <a:pt x="3573" y="2306"/>
                      <a:pt x="3477" y="1945"/>
                      <a:pt x="3354" y="1594"/>
                    </a:cubicBezTo>
                    <a:lnTo>
                      <a:pt x="3354" y="1594"/>
                    </a:lnTo>
                    <a:cubicBezTo>
                      <a:pt x="3422" y="1645"/>
                      <a:pt x="3494" y="1696"/>
                      <a:pt x="3569" y="1741"/>
                    </a:cubicBezTo>
                    <a:cubicBezTo>
                      <a:pt x="3729" y="1843"/>
                      <a:pt x="3903" y="1925"/>
                      <a:pt x="4080" y="1986"/>
                    </a:cubicBezTo>
                    <a:cubicBezTo>
                      <a:pt x="4195" y="2023"/>
                      <a:pt x="4322" y="2051"/>
                      <a:pt x="4445" y="2051"/>
                    </a:cubicBezTo>
                    <a:cubicBezTo>
                      <a:pt x="4569" y="2051"/>
                      <a:pt x="4689" y="2022"/>
                      <a:pt x="4785" y="1945"/>
                    </a:cubicBezTo>
                    <a:cubicBezTo>
                      <a:pt x="4979" y="1785"/>
                      <a:pt x="4999" y="1489"/>
                      <a:pt x="4924" y="1243"/>
                    </a:cubicBezTo>
                    <a:cubicBezTo>
                      <a:pt x="4849" y="1012"/>
                      <a:pt x="4703" y="808"/>
                      <a:pt x="4611" y="583"/>
                    </a:cubicBezTo>
                    <a:lnTo>
                      <a:pt x="107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rot="976288" flipH="1">
                <a:off x="2990316" y="2631679"/>
                <a:ext cx="45146" cy="66125"/>
              </a:xfrm>
              <a:custGeom>
                <a:avLst/>
                <a:gdLst/>
                <a:ahLst/>
                <a:cxnLst/>
                <a:rect l="l" t="t" r="r" b="b"/>
                <a:pathLst>
                  <a:path w="1530" h="2241" extrusionOk="0">
                    <a:moveTo>
                      <a:pt x="385" y="0"/>
                    </a:moveTo>
                    <a:lnTo>
                      <a:pt x="0" y="365"/>
                    </a:lnTo>
                    <a:lnTo>
                      <a:pt x="297" y="2241"/>
                    </a:lnTo>
                    <a:cubicBezTo>
                      <a:pt x="433" y="2203"/>
                      <a:pt x="559" y="2129"/>
                      <a:pt x="674" y="2047"/>
                    </a:cubicBezTo>
                    <a:cubicBezTo>
                      <a:pt x="1240" y="1621"/>
                      <a:pt x="1529" y="852"/>
                      <a:pt x="1369" y="164"/>
                    </a:cubicBezTo>
                    <a:lnTo>
                      <a:pt x="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rot="976288" flipH="1">
                <a:off x="2696433" y="2595381"/>
                <a:ext cx="202565" cy="237206"/>
              </a:xfrm>
              <a:custGeom>
                <a:avLst/>
                <a:gdLst/>
                <a:ahLst/>
                <a:cxnLst/>
                <a:rect l="l" t="t" r="r" b="b"/>
                <a:pathLst>
                  <a:path w="6865" h="8039" extrusionOk="0">
                    <a:moveTo>
                      <a:pt x="1042" y="0"/>
                    </a:moveTo>
                    <a:cubicBezTo>
                      <a:pt x="1134" y="225"/>
                      <a:pt x="1280" y="429"/>
                      <a:pt x="1355" y="660"/>
                    </a:cubicBezTo>
                    <a:cubicBezTo>
                      <a:pt x="1430" y="906"/>
                      <a:pt x="1410" y="1202"/>
                      <a:pt x="1216" y="1362"/>
                    </a:cubicBezTo>
                    <a:cubicBezTo>
                      <a:pt x="1120" y="1439"/>
                      <a:pt x="1000" y="1468"/>
                      <a:pt x="876" y="1468"/>
                    </a:cubicBezTo>
                    <a:cubicBezTo>
                      <a:pt x="753" y="1468"/>
                      <a:pt x="626" y="1440"/>
                      <a:pt x="511" y="1403"/>
                    </a:cubicBezTo>
                    <a:cubicBezTo>
                      <a:pt x="334" y="1342"/>
                      <a:pt x="160" y="1260"/>
                      <a:pt x="0" y="1158"/>
                    </a:cubicBezTo>
                    <a:lnTo>
                      <a:pt x="0" y="1158"/>
                    </a:lnTo>
                    <a:cubicBezTo>
                      <a:pt x="1913" y="3316"/>
                      <a:pt x="3674" y="5612"/>
                      <a:pt x="5264" y="8022"/>
                    </a:cubicBezTo>
                    <a:lnTo>
                      <a:pt x="5271" y="8039"/>
                    </a:lnTo>
                    <a:cubicBezTo>
                      <a:pt x="5774" y="7712"/>
                      <a:pt x="6313" y="7433"/>
                      <a:pt x="6865" y="7205"/>
                    </a:cubicBezTo>
                    <a:cubicBezTo>
                      <a:pt x="5223" y="4839"/>
                      <a:pt x="3142" y="2050"/>
                      <a:pt x="1192" y="27"/>
                    </a:cubicBezTo>
                    <a:lnTo>
                      <a:pt x="10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rot="976288" flipH="1">
                <a:off x="2731463" y="2639786"/>
                <a:ext cx="222689" cy="246796"/>
              </a:xfrm>
              <a:custGeom>
                <a:avLst/>
                <a:gdLst/>
                <a:ahLst/>
                <a:cxnLst/>
                <a:rect l="l" t="t" r="r" b="b"/>
                <a:pathLst>
                  <a:path w="7547" h="8364" extrusionOk="0">
                    <a:moveTo>
                      <a:pt x="2060" y="1"/>
                    </a:moveTo>
                    <a:cubicBezTo>
                      <a:pt x="2183" y="352"/>
                      <a:pt x="2279" y="713"/>
                      <a:pt x="2350" y="1077"/>
                    </a:cubicBezTo>
                    <a:cubicBezTo>
                      <a:pt x="2391" y="1295"/>
                      <a:pt x="2418" y="1540"/>
                      <a:pt x="2296" y="1724"/>
                    </a:cubicBezTo>
                    <a:cubicBezTo>
                      <a:pt x="2194" y="1882"/>
                      <a:pt x="1999" y="1959"/>
                      <a:pt x="1807" y="1959"/>
                    </a:cubicBezTo>
                    <a:cubicBezTo>
                      <a:pt x="1774" y="1959"/>
                      <a:pt x="1742" y="1957"/>
                      <a:pt x="1710" y="1952"/>
                    </a:cubicBezTo>
                    <a:cubicBezTo>
                      <a:pt x="1492" y="1925"/>
                      <a:pt x="1295" y="1819"/>
                      <a:pt x="1104" y="1704"/>
                    </a:cubicBezTo>
                    <a:cubicBezTo>
                      <a:pt x="715" y="1469"/>
                      <a:pt x="344" y="1203"/>
                      <a:pt x="0" y="914"/>
                    </a:cubicBezTo>
                    <a:lnTo>
                      <a:pt x="0" y="914"/>
                    </a:lnTo>
                    <a:cubicBezTo>
                      <a:pt x="38" y="989"/>
                      <a:pt x="72" y="1063"/>
                      <a:pt x="106" y="1138"/>
                    </a:cubicBezTo>
                    <a:cubicBezTo>
                      <a:pt x="2078" y="3511"/>
                      <a:pt x="4008" y="5919"/>
                      <a:pt x="5887" y="8364"/>
                    </a:cubicBezTo>
                    <a:cubicBezTo>
                      <a:pt x="6391" y="7863"/>
                      <a:pt x="6950" y="7413"/>
                      <a:pt x="7546" y="7029"/>
                    </a:cubicBezTo>
                    <a:lnTo>
                      <a:pt x="7539" y="7012"/>
                    </a:lnTo>
                    <a:cubicBezTo>
                      <a:pt x="5949" y="4602"/>
                      <a:pt x="4188" y="2306"/>
                      <a:pt x="2275" y="148"/>
                    </a:cubicBezTo>
                    <a:cubicBezTo>
                      <a:pt x="2200" y="103"/>
                      <a:pt x="2128" y="52"/>
                      <a:pt x="2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5"/>
            <p:cNvSpPr/>
            <p:nvPr/>
          </p:nvSpPr>
          <p:spPr>
            <a:xfrm>
              <a:off x="739483" y="2078269"/>
              <a:ext cx="926629" cy="2553276"/>
            </a:xfrm>
            <a:custGeom>
              <a:avLst/>
              <a:gdLst/>
              <a:ahLst/>
              <a:cxnLst/>
              <a:rect l="l" t="t" r="r" b="b"/>
              <a:pathLst>
                <a:path w="23913" h="65891" extrusionOk="0">
                  <a:moveTo>
                    <a:pt x="20551" y="0"/>
                  </a:moveTo>
                  <a:cubicBezTo>
                    <a:pt x="12966" y="0"/>
                    <a:pt x="8314" y="24589"/>
                    <a:pt x="15509" y="22188"/>
                  </a:cubicBezTo>
                  <a:cubicBezTo>
                    <a:pt x="16386" y="21895"/>
                    <a:pt x="17039" y="19842"/>
                    <a:pt x="16181" y="19498"/>
                  </a:cubicBezTo>
                  <a:cubicBezTo>
                    <a:pt x="15018" y="19032"/>
                    <a:pt x="13706" y="19899"/>
                    <a:pt x="12483" y="20171"/>
                  </a:cubicBezTo>
                  <a:cubicBezTo>
                    <a:pt x="5655" y="21690"/>
                    <a:pt x="1444" y="30402"/>
                    <a:pt x="381" y="37316"/>
                  </a:cubicBezTo>
                  <a:cubicBezTo>
                    <a:pt x="-885" y="45548"/>
                    <a:pt x="1887" y="55294"/>
                    <a:pt x="7777" y="61184"/>
                  </a:cubicBezTo>
                  <a:cubicBezTo>
                    <a:pt x="11739" y="65146"/>
                    <a:pt x="18310" y="65891"/>
                    <a:pt x="23913" y="65891"/>
                  </a:cubicBezTo>
                </a:path>
              </a:pathLst>
            </a:custGeom>
            <a:noFill/>
            <a:ln w="9525" cap="flat" cmpd="sng">
              <a:solidFill>
                <a:schemeClr val="lt2"/>
              </a:solidFill>
              <a:prstDash val="dash"/>
              <a:round/>
              <a:headEnd type="none" w="med" len="med"/>
              <a:tailEnd type="none" w="med" len="med"/>
            </a:ln>
          </p:spPr>
        </p:sp>
      </p:grpSp>
      <p:grpSp>
        <p:nvGrpSpPr>
          <p:cNvPr id="208" name="Google Shape;208;p25"/>
          <p:cNvGrpSpPr/>
          <p:nvPr/>
        </p:nvGrpSpPr>
        <p:grpSpPr>
          <a:xfrm>
            <a:off x="6983786" y="1383971"/>
            <a:ext cx="1630770" cy="3247574"/>
            <a:chOff x="6983786" y="1383971"/>
            <a:chExt cx="1630770" cy="3247574"/>
          </a:xfrm>
        </p:grpSpPr>
        <p:grpSp>
          <p:nvGrpSpPr>
            <p:cNvPr id="209" name="Google Shape;209;p25"/>
            <p:cNvGrpSpPr/>
            <p:nvPr/>
          </p:nvGrpSpPr>
          <p:grpSpPr>
            <a:xfrm flipH="1">
              <a:off x="6983786" y="1383971"/>
              <a:ext cx="804909" cy="694298"/>
              <a:chOff x="2524526" y="2571754"/>
              <a:chExt cx="519296" cy="447934"/>
            </a:xfrm>
          </p:grpSpPr>
          <p:sp>
            <p:nvSpPr>
              <p:cNvPr id="210" name="Google Shape;210;p25"/>
              <p:cNvSpPr/>
              <p:nvPr/>
            </p:nvSpPr>
            <p:spPr>
              <a:xfrm rot="976288" flipH="1">
                <a:off x="2546021" y="2816985"/>
                <a:ext cx="186808" cy="180140"/>
              </a:xfrm>
              <a:custGeom>
                <a:avLst/>
                <a:gdLst/>
                <a:ahLst/>
                <a:cxnLst/>
                <a:rect l="l" t="t" r="r" b="b"/>
                <a:pathLst>
                  <a:path w="6331" h="6105" extrusionOk="0">
                    <a:moveTo>
                      <a:pt x="4349" y="0"/>
                    </a:moveTo>
                    <a:cubicBezTo>
                      <a:pt x="2548" y="527"/>
                      <a:pt x="961" y="1764"/>
                      <a:pt x="1" y="3378"/>
                    </a:cubicBezTo>
                    <a:cubicBezTo>
                      <a:pt x="675" y="4402"/>
                      <a:pt x="1220" y="5349"/>
                      <a:pt x="1516" y="6104"/>
                    </a:cubicBezTo>
                    <a:cubicBezTo>
                      <a:pt x="2921" y="3219"/>
                      <a:pt x="5690" y="3073"/>
                      <a:pt x="6236" y="3073"/>
                    </a:cubicBezTo>
                    <a:cubicBezTo>
                      <a:pt x="6297" y="3073"/>
                      <a:pt x="6330" y="3074"/>
                      <a:pt x="6330" y="3074"/>
                    </a:cubicBezTo>
                    <a:cubicBezTo>
                      <a:pt x="6330" y="3074"/>
                      <a:pt x="5551" y="1798"/>
                      <a:pt x="4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rot="976288" flipH="1">
                <a:off x="2535108" y="2898481"/>
                <a:ext cx="142076" cy="90645"/>
              </a:xfrm>
              <a:custGeom>
                <a:avLst/>
                <a:gdLst/>
                <a:ahLst/>
                <a:cxnLst/>
                <a:rect l="l" t="t" r="r" b="b"/>
                <a:pathLst>
                  <a:path w="4815" h="3072" extrusionOk="0">
                    <a:moveTo>
                      <a:pt x="4720" y="1"/>
                    </a:moveTo>
                    <a:cubicBezTo>
                      <a:pt x="4174" y="1"/>
                      <a:pt x="1405" y="147"/>
                      <a:pt x="0" y="3032"/>
                    </a:cubicBezTo>
                    <a:lnTo>
                      <a:pt x="0" y="3037"/>
                    </a:lnTo>
                    <a:cubicBezTo>
                      <a:pt x="0" y="3037"/>
                      <a:pt x="184" y="3072"/>
                      <a:pt x="488" y="3072"/>
                    </a:cubicBezTo>
                    <a:cubicBezTo>
                      <a:pt x="1425" y="3072"/>
                      <a:pt x="3505" y="2737"/>
                      <a:pt x="4814" y="2"/>
                    </a:cubicBezTo>
                    <a:cubicBezTo>
                      <a:pt x="4814" y="2"/>
                      <a:pt x="4781" y="1"/>
                      <a:pt x="4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976288" flipH="1">
                <a:off x="2616130" y="2809822"/>
                <a:ext cx="143167" cy="120182"/>
              </a:xfrm>
              <a:custGeom>
                <a:avLst/>
                <a:gdLst/>
                <a:ahLst/>
                <a:cxnLst/>
                <a:rect l="l" t="t" r="r" b="b"/>
                <a:pathLst>
                  <a:path w="4852" h="4073" extrusionOk="0">
                    <a:moveTo>
                      <a:pt x="4385" y="1"/>
                    </a:moveTo>
                    <a:cubicBezTo>
                      <a:pt x="4259" y="38"/>
                      <a:pt x="4137" y="86"/>
                      <a:pt x="4017" y="133"/>
                    </a:cubicBezTo>
                    <a:cubicBezTo>
                      <a:pt x="2411" y="787"/>
                      <a:pt x="1001" y="1910"/>
                      <a:pt x="0" y="3323"/>
                    </a:cubicBezTo>
                    <a:cubicBezTo>
                      <a:pt x="177" y="3576"/>
                      <a:pt x="344" y="3824"/>
                      <a:pt x="504" y="4073"/>
                    </a:cubicBezTo>
                    <a:cubicBezTo>
                      <a:pt x="1464" y="2459"/>
                      <a:pt x="3051" y="1222"/>
                      <a:pt x="4852" y="695"/>
                    </a:cubicBezTo>
                    <a:cubicBezTo>
                      <a:pt x="4702" y="474"/>
                      <a:pt x="4545" y="242"/>
                      <a:pt x="4385"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rot="976288" flipH="1">
                <a:off x="2635188" y="2788497"/>
                <a:ext cx="146620" cy="125788"/>
              </a:xfrm>
              <a:custGeom>
                <a:avLst/>
                <a:gdLst/>
                <a:ahLst/>
                <a:cxnLst/>
                <a:rect l="l" t="t" r="r" b="b"/>
                <a:pathLst>
                  <a:path w="4969" h="4263" extrusionOk="0">
                    <a:moveTo>
                      <a:pt x="4319" y="0"/>
                    </a:moveTo>
                    <a:cubicBezTo>
                      <a:pt x="3767" y="228"/>
                      <a:pt x="3228" y="507"/>
                      <a:pt x="2725" y="834"/>
                    </a:cubicBezTo>
                    <a:cubicBezTo>
                      <a:pt x="2129" y="1218"/>
                      <a:pt x="1570" y="1668"/>
                      <a:pt x="1066" y="2169"/>
                    </a:cubicBezTo>
                    <a:cubicBezTo>
                      <a:pt x="675" y="2560"/>
                      <a:pt x="318" y="2986"/>
                      <a:pt x="1" y="3435"/>
                    </a:cubicBezTo>
                    <a:cubicBezTo>
                      <a:pt x="202" y="3711"/>
                      <a:pt x="396" y="3990"/>
                      <a:pt x="583" y="4262"/>
                    </a:cubicBezTo>
                    <a:cubicBezTo>
                      <a:pt x="1584" y="2849"/>
                      <a:pt x="2994" y="1726"/>
                      <a:pt x="4600" y="1072"/>
                    </a:cubicBezTo>
                    <a:cubicBezTo>
                      <a:pt x="4720" y="1025"/>
                      <a:pt x="4842" y="977"/>
                      <a:pt x="4968" y="940"/>
                    </a:cubicBezTo>
                    <a:cubicBezTo>
                      <a:pt x="4761" y="637"/>
                      <a:pt x="4546" y="323"/>
                      <a:pt x="431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rot="976288" flipH="1">
                <a:off x="2768906" y="2682928"/>
                <a:ext cx="203185" cy="250602"/>
              </a:xfrm>
              <a:custGeom>
                <a:avLst/>
                <a:gdLst/>
                <a:ahLst/>
                <a:cxnLst/>
                <a:rect l="l" t="t" r="r" b="b"/>
                <a:pathLst>
                  <a:path w="6886" h="8493" extrusionOk="0">
                    <a:moveTo>
                      <a:pt x="1104" y="0"/>
                    </a:moveTo>
                    <a:lnTo>
                      <a:pt x="1104" y="0"/>
                    </a:lnTo>
                    <a:cubicBezTo>
                      <a:pt x="1217" y="256"/>
                      <a:pt x="1316" y="518"/>
                      <a:pt x="1390" y="787"/>
                    </a:cubicBezTo>
                    <a:cubicBezTo>
                      <a:pt x="1441" y="951"/>
                      <a:pt x="1482" y="1124"/>
                      <a:pt x="1459" y="1294"/>
                    </a:cubicBezTo>
                    <a:cubicBezTo>
                      <a:pt x="1435" y="1465"/>
                      <a:pt x="1333" y="1635"/>
                      <a:pt x="1169" y="1693"/>
                    </a:cubicBezTo>
                    <a:cubicBezTo>
                      <a:pt x="1126" y="1708"/>
                      <a:pt x="1082" y="1714"/>
                      <a:pt x="1037" y="1714"/>
                    </a:cubicBezTo>
                    <a:cubicBezTo>
                      <a:pt x="898" y="1714"/>
                      <a:pt x="756" y="1652"/>
                      <a:pt x="627" y="1591"/>
                    </a:cubicBezTo>
                    <a:cubicBezTo>
                      <a:pt x="409" y="1485"/>
                      <a:pt x="192" y="1380"/>
                      <a:pt x="1" y="1233"/>
                    </a:cubicBezTo>
                    <a:lnTo>
                      <a:pt x="1" y="1233"/>
                    </a:lnTo>
                    <a:lnTo>
                      <a:pt x="11" y="1281"/>
                    </a:lnTo>
                    <a:cubicBezTo>
                      <a:pt x="11" y="1281"/>
                      <a:pt x="3297" y="4996"/>
                      <a:pt x="5820" y="8492"/>
                    </a:cubicBezTo>
                    <a:cubicBezTo>
                      <a:pt x="6137" y="8043"/>
                      <a:pt x="6494" y="7617"/>
                      <a:pt x="6885" y="7226"/>
                    </a:cubicBezTo>
                    <a:cubicBezTo>
                      <a:pt x="5006" y="4781"/>
                      <a:pt x="3076" y="2373"/>
                      <a:pt x="1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rot="976288" flipH="1">
                <a:off x="2871131" y="2618202"/>
                <a:ext cx="147535" cy="131188"/>
              </a:xfrm>
              <a:custGeom>
                <a:avLst/>
                <a:gdLst/>
                <a:ahLst/>
                <a:cxnLst/>
                <a:rect l="l" t="t" r="r" b="b"/>
                <a:pathLst>
                  <a:path w="5000" h="4446" extrusionOk="0">
                    <a:moveTo>
                      <a:pt x="1073" y="1"/>
                    </a:moveTo>
                    <a:lnTo>
                      <a:pt x="1073" y="1"/>
                    </a:lnTo>
                    <a:cubicBezTo>
                      <a:pt x="1233" y="689"/>
                      <a:pt x="944" y="1458"/>
                      <a:pt x="378" y="1884"/>
                    </a:cubicBezTo>
                    <a:cubicBezTo>
                      <a:pt x="263" y="1966"/>
                      <a:pt x="137" y="2040"/>
                      <a:pt x="1" y="2078"/>
                    </a:cubicBezTo>
                    <a:lnTo>
                      <a:pt x="297" y="3964"/>
                    </a:lnTo>
                    <a:cubicBezTo>
                      <a:pt x="488" y="4111"/>
                      <a:pt x="705" y="4216"/>
                      <a:pt x="923" y="4322"/>
                    </a:cubicBezTo>
                    <a:cubicBezTo>
                      <a:pt x="1052" y="4383"/>
                      <a:pt x="1194" y="4445"/>
                      <a:pt x="1333" y="4445"/>
                    </a:cubicBezTo>
                    <a:cubicBezTo>
                      <a:pt x="1378" y="4445"/>
                      <a:pt x="1422" y="4439"/>
                      <a:pt x="1465" y="4424"/>
                    </a:cubicBezTo>
                    <a:cubicBezTo>
                      <a:pt x="1629" y="4366"/>
                      <a:pt x="1731" y="4196"/>
                      <a:pt x="1755" y="4025"/>
                    </a:cubicBezTo>
                    <a:cubicBezTo>
                      <a:pt x="1778" y="3855"/>
                      <a:pt x="1737" y="3682"/>
                      <a:pt x="1686" y="3518"/>
                    </a:cubicBezTo>
                    <a:cubicBezTo>
                      <a:pt x="1612" y="3249"/>
                      <a:pt x="1513" y="2987"/>
                      <a:pt x="1400" y="2731"/>
                    </a:cubicBezTo>
                    <a:cubicBezTo>
                      <a:pt x="1366" y="2656"/>
                      <a:pt x="1332" y="2582"/>
                      <a:pt x="1294" y="2507"/>
                    </a:cubicBezTo>
                    <a:lnTo>
                      <a:pt x="1294" y="2507"/>
                    </a:lnTo>
                    <a:cubicBezTo>
                      <a:pt x="1638" y="2796"/>
                      <a:pt x="2009" y="3062"/>
                      <a:pt x="2398" y="3297"/>
                    </a:cubicBezTo>
                    <a:cubicBezTo>
                      <a:pt x="2589" y="3412"/>
                      <a:pt x="2786" y="3518"/>
                      <a:pt x="3004" y="3545"/>
                    </a:cubicBezTo>
                    <a:cubicBezTo>
                      <a:pt x="3036" y="3550"/>
                      <a:pt x="3068" y="3552"/>
                      <a:pt x="3101" y="3552"/>
                    </a:cubicBezTo>
                    <a:cubicBezTo>
                      <a:pt x="3293" y="3552"/>
                      <a:pt x="3488" y="3475"/>
                      <a:pt x="3590" y="3317"/>
                    </a:cubicBezTo>
                    <a:cubicBezTo>
                      <a:pt x="3712" y="3133"/>
                      <a:pt x="3685" y="2888"/>
                      <a:pt x="3644" y="2670"/>
                    </a:cubicBezTo>
                    <a:cubicBezTo>
                      <a:pt x="3573" y="2306"/>
                      <a:pt x="3477" y="1945"/>
                      <a:pt x="3354" y="1594"/>
                    </a:cubicBezTo>
                    <a:lnTo>
                      <a:pt x="3354" y="1594"/>
                    </a:lnTo>
                    <a:cubicBezTo>
                      <a:pt x="3422" y="1645"/>
                      <a:pt x="3494" y="1696"/>
                      <a:pt x="3569" y="1741"/>
                    </a:cubicBezTo>
                    <a:cubicBezTo>
                      <a:pt x="3729" y="1843"/>
                      <a:pt x="3903" y="1925"/>
                      <a:pt x="4080" y="1986"/>
                    </a:cubicBezTo>
                    <a:cubicBezTo>
                      <a:pt x="4195" y="2023"/>
                      <a:pt x="4322" y="2051"/>
                      <a:pt x="4445" y="2051"/>
                    </a:cubicBezTo>
                    <a:cubicBezTo>
                      <a:pt x="4569" y="2051"/>
                      <a:pt x="4689" y="2022"/>
                      <a:pt x="4785" y="1945"/>
                    </a:cubicBezTo>
                    <a:cubicBezTo>
                      <a:pt x="4979" y="1785"/>
                      <a:pt x="4999" y="1489"/>
                      <a:pt x="4924" y="1243"/>
                    </a:cubicBezTo>
                    <a:cubicBezTo>
                      <a:pt x="4849" y="1012"/>
                      <a:pt x="4703" y="808"/>
                      <a:pt x="4611" y="583"/>
                    </a:cubicBezTo>
                    <a:lnTo>
                      <a:pt x="107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rot="976288" flipH="1">
                <a:off x="2990316" y="2631679"/>
                <a:ext cx="45146" cy="66125"/>
              </a:xfrm>
              <a:custGeom>
                <a:avLst/>
                <a:gdLst/>
                <a:ahLst/>
                <a:cxnLst/>
                <a:rect l="l" t="t" r="r" b="b"/>
                <a:pathLst>
                  <a:path w="1530" h="2241" extrusionOk="0">
                    <a:moveTo>
                      <a:pt x="385" y="0"/>
                    </a:moveTo>
                    <a:lnTo>
                      <a:pt x="0" y="365"/>
                    </a:lnTo>
                    <a:lnTo>
                      <a:pt x="297" y="2241"/>
                    </a:lnTo>
                    <a:cubicBezTo>
                      <a:pt x="433" y="2203"/>
                      <a:pt x="559" y="2129"/>
                      <a:pt x="674" y="2047"/>
                    </a:cubicBezTo>
                    <a:cubicBezTo>
                      <a:pt x="1240" y="1621"/>
                      <a:pt x="1529" y="852"/>
                      <a:pt x="1369" y="164"/>
                    </a:cubicBezTo>
                    <a:lnTo>
                      <a:pt x="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rot="976288" flipH="1">
                <a:off x="2696433" y="2595381"/>
                <a:ext cx="202565" cy="237206"/>
              </a:xfrm>
              <a:custGeom>
                <a:avLst/>
                <a:gdLst/>
                <a:ahLst/>
                <a:cxnLst/>
                <a:rect l="l" t="t" r="r" b="b"/>
                <a:pathLst>
                  <a:path w="6865" h="8039" extrusionOk="0">
                    <a:moveTo>
                      <a:pt x="1042" y="0"/>
                    </a:moveTo>
                    <a:cubicBezTo>
                      <a:pt x="1134" y="225"/>
                      <a:pt x="1280" y="429"/>
                      <a:pt x="1355" y="660"/>
                    </a:cubicBezTo>
                    <a:cubicBezTo>
                      <a:pt x="1430" y="906"/>
                      <a:pt x="1410" y="1202"/>
                      <a:pt x="1216" y="1362"/>
                    </a:cubicBezTo>
                    <a:cubicBezTo>
                      <a:pt x="1120" y="1439"/>
                      <a:pt x="1000" y="1468"/>
                      <a:pt x="876" y="1468"/>
                    </a:cubicBezTo>
                    <a:cubicBezTo>
                      <a:pt x="753" y="1468"/>
                      <a:pt x="626" y="1440"/>
                      <a:pt x="511" y="1403"/>
                    </a:cubicBezTo>
                    <a:cubicBezTo>
                      <a:pt x="334" y="1342"/>
                      <a:pt x="160" y="1260"/>
                      <a:pt x="0" y="1158"/>
                    </a:cubicBezTo>
                    <a:lnTo>
                      <a:pt x="0" y="1158"/>
                    </a:lnTo>
                    <a:cubicBezTo>
                      <a:pt x="1913" y="3316"/>
                      <a:pt x="3674" y="5612"/>
                      <a:pt x="5264" y="8022"/>
                    </a:cubicBezTo>
                    <a:lnTo>
                      <a:pt x="5271" y="8039"/>
                    </a:lnTo>
                    <a:cubicBezTo>
                      <a:pt x="5774" y="7712"/>
                      <a:pt x="6313" y="7433"/>
                      <a:pt x="6865" y="7205"/>
                    </a:cubicBezTo>
                    <a:cubicBezTo>
                      <a:pt x="5223" y="4839"/>
                      <a:pt x="3142" y="2050"/>
                      <a:pt x="1192" y="27"/>
                    </a:cubicBezTo>
                    <a:lnTo>
                      <a:pt x="10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rot="976288" flipH="1">
                <a:off x="2731463" y="2639786"/>
                <a:ext cx="222689" cy="246796"/>
              </a:xfrm>
              <a:custGeom>
                <a:avLst/>
                <a:gdLst/>
                <a:ahLst/>
                <a:cxnLst/>
                <a:rect l="l" t="t" r="r" b="b"/>
                <a:pathLst>
                  <a:path w="7547" h="8364" extrusionOk="0">
                    <a:moveTo>
                      <a:pt x="2060" y="1"/>
                    </a:moveTo>
                    <a:cubicBezTo>
                      <a:pt x="2183" y="352"/>
                      <a:pt x="2279" y="713"/>
                      <a:pt x="2350" y="1077"/>
                    </a:cubicBezTo>
                    <a:cubicBezTo>
                      <a:pt x="2391" y="1295"/>
                      <a:pt x="2418" y="1540"/>
                      <a:pt x="2296" y="1724"/>
                    </a:cubicBezTo>
                    <a:cubicBezTo>
                      <a:pt x="2194" y="1882"/>
                      <a:pt x="1999" y="1959"/>
                      <a:pt x="1807" y="1959"/>
                    </a:cubicBezTo>
                    <a:cubicBezTo>
                      <a:pt x="1774" y="1959"/>
                      <a:pt x="1742" y="1957"/>
                      <a:pt x="1710" y="1952"/>
                    </a:cubicBezTo>
                    <a:cubicBezTo>
                      <a:pt x="1492" y="1925"/>
                      <a:pt x="1295" y="1819"/>
                      <a:pt x="1104" y="1704"/>
                    </a:cubicBezTo>
                    <a:cubicBezTo>
                      <a:pt x="715" y="1469"/>
                      <a:pt x="344" y="1203"/>
                      <a:pt x="0" y="914"/>
                    </a:cubicBezTo>
                    <a:lnTo>
                      <a:pt x="0" y="914"/>
                    </a:lnTo>
                    <a:cubicBezTo>
                      <a:pt x="38" y="989"/>
                      <a:pt x="72" y="1063"/>
                      <a:pt x="106" y="1138"/>
                    </a:cubicBezTo>
                    <a:cubicBezTo>
                      <a:pt x="2078" y="3511"/>
                      <a:pt x="4008" y="5919"/>
                      <a:pt x="5887" y="8364"/>
                    </a:cubicBezTo>
                    <a:cubicBezTo>
                      <a:pt x="6391" y="7863"/>
                      <a:pt x="6950" y="7413"/>
                      <a:pt x="7546" y="7029"/>
                    </a:cubicBezTo>
                    <a:lnTo>
                      <a:pt x="7539" y="7012"/>
                    </a:lnTo>
                    <a:cubicBezTo>
                      <a:pt x="5949" y="4602"/>
                      <a:pt x="4188" y="2306"/>
                      <a:pt x="2275" y="148"/>
                    </a:cubicBezTo>
                    <a:cubicBezTo>
                      <a:pt x="2200" y="103"/>
                      <a:pt x="2128" y="52"/>
                      <a:pt x="2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5"/>
            <p:cNvSpPr/>
            <p:nvPr/>
          </p:nvSpPr>
          <p:spPr>
            <a:xfrm flipH="1">
              <a:off x="7687927" y="2078269"/>
              <a:ext cx="926629" cy="2553276"/>
            </a:xfrm>
            <a:custGeom>
              <a:avLst/>
              <a:gdLst/>
              <a:ahLst/>
              <a:cxnLst/>
              <a:rect l="l" t="t" r="r" b="b"/>
              <a:pathLst>
                <a:path w="23913" h="65891" extrusionOk="0">
                  <a:moveTo>
                    <a:pt x="20551" y="0"/>
                  </a:moveTo>
                  <a:cubicBezTo>
                    <a:pt x="12966" y="0"/>
                    <a:pt x="8314" y="24589"/>
                    <a:pt x="15509" y="22188"/>
                  </a:cubicBezTo>
                  <a:cubicBezTo>
                    <a:pt x="16386" y="21895"/>
                    <a:pt x="17039" y="19842"/>
                    <a:pt x="16181" y="19498"/>
                  </a:cubicBezTo>
                  <a:cubicBezTo>
                    <a:pt x="15018" y="19032"/>
                    <a:pt x="13706" y="19899"/>
                    <a:pt x="12483" y="20171"/>
                  </a:cubicBezTo>
                  <a:cubicBezTo>
                    <a:pt x="5655" y="21690"/>
                    <a:pt x="1444" y="30402"/>
                    <a:pt x="381" y="37316"/>
                  </a:cubicBezTo>
                  <a:cubicBezTo>
                    <a:pt x="-885" y="45548"/>
                    <a:pt x="1887" y="55294"/>
                    <a:pt x="7777" y="61184"/>
                  </a:cubicBezTo>
                  <a:cubicBezTo>
                    <a:pt x="11739" y="65146"/>
                    <a:pt x="18310" y="65891"/>
                    <a:pt x="23913" y="65891"/>
                  </a:cubicBezTo>
                </a:path>
              </a:pathLst>
            </a:custGeom>
            <a:noFill/>
            <a:ln w="9525" cap="flat" cmpd="sng">
              <a:solidFill>
                <a:schemeClr val="lt2"/>
              </a:solidFill>
              <a:prstDash val="dash"/>
              <a:round/>
              <a:headEnd type="none" w="med" len="med"/>
              <a:tailEnd type="none" w="med" len="med"/>
            </a:ln>
          </p:spPr>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ertificate 2">
  <p:cSld name="BLANK_1_1_1_1_1_1_1_1_1_1">
    <p:bg>
      <p:bgPr>
        <a:solidFill>
          <a:schemeClr val="dk1"/>
        </a:solidFill>
        <a:effectLst/>
      </p:bgPr>
    </p:bg>
    <p:spTree>
      <p:nvGrpSpPr>
        <p:cNvPr id="1" name="Shape 220"/>
        <p:cNvGrpSpPr/>
        <p:nvPr/>
      </p:nvGrpSpPr>
      <p:grpSpPr>
        <a:xfrm>
          <a:off x="0" y="0"/>
          <a:ext cx="0" cy="0"/>
          <a:chOff x="0" y="0"/>
          <a:chExt cx="0" cy="0"/>
        </a:xfrm>
      </p:grpSpPr>
      <p:sp>
        <p:nvSpPr>
          <p:cNvPr id="221" name="Google Shape;221;p26"/>
          <p:cNvSpPr/>
          <p:nvPr/>
        </p:nvSpPr>
        <p:spPr>
          <a:xfrm rot="10800000" flipH="1">
            <a:off x="-3497" y="4"/>
            <a:ext cx="7900159" cy="4741251"/>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txBox="1">
            <a:spLocks noGrp="1"/>
          </p:cNvSpPr>
          <p:nvPr>
            <p:ph type="title"/>
          </p:nvPr>
        </p:nvSpPr>
        <p:spPr>
          <a:xfrm>
            <a:off x="2828400" y="1011550"/>
            <a:ext cx="3487200" cy="72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accent6"/>
                </a:solidFill>
              </a:defRPr>
            </a:lvl1pPr>
            <a:lvl2pPr lvl="1" algn="ctr" rtl="0">
              <a:spcBef>
                <a:spcPts val="1600"/>
              </a:spcBef>
              <a:spcAft>
                <a:spcPts val="0"/>
              </a:spcAft>
              <a:buNone/>
              <a:defRPr sz="4300">
                <a:solidFill>
                  <a:schemeClr val="accent6"/>
                </a:solidFill>
              </a:defRPr>
            </a:lvl2pPr>
            <a:lvl3pPr lvl="2" algn="ctr" rtl="0">
              <a:spcBef>
                <a:spcPts val="1600"/>
              </a:spcBef>
              <a:spcAft>
                <a:spcPts val="0"/>
              </a:spcAft>
              <a:buNone/>
              <a:defRPr sz="4300">
                <a:solidFill>
                  <a:schemeClr val="accent6"/>
                </a:solidFill>
              </a:defRPr>
            </a:lvl3pPr>
            <a:lvl4pPr lvl="3" algn="ctr" rtl="0">
              <a:spcBef>
                <a:spcPts val="1600"/>
              </a:spcBef>
              <a:spcAft>
                <a:spcPts val="0"/>
              </a:spcAft>
              <a:buNone/>
              <a:defRPr sz="4300">
                <a:solidFill>
                  <a:schemeClr val="accent6"/>
                </a:solidFill>
              </a:defRPr>
            </a:lvl4pPr>
            <a:lvl5pPr lvl="4" algn="ctr" rtl="0">
              <a:spcBef>
                <a:spcPts val="1600"/>
              </a:spcBef>
              <a:spcAft>
                <a:spcPts val="0"/>
              </a:spcAft>
              <a:buNone/>
              <a:defRPr sz="4300">
                <a:solidFill>
                  <a:schemeClr val="accent6"/>
                </a:solidFill>
              </a:defRPr>
            </a:lvl5pPr>
            <a:lvl6pPr lvl="5" algn="ctr" rtl="0">
              <a:spcBef>
                <a:spcPts val="1600"/>
              </a:spcBef>
              <a:spcAft>
                <a:spcPts val="0"/>
              </a:spcAft>
              <a:buNone/>
              <a:defRPr sz="4300">
                <a:solidFill>
                  <a:schemeClr val="accent6"/>
                </a:solidFill>
              </a:defRPr>
            </a:lvl6pPr>
            <a:lvl7pPr lvl="6" algn="ctr" rtl="0">
              <a:spcBef>
                <a:spcPts val="1600"/>
              </a:spcBef>
              <a:spcAft>
                <a:spcPts val="0"/>
              </a:spcAft>
              <a:buNone/>
              <a:defRPr sz="4300">
                <a:solidFill>
                  <a:schemeClr val="accent6"/>
                </a:solidFill>
              </a:defRPr>
            </a:lvl7pPr>
            <a:lvl8pPr lvl="7" algn="ctr" rtl="0">
              <a:spcBef>
                <a:spcPts val="1600"/>
              </a:spcBef>
              <a:spcAft>
                <a:spcPts val="0"/>
              </a:spcAft>
              <a:buNone/>
              <a:defRPr sz="4300">
                <a:solidFill>
                  <a:schemeClr val="accent6"/>
                </a:solidFill>
              </a:defRPr>
            </a:lvl8pPr>
            <a:lvl9pPr lvl="8" algn="ctr" rtl="0">
              <a:spcBef>
                <a:spcPts val="1600"/>
              </a:spcBef>
              <a:spcAft>
                <a:spcPts val="1600"/>
              </a:spcAft>
              <a:buNone/>
              <a:defRPr sz="4300">
                <a:solidFill>
                  <a:schemeClr val="accent6"/>
                </a:solidFill>
              </a:defRPr>
            </a:lvl9pPr>
          </a:lstStyle>
          <a:p>
            <a:endParaRPr/>
          </a:p>
        </p:txBody>
      </p:sp>
      <p:sp>
        <p:nvSpPr>
          <p:cNvPr id="223" name="Google Shape;223;p26"/>
          <p:cNvSpPr txBox="1">
            <a:spLocks noGrp="1"/>
          </p:cNvSpPr>
          <p:nvPr>
            <p:ph type="subTitle" idx="1"/>
          </p:nvPr>
        </p:nvSpPr>
        <p:spPr>
          <a:xfrm>
            <a:off x="3717000" y="1717153"/>
            <a:ext cx="1710000" cy="329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24" name="Google Shape;224;p26"/>
          <p:cNvSpPr txBox="1">
            <a:spLocks noGrp="1"/>
          </p:cNvSpPr>
          <p:nvPr>
            <p:ph type="subTitle" idx="2"/>
          </p:nvPr>
        </p:nvSpPr>
        <p:spPr>
          <a:xfrm>
            <a:off x="2468850" y="2163076"/>
            <a:ext cx="42063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1600"/>
              </a:spcBef>
              <a:spcAft>
                <a:spcPts val="0"/>
              </a:spcAft>
              <a:buNone/>
              <a:defRPr sz="3000"/>
            </a:lvl2pPr>
            <a:lvl3pPr lvl="2" rtl="0">
              <a:spcBef>
                <a:spcPts val="1600"/>
              </a:spcBef>
              <a:spcAft>
                <a:spcPts val="0"/>
              </a:spcAft>
              <a:buNone/>
              <a:defRPr sz="3000"/>
            </a:lvl3pPr>
            <a:lvl4pPr lvl="3" rtl="0">
              <a:spcBef>
                <a:spcPts val="1600"/>
              </a:spcBef>
              <a:spcAft>
                <a:spcPts val="0"/>
              </a:spcAft>
              <a:buNone/>
              <a:defRPr sz="3000"/>
            </a:lvl4pPr>
            <a:lvl5pPr lvl="4" rtl="0">
              <a:spcBef>
                <a:spcPts val="1600"/>
              </a:spcBef>
              <a:spcAft>
                <a:spcPts val="0"/>
              </a:spcAft>
              <a:buNone/>
              <a:defRPr sz="3000"/>
            </a:lvl5pPr>
            <a:lvl6pPr lvl="5" rtl="0">
              <a:spcBef>
                <a:spcPts val="1600"/>
              </a:spcBef>
              <a:spcAft>
                <a:spcPts val="0"/>
              </a:spcAft>
              <a:buNone/>
              <a:defRPr sz="3000"/>
            </a:lvl6pPr>
            <a:lvl7pPr lvl="6" rtl="0">
              <a:spcBef>
                <a:spcPts val="1600"/>
              </a:spcBef>
              <a:spcAft>
                <a:spcPts val="0"/>
              </a:spcAft>
              <a:buNone/>
              <a:defRPr sz="3000"/>
            </a:lvl7pPr>
            <a:lvl8pPr lvl="7" rtl="0">
              <a:spcBef>
                <a:spcPts val="1600"/>
              </a:spcBef>
              <a:spcAft>
                <a:spcPts val="0"/>
              </a:spcAft>
              <a:buNone/>
              <a:defRPr sz="3000"/>
            </a:lvl8pPr>
            <a:lvl9pPr lvl="8" rtl="0">
              <a:spcBef>
                <a:spcPts val="1600"/>
              </a:spcBef>
              <a:spcAft>
                <a:spcPts val="1600"/>
              </a:spcAft>
              <a:buNone/>
              <a:defRPr sz="3000"/>
            </a:lvl9pPr>
          </a:lstStyle>
          <a:p>
            <a:endParaRPr/>
          </a:p>
        </p:txBody>
      </p:sp>
      <p:sp>
        <p:nvSpPr>
          <p:cNvPr id="225" name="Google Shape;225;p26"/>
          <p:cNvSpPr txBox="1">
            <a:spLocks noGrp="1"/>
          </p:cNvSpPr>
          <p:nvPr>
            <p:ph type="subTitle" idx="3"/>
          </p:nvPr>
        </p:nvSpPr>
        <p:spPr>
          <a:xfrm>
            <a:off x="1801350" y="2870577"/>
            <a:ext cx="5541300" cy="62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1600"/>
              </a:spcBef>
              <a:spcAft>
                <a:spcPts val="0"/>
              </a:spcAft>
              <a:buNone/>
              <a:defRPr sz="1200"/>
            </a:lvl2pPr>
            <a:lvl3pPr lvl="2" algn="ctr" rtl="0">
              <a:spcBef>
                <a:spcPts val="1600"/>
              </a:spcBef>
              <a:spcAft>
                <a:spcPts val="0"/>
              </a:spcAft>
              <a:buNone/>
              <a:defRPr sz="1200"/>
            </a:lvl3pPr>
            <a:lvl4pPr lvl="3" algn="ctr" rtl="0">
              <a:spcBef>
                <a:spcPts val="1600"/>
              </a:spcBef>
              <a:spcAft>
                <a:spcPts val="0"/>
              </a:spcAft>
              <a:buNone/>
              <a:defRPr sz="1200"/>
            </a:lvl4pPr>
            <a:lvl5pPr lvl="4" algn="ctr" rtl="0">
              <a:spcBef>
                <a:spcPts val="1600"/>
              </a:spcBef>
              <a:spcAft>
                <a:spcPts val="0"/>
              </a:spcAft>
              <a:buNone/>
              <a:defRPr sz="1200"/>
            </a:lvl5pPr>
            <a:lvl6pPr lvl="5" algn="ctr" rtl="0">
              <a:spcBef>
                <a:spcPts val="1600"/>
              </a:spcBef>
              <a:spcAft>
                <a:spcPts val="0"/>
              </a:spcAft>
              <a:buNone/>
              <a:defRPr sz="1200"/>
            </a:lvl6pPr>
            <a:lvl7pPr lvl="6" algn="ctr" rtl="0">
              <a:spcBef>
                <a:spcPts val="1600"/>
              </a:spcBef>
              <a:spcAft>
                <a:spcPts val="0"/>
              </a:spcAft>
              <a:buNone/>
              <a:defRPr sz="1200"/>
            </a:lvl7pPr>
            <a:lvl8pPr lvl="7" algn="ctr" rtl="0">
              <a:spcBef>
                <a:spcPts val="1600"/>
              </a:spcBef>
              <a:spcAft>
                <a:spcPts val="0"/>
              </a:spcAft>
              <a:buNone/>
              <a:defRPr sz="1200"/>
            </a:lvl8pPr>
            <a:lvl9pPr lvl="8" algn="ctr" rtl="0">
              <a:spcBef>
                <a:spcPts val="1600"/>
              </a:spcBef>
              <a:spcAft>
                <a:spcPts val="1600"/>
              </a:spcAft>
              <a:buNone/>
              <a:defRPr sz="1200"/>
            </a:lvl9pPr>
          </a:lstStyle>
          <a:p>
            <a:endParaRPr/>
          </a:p>
        </p:txBody>
      </p:sp>
      <p:sp>
        <p:nvSpPr>
          <p:cNvPr id="226" name="Google Shape;226;p26"/>
          <p:cNvSpPr txBox="1">
            <a:spLocks noGrp="1"/>
          </p:cNvSpPr>
          <p:nvPr>
            <p:ph type="subTitle" idx="4"/>
          </p:nvPr>
        </p:nvSpPr>
        <p:spPr>
          <a:xfrm>
            <a:off x="2152875" y="4175125"/>
            <a:ext cx="1710000" cy="250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atin typeface="Changa One"/>
                <a:ea typeface="Changa One"/>
                <a:cs typeface="Changa One"/>
                <a:sym typeface="Changa One"/>
              </a:defRPr>
            </a:lvl1pPr>
            <a:lvl2pPr lvl="1" algn="ctr" rtl="0">
              <a:spcBef>
                <a:spcPts val="1600"/>
              </a:spcBef>
              <a:spcAft>
                <a:spcPts val="0"/>
              </a:spcAft>
              <a:buNone/>
              <a:defRPr sz="1300">
                <a:latin typeface="Changa One"/>
                <a:ea typeface="Changa One"/>
                <a:cs typeface="Changa One"/>
                <a:sym typeface="Changa One"/>
              </a:defRPr>
            </a:lvl2pPr>
            <a:lvl3pPr lvl="2" algn="ctr" rtl="0">
              <a:spcBef>
                <a:spcPts val="1600"/>
              </a:spcBef>
              <a:spcAft>
                <a:spcPts val="0"/>
              </a:spcAft>
              <a:buNone/>
              <a:defRPr sz="1300">
                <a:latin typeface="Changa One"/>
                <a:ea typeface="Changa One"/>
                <a:cs typeface="Changa One"/>
                <a:sym typeface="Changa One"/>
              </a:defRPr>
            </a:lvl3pPr>
            <a:lvl4pPr lvl="3" algn="ctr" rtl="0">
              <a:spcBef>
                <a:spcPts val="1600"/>
              </a:spcBef>
              <a:spcAft>
                <a:spcPts val="0"/>
              </a:spcAft>
              <a:buNone/>
              <a:defRPr sz="1300">
                <a:latin typeface="Changa One"/>
                <a:ea typeface="Changa One"/>
                <a:cs typeface="Changa One"/>
                <a:sym typeface="Changa One"/>
              </a:defRPr>
            </a:lvl4pPr>
            <a:lvl5pPr lvl="4" algn="ctr" rtl="0">
              <a:spcBef>
                <a:spcPts val="1600"/>
              </a:spcBef>
              <a:spcAft>
                <a:spcPts val="0"/>
              </a:spcAft>
              <a:buNone/>
              <a:defRPr sz="1300">
                <a:latin typeface="Changa One"/>
                <a:ea typeface="Changa One"/>
                <a:cs typeface="Changa One"/>
                <a:sym typeface="Changa One"/>
              </a:defRPr>
            </a:lvl5pPr>
            <a:lvl6pPr lvl="5" algn="ctr" rtl="0">
              <a:spcBef>
                <a:spcPts val="1600"/>
              </a:spcBef>
              <a:spcAft>
                <a:spcPts val="0"/>
              </a:spcAft>
              <a:buNone/>
              <a:defRPr sz="1300">
                <a:latin typeface="Changa One"/>
                <a:ea typeface="Changa One"/>
                <a:cs typeface="Changa One"/>
                <a:sym typeface="Changa One"/>
              </a:defRPr>
            </a:lvl6pPr>
            <a:lvl7pPr lvl="6" algn="ctr" rtl="0">
              <a:spcBef>
                <a:spcPts val="1600"/>
              </a:spcBef>
              <a:spcAft>
                <a:spcPts val="0"/>
              </a:spcAft>
              <a:buNone/>
              <a:defRPr sz="1300">
                <a:latin typeface="Changa One"/>
                <a:ea typeface="Changa One"/>
                <a:cs typeface="Changa One"/>
                <a:sym typeface="Changa One"/>
              </a:defRPr>
            </a:lvl7pPr>
            <a:lvl8pPr lvl="7" algn="ctr" rtl="0">
              <a:spcBef>
                <a:spcPts val="1600"/>
              </a:spcBef>
              <a:spcAft>
                <a:spcPts val="0"/>
              </a:spcAft>
              <a:buNone/>
              <a:defRPr sz="1300">
                <a:latin typeface="Changa One"/>
                <a:ea typeface="Changa One"/>
                <a:cs typeface="Changa One"/>
                <a:sym typeface="Changa One"/>
              </a:defRPr>
            </a:lvl8pPr>
            <a:lvl9pPr lvl="8" algn="ctr" rtl="0">
              <a:spcBef>
                <a:spcPts val="1600"/>
              </a:spcBef>
              <a:spcAft>
                <a:spcPts val="1600"/>
              </a:spcAft>
              <a:buNone/>
              <a:defRPr sz="1300">
                <a:latin typeface="Changa One"/>
                <a:ea typeface="Changa One"/>
                <a:cs typeface="Changa One"/>
                <a:sym typeface="Changa One"/>
              </a:defRPr>
            </a:lvl9pPr>
          </a:lstStyle>
          <a:p>
            <a:endParaRPr/>
          </a:p>
        </p:txBody>
      </p:sp>
      <p:sp>
        <p:nvSpPr>
          <p:cNvPr id="227" name="Google Shape;227;p26"/>
          <p:cNvSpPr txBox="1">
            <a:spLocks noGrp="1"/>
          </p:cNvSpPr>
          <p:nvPr>
            <p:ph type="subTitle" idx="5"/>
          </p:nvPr>
        </p:nvSpPr>
        <p:spPr>
          <a:xfrm>
            <a:off x="5286809" y="4176925"/>
            <a:ext cx="1710000" cy="24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atin typeface="Changa One"/>
                <a:ea typeface="Changa One"/>
                <a:cs typeface="Changa One"/>
                <a:sym typeface="Changa One"/>
              </a:defRPr>
            </a:lvl1pPr>
            <a:lvl2pPr lvl="1" algn="ctr" rtl="0">
              <a:spcBef>
                <a:spcPts val="1600"/>
              </a:spcBef>
              <a:spcAft>
                <a:spcPts val="0"/>
              </a:spcAft>
              <a:buNone/>
              <a:defRPr sz="1300">
                <a:latin typeface="Changa One"/>
                <a:ea typeface="Changa One"/>
                <a:cs typeface="Changa One"/>
                <a:sym typeface="Changa One"/>
              </a:defRPr>
            </a:lvl2pPr>
            <a:lvl3pPr lvl="2" algn="ctr" rtl="0">
              <a:spcBef>
                <a:spcPts val="1600"/>
              </a:spcBef>
              <a:spcAft>
                <a:spcPts val="0"/>
              </a:spcAft>
              <a:buNone/>
              <a:defRPr sz="1300">
                <a:latin typeface="Changa One"/>
                <a:ea typeface="Changa One"/>
                <a:cs typeface="Changa One"/>
                <a:sym typeface="Changa One"/>
              </a:defRPr>
            </a:lvl3pPr>
            <a:lvl4pPr lvl="3" algn="ctr" rtl="0">
              <a:spcBef>
                <a:spcPts val="1600"/>
              </a:spcBef>
              <a:spcAft>
                <a:spcPts val="0"/>
              </a:spcAft>
              <a:buNone/>
              <a:defRPr sz="1300">
                <a:latin typeface="Changa One"/>
                <a:ea typeface="Changa One"/>
                <a:cs typeface="Changa One"/>
                <a:sym typeface="Changa One"/>
              </a:defRPr>
            </a:lvl4pPr>
            <a:lvl5pPr lvl="4" algn="ctr" rtl="0">
              <a:spcBef>
                <a:spcPts val="1600"/>
              </a:spcBef>
              <a:spcAft>
                <a:spcPts val="0"/>
              </a:spcAft>
              <a:buNone/>
              <a:defRPr sz="1300">
                <a:latin typeface="Changa One"/>
                <a:ea typeface="Changa One"/>
                <a:cs typeface="Changa One"/>
                <a:sym typeface="Changa One"/>
              </a:defRPr>
            </a:lvl5pPr>
            <a:lvl6pPr lvl="5" algn="ctr" rtl="0">
              <a:spcBef>
                <a:spcPts val="1600"/>
              </a:spcBef>
              <a:spcAft>
                <a:spcPts val="0"/>
              </a:spcAft>
              <a:buNone/>
              <a:defRPr sz="1300">
                <a:latin typeface="Changa One"/>
                <a:ea typeface="Changa One"/>
                <a:cs typeface="Changa One"/>
                <a:sym typeface="Changa One"/>
              </a:defRPr>
            </a:lvl6pPr>
            <a:lvl7pPr lvl="6" algn="ctr" rtl="0">
              <a:spcBef>
                <a:spcPts val="1600"/>
              </a:spcBef>
              <a:spcAft>
                <a:spcPts val="0"/>
              </a:spcAft>
              <a:buNone/>
              <a:defRPr sz="1300">
                <a:latin typeface="Changa One"/>
                <a:ea typeface="Changa One"/>
                <a:cs typeface="Changa One"/>
                <a:sym typeface="Changa One"/>
              </a:defRPr>
            </a:lvl7pPr>
            <a:lvl8pPr lvl="7" algn="ctr" rtl="0">
              <a:spcBef>
                <a:spcPts val="1600"/>
              </a:spcBef>
              <a:spcAft>
                <a:spcPts val="0"/>
              </a:spcAft>
              <a:buNone/>
              <a:defRPr sz="1300">
                <a:latin typeface="Changa One"/>
                <a:ea typeface="Changa One"/>
                <a:cs typeface="Changa One"/>
                <a:sym typeface="Changa One"/>
              </a:defRPr>
            </a:lvl8pPr>
            <a:lvl9pPr lvl="8" algn="ctr" rtl="0">
              <a:spcBef>
                <a:spcPts val="1600"/>
              </a:spcBef>
              <a:spcAft>
                <a:spcPts val="1600"/>
              </a:spcAft>
              <a:buNone/>
              <a:defRPr sz="1300">
                <a:latin typeface="Changa One"/>
                <a:ea typeface="Changa One"/>
                <a:cs typeface="Changa One"/>
                <a:sym typeface="Changa One"/>
              </a:defRPr>
            </a:lvl9pPr>
          </a:lstStyle>
          <a:p>
            <a:endParaRPr/>
          </a:p>
        </p:txBody>
      </p:sp>
      <p:sp>
        <p:nvSpPr>
          <p:cNvPr id="228" name="Google Shape;228;p26"/>
          <p:cNvSpPr txBox="1">
            <a:spLocks noGrp="1"/>
          </p:cNvSpPr>
          <p:nvPr>
            <p:ph type="subTitle" idx="6"/>
          </p:nvPr>
        </p:nvSpPr>
        <p:spPr>
          <a:xfrm>
            <a:off x="2093463" y="4487594"/>
            <a:ext cx="1828800" cy="363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29" name="Google Shape;229;p26"/>
          <p:cNvSpPr txBox="1">
            <a:spLocks noGrp="1"/>
          </p:cNvSpPr>
          <p:nvPr>
            <p:ph type="subTitle" idx="7"/>
          </p:nvPr>
        </p:nvSpPr>
        <p:spPr>
          <a:xfrm>
            <a:off x="5221366" y="4490243"/>
            <a:ext cx="1828800" cy="363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cxnSp>
        <p:nvCxnSpPr>
          <p:cNvPr id="230" name="Google Shape;230;p26"/>
          <p:cNvCxnSpPr/>
          <p:nvPr/>
        </p:nvCxnSpPr>
        <p:spPr>
          <a:xfrm>
            <a:off x="2370300" y="2823412"/>
            <a:ext cx="4403100" cy="0"/>
          </a:xfrm>
          <a:prstGeom prst="straightConnector1">
            <a:avLst/>
          </a:prstGeom>
          <a:noFill/>
          <a:ln w="19050" cap="flat" cmpd="sng">
            <a:solidFill>
              <a:schemeClr val="lt2"/>
            </a:solidFill>
            <a:prstDash val="solid"/>
            <a:round/>
            <a:headEnd type="none" w="med" len="med"/>
            <a:tailEnd type="none" w="med" len="med"/>
          </a:ln>
        </p:spPr>
      </p:cxnSp>
      <p:sp>
        <p:nvSpPr>
          <p:cNvPr id="231" name="Google Shape;231;p26"/>
          <p:cNvSpPr/>
          <p:nvPr/>
        </p:nvSpPr>
        <p:spPr>
          <a:xfrm rot="925059">
            <a:off x="1470725" y="533441"/>
            <a:ext cx="678157" cy="704264"/>
          </a:xfrm>
          <a:custGeom>
            <a:avLst/>
            <a:gdLst/>
            <a:ahLst/>
            <a:cxnLst/>
            <a:rect l="l" t="t" r="r" b="b"/>
            <a:pathLst>
              <a:path w="5960" h="6188" extrusionOk="0">
                <a:moveTo>
                  <a:pt x="2372" y="1"/>
                </a:moveTo>
                <a:lnTo>
                  <a:pt x="1974" y="2125"/>
                </a:lnTo>
                <a:lnTo>
                  <a:pt x="0" y="3004"/>
                </a:lnTo>
                <a:lnTo>
                  <a:pt x="1898" y="4036"/>
                </a:lnTo>
                <a:lnTo>
                  <a:pt x="2121" y="6187"/>
                </a:lnTo>
                <a:lnTo>
                  <a:pt x="3692" y="4701"/>
                </a:lnTo>
                <a:lnTo>
                  <a:pt x="5802" y="5155"/>
                </a:lnTo>
                <a:lnTo>
                  <a:pt x="4877" y="3201"/>
                </a:lnTo>
                <a:lnTo>
                  <a:pt x="5959" y="1331"/>
                </a:lnTo>
                <a:lnTo>
                  <a:pt x="3815" y="1611"/>
                </a:lnTo>
                <a:lnTo>
                  <a:pt x="2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rot="925007">
            <a:off x="473426" y="3222678"/>
            <a:ext cx="279293" cy="290037"/>
          </a:xfrm>
          <a:custGeom>
            <a:avLst/>
            <a:gdLst/>
            <a:ahLst/>
            <a:cxnLst/>
            <a:rect l="l" t="t" r="r" b="b"/>
            <a:pathLst>
              <a:path w="5960" h="6188" extrusionOk="0">
                <a:moveTo>
                  <a:pt x="2372" y="1"/>
                </a:moveTo>
                <a:lnTo>
                  <a:pt x="1974" y="2125"/>
                </a:lnTo>
                <a:lnTo>
                  <a:pt x="0" y="3004"/>
                </a:lnTo>
                <a:lnTo>
                  <a:pt x="1898" y="4036"/>
                </a:lnTo>
                <a:lnTo>
                  <a:pt x="2121" y="6187"/>
                </a:lnTo>
                <a:lnTo>
                  <a:pt x="3692" y="4701"/>
                </a:lnTo>
                <a:lnTo>
                  <a:pt x="5802" y="5155"/>
                </a:lnTo>
                <a:lnTo>
                  <a:pt x="4877" y="3201"/>
                </a:lnTo>
                <a:lnTo>
                  <a:pt x="5959" y="1331"/>
                </a:lnTo>
                <a:lnTo>
                  <a:pt x="3815" y="1611"/>
                </a:lnTo>
                <a:lnTo>
                  <a:pt x="2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rot="925007">
            <a:off x="8558476" y="827403"/>
            <a:ext cx="279293" cy="290037"/>
          </a:xfrm>
          <a:custGeom>
            <a:avLst/>
            <a:gdLst/>
            <a:ahLst/>
            <a:cxnLst/>
            <a:rect l="l" t="t" r="r" b="b"/>
            <a:pathLst>
              <a:path w="5960" h="6188" extrusionOk="0">
                <a:moveTo>
                  <a:pt x="2372" y="1"/>
                </a:moveTo>
                <a:lnTo>
                  <a:pt x="1974" y="2125"/>
                </a:lnTo>
                <a:lnTo>
                  <a:pt x="0" y="3004"/>
                </a:lnTo>
                <a:lnTo>
                  <a:pt x="1898" y="4036"/>
                </a:lnTo>
                <a:lnTo>
                  <a:pt x="2121" y="6187"/>
                </a:lnTo>
                <a:lnTo>
                  <a:pt x="3692" y="4701"/>
                </a:lnTo>
                <a:lnTo>
                  <a:pt x="5802" y="5155"/>
                </a:lnTo>
                <a:lnTo>
                  <a:pt x="4877" y="3201"/>
                </a:lnTo>
                <a:lnTo>
                  <a:pt x="5959" y="1331"/>
                </a:lnTo>
                <a:lnTo>
                  <a:pt x="3815" y="1611"/>
                </a:lnTo>
                <a:lnTo>
                  <a:pt x="2372"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flipH="1">
            <a:off x="5113514" y="2722676"/>
            <a:ext cx="4033672" cy="2420825"/>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rot="925007">
            <a:off x="7849926" y="3678278"/>
            <a:ext cx="279293" cy="290037"/>
          </a:xfrm>
          <a:custGeom>
            <a:avLst/>
            <a:gdLst/>
            <a:ahLst/>
            <a:cxnLst/>
            <a:rect l="l" t="t" r="r" b="b"/>
            <a:pathLst>
              <a:path w="5960" h="6188" extrusionOk="0">
                <a:moveTo>
                  <a:pt x="2372" y="1"/>
                </a:moveTo>
                <a:lnTo>
                  <a:pt x="1974" y="2125"/>
                </a:lnTo>
                <a:lnTo>
                  <a:pt x="0" y="3004"/>
                </a:lnTo>
                <a:lnTo>
                  <a:pt x="1898" y="4036"/>
                </a:lnTo>
                <a:lnTo>
                  <a:pt x="2121" y="6187"/>
                </a:lnTo>
                <a:lnTo>
                  <a:pt x="3692" y="4701"/>
                </a:lnTo>
                <a:lnTo>
                  <a:pt x="5802" y="5155"/>
                </a:lnTo>
                <a:lnTo>
                  <a:pt x="4877" y="3201"/>
                </a:lnTo>
                <a:lnTo>
                  <a:pt x="5959" y="1331"/>
                </a:lnTo>
                <a:lnTo>
                  <a:pt x="3815" y="1611"/>
                </a:lnTo>
                <a:lnTo>
                  <a:pt x="2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26"/>
          <p:cNvGrpSpPr/>
          <p:nvPr/>
        </p:nvGrpSpPr>
        <p:grpSpPr>
          <a:xfrm>
            <a:off x="4380851" y="498417"/>
            <a:ext cx="381992" cy="538524"/>
            <a:chOff x="2665075" y="3395825"/>
            <a:chExt cx="550500" cy="776082"/>
          </a:xfrm>
        </p:grpSpPr>
        <p:sp>
          <p:nvSpPr>
            <p:cNvPr id="237" name="Google Shape;237;p26"/>
            <p:cNvSpPr/>
            <p:nvPr/>
          </p:nvSpPr>
          <p:spPr>
            <a:xfrm rot="6652106" flipH="1">
              <a:off x="2628824" y="3847218"/>
              <a:ext cx="437928" cy="177179"/>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rot="-6652106">
              <a:off x="2814077" y="3847218"/>
              <a:ext cx="437928" cy="177179"/>
            </a:xfrm>
            <a:prstGeom prst="chevron">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6"/>
            <p:cNvCxnSpPr>
              <a:stCxn id="237" idx="1"/>
            </p:cNvCxnSpPr>
            <p:nvPr/>
          </p:nvCxnSpPr>
          <p:spPr>
            <a:xfrm rot="10800000" flipH="1">
              <a:off x="2801346" y="3685929"/>
              <a:ext cx="139200" cy="371700"/>
            </a:xfrm>
            <a:prstGeom prst="straightConnector1">
              <a:avLst/>
            </a:prstGeom>
            <a:noFill/>
            <a:ln w="19050" cap="flat" cmpd="sng">
              <a:solidFill>
                <a:schemeClr val="accent6"/>
              </a:solidFill>
              <a:prstDash val="solid"/>
              <a:round/>
              <a:headEnd type="none" w="med" len="med"/>
              <a:tailEnd type="none" w="med" len="med"/>
            </a:ln>
          </p:spPr>
        </p:cxnSp>
        <p:cxnSp>
          <p:nvCxnSpPr>
            <p:cNvPr id="240" name="Google Shape;240;p26"/>
            <p:cNvCxnSpPr>
              <a:stCxn id="238" idx="1"/>
            </p:cNvCxnSpPr>
            <p:nvPr/>
          </p:nvCxnSpPr>
          <p:spPr>
            <a:xfrm rot="10800000">
              <a:off x="2939983" y="3685929"/>
              <a:ext cx="139500" cy="371700"/>
            </a:xfrm>
            <a:prstGeom prst="straightConnector1">
              <a:avLst/>
            </a:prstGeom>
            <a:noFill/>
            <a:ln w="19050" cap="flat" cmpd="sng">
              <a:solidFill>
                <a:schemeClr val="accent5"/>
              </a:solidFill>
              <a:prstDash val="solid"/>
              <a:round/>
              <a:headEnd type="none" w="med" len="med"/>
              <a:tailEnd type="none" w="med" len="med"/>
            </a:ln>
          </p:spPr>
        </p:cxnSp>
        <p:sp>
          <p:nvSpPr>
            <p:cNvPr id="241" name="Google Shape;241;p26"/>
            <p:cNvSpPr/>
            <p:nvPr/>
          </p:nvSpPr>
          <p:spPr>
            <a:xfrm>
              <a:off x="2665075" y="3395825"/>
              <a:ext cx="550500" cy="55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688071" y="3418826"/>
              <a:ext cx="504600" cy="504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2730225" y="3450200"/>
              <a:ext cx="420300" cy="441900"/>
            </a:xfrm>
            <a:prstGeom prst="star10">
              <a:avLst>
                <a:gd name="adj" fmla="val 42533"/>
                <a:gd name="hf" fmla="val 105146"/>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rot="924967">
              <a:off x="2801219" y="3532038"/>
              <a:ext cx="267870" cy="278091"/>
            </a:xfrm>
            <a:custGeom>
              <a:avLst/>
              <a:gdLst/>
              <a:ahLst/>
              <a:cxnLst/>
              <a:rect l="l" t="t" r="r" b="b"/>
              <a:pathLst>
                <a:path w="5960" h="6188" extrusionOk="0">
                  <a:moveTo>
                    <a:pt x="2372" y="1"/>
                  </a:moveTo>
                  <a:lnTo>
                    <a:pt x="1974" y="2125"/>
                  </a:lnTo>
                  <a:lnTo>
                    <a:pt x="0" y="3004"/>
                  </a:lnTo>
                  <a:lnTo>
                    <a:pt x="1898" y="4036"/>
                  </a:lnTo>
                  <a:lnTo>
                    <a:pt x="2121" y="6187"/>
                  </a:lnTo>
                  <a:lnTo>
                    <a:pt x="3692" y="4701"/>
                  </a:lnTo>
                  <a:lnTo>
                    <a:pt x="5802" y="5155"/>
                  </a:lnTo>
                  <a:lnTo>
                    <a:pt x="4877" y="3201"/>
                  </a:lnTo>
                  <a:lnTo>
                    <a:pt x="5959" y="1331"/>
                  </a:lnTo>
                  <a:lnTo>
                    <a:pt x="3815" y="1611"/>
                  </a:lnTo>
                  <a:lnTo>
                    <a:pt x="2372" y="1"/>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2756704" y="3478029"/>
              <a:ext cx="367500" cy="386100"/>
            </a:xfrm>
            <a:prstGeom prst="star10">
              <a:avLst>
                <a:gd name="adj" fmla="val 42533"/>
                <a:gd name="hf" fmla="val 105146"/>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ertificate 3">
  <p:cSld name="BLANK_1_1_1_1_1_1_1_1_1_1_1">
    <p:bg>
      <p:bgPr>
        <a:solidFill>
          <a:schemeClr val="dk1"/>
        </a:solidFill>
        <a:effectLst/>
      </p:bgPr>
    </p:bg>
    <p:spTree>
      <p:nvGrpSpPr>
        <p:cNvPr id="1" name="Shape 246"/>
        <p:cNvGrpSpPr/>
        <p:nvPr/>
      </p:nvGrpSpPr>
      <p:grpSpPr>
        <a:xfrm>
          <a:off x="0" y="0"/>
          <a:ext cx="0" cy="0"/>
          <a:chOff x="0" y="0"/>
          <a:chExt cx="0" cy="0"/>
        </a:xfrm>
      </p:grpSpPr>
      <p:sp>
        <p:nvSpPr>
          <p:cNvPr id="247" name="Google Shape;247;p27"/>
          <p:cNvSpPr/>
          <p:nvPr/>
        </p:nvSpPr>
        <p:spPr>
          <a:xfrm>
            <a:off x="0" y="4675"/>
            <a:ext cx="9144300" cy="5133600"/>
          </a:xfrm>
          <a:prstGeom prst="rect">
            <a:avLst/>
          </a:pr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rot="10800000" flipH="1">
            <a:off x="4166" y="-296"/>
            <a:ext cx="4033672" cy="2420825"/>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flipH="1">
            <a:off x="2760107" y="1305421"/>
            <a:ext cx="6394750" cy="3837805"/>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rot="924948">
            <a:off x="4363696" y="570611"/>
            <a:ext cx="375104" cy="389517"/>
          </a:xfrm>
          <a:custGeom>
            <a:avLst/>
            <a:gdLst/>
            <a:ahLst/>
            <a:cxnLst/>
            <a:rect l="l" t="t" r="r" b="b"/>
            <a:pathLst>
              <a:path w="5960" h="6188" extrusionOk="0">
                <a:moveTo>
                  <a:pt x="2372" y="1"/>
                </a:moveTo>
                <a:lnTo>
                  <a:pt x="1974" y="2125"/>
                </a:lnTo>
                <a:lnTo>
                  <a:pt x="0" y="3004"/>
                </a:lnTo>
                <a:lnTo>
                  <a:pt x="1898" y="4036"/>
                </a:lnTo>
                <a:lnTo>
                  <a:pt x="2121" y="6187"/>
                </a:lnTo>
                <a:lnTo>
                  <a:pt x="3692" y="4701"/>
                </a:lnTo>
                <a:lnTo>
                  <a:pt x="5802" y="5155"/>
                </a:lnTo>
                <a:lnTo>
                  <a:pt x="4877" y="3201"/>
                </a:lnTo>
                <a:lnTo>
                  <a:pt x="5959" y="1331"/>
                </a:lnTo>
                <a:lnTo>
                  <a:pt x="3815" y="1611"/>
                </a:lnTo>
                <a:lnTo>
                  <a:pt x="23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1279650" y="658550"/>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8164875" y="2345350"/>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txBox="1">
            <a:spLocks noGrp="1"/>
          </p:cNvSpPr>
          <p:nvPr>
            <p:ph type="title"/>
          </p:nvPr>
        </p:nvSpPr>
        <p:spPr>
          <a:xfrm>
            <a:off x="2828400" y="1011550"/>
            <a:ext cx="3487200" cy="72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accent6"/>
                </a:solidFill>
              </a:defRPr>
            </a:lvl1pPr>
            <a:lvl2pPr lvl="1" algn="ctr" rtl="0">
              <a:spcBef>
                <a:spcPts val="0"/>
              </a:spcBef>
              <a:spcAft>
                <a:spcPts val="0"/>
              </a:spcAft>
              <a:buNone/>
              <a:defRPr sz="4300">
                <a:solidFill>
                  <a:schemeClr val="accent6"/>
                </a:solidFill>
              </a:defRPr>
            </a:lvl2pPr>
            <a:lvl3pPr lvl="2" algn="ctr" rtl="0">
              <a:spcBef>
                <a:spcPts val="0"/>
              </a:spcBef>
              <a:spcAft>
                <a:spcPts val="0"/>
              </a:spcAft>
              <a:buNone/>
              <a:defRPr sz="4300">
                <a:solidFill>
                  <a:schemeClr val="accent6"/>
                </a:solidFill>
              </a:defRPr>
            </a:lvl3pPr>
            <a:lvl4pPr lvl="3" algn="ctr" rtl="0">
              <a:spcBef>
                <a:spcPts val="0"/>
              </a:spcBef>
              <a:spcAft>
                <a:spcPts val="0"/>
              </a:spcAft>
              <a:buNone/>
              <a:defRPr sz="4300">
                <a:solidFill>
                  <a:schemeClr val="accent6"/>
                </a:solidFill>
              </a:defRPr>
            </a:lvl4pPr>
            <a:lvl5pPr lvl="4" algn="ctr" rtl="0">
              <a:spcBef>
                <a:spcPts val="0"/>
              </a:spcBef>
              <a:spcAft>
                <a:spcPts val="0"/>
              </a:spcAft>
              <a:buNone/>
              <a:defRPr sz="4300">
                <a:solidFill>
                  <a:schemeClr val="accent6"/>
                </a:solidFill>
              </a:defRPr>
            </a:lvl5pPr>
            <a:lvl6pPr lvl="5" algn="ctr" rtl="0">
              <a:spcBef>
                <a:spcPts val="0"/>
              </a:spcBef>
              <a:spcAft>
                <a:spcPts val="0"/>
              </a:spcAft>
              <a:buNone/>
              <a:defRPr sz="4300">
                <a:solidFill>
                  <a:schemeClr val="accent6"/>
                </a:solidFill>
              </a:defRPr>
            </a:lvl6pPr>
            <a:lvl7pPr lvl="6" algn="ctr" rtl="0">
              <a:spcBef>
                <a:spcPts val="0"/>
              </a:spcBef>
              <a:spcAft>
                <a:spcPts val="0"/>
              </a:spcAft>
              <a:buNone/>
              <a:defRPr sz="4300">
                <a:solidFill>
                  <a:schemeClr val="accent6"/>
                </a:solidFill>
              </a:defRPr>
            </a:lvl7pPr>
            <a:lvl8pPr lvl="7" algn="ctr" rtl="0">
              <a:spcBef>
                <a:spcPts val="0"/>
              </a:spcBef>
              <a:spcAft>
                <a:spcPts val="0"/>
              </a:spcAft>
              <a:buNone/>
              <a:defRPr sz="4300">
                <a:solidFill>
                  <a:schemeClr val="accent6"/>
                </a:solidFill>
              </a:defRPr>
            </a:lvl8pPr>
            <a:lvl9pPr lvl="8" algn="ctr" rtl="0">
              <a:spcBef>
                <a:spcPts val="0"/>
              </a:spcBef>
              <a:spcAft>
                <a:spcPts val="0"/>
              </a:spcAft>
              <a:buNone/>
              <a:defRPr sz="4300">
                <a:solidFill>
                  <a:schemeClr val="accent6"/>
                </a:solidFill>
              </a:defRPr>
            </a:lvl9pPr>
          </a:lstStyle>
          <a:p>
            <a:endParaRPr/>
          </a:p>
        </p:txBody>
      </p:sp>
      <p:sp>
        <p:nvSpPr>
          <p:cNvPr id="254" name="Google Shape;254;p27"/>
          <p:cNvSpPr txBox="1">
            <a:spLocks noGrp="1"/>
          </p:cNvSpPr>
          <p:nvPr>
            <p:ph type="subTitle" idx="1"/>
          </p:nvPr>
        </p:nvSpPr>
        <p:spPr>
          <a:xfrm>
            <a:off x="3717000" y="1717153"/>
            <a:ext cx="1710000" cy="329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55" name="Google Shape;255;p27"/>
          <p:cNvSpPr txBox="1">
            <a:spLocks noGrp="1"/>
          </p:cNvSpPr>
          <p:nvPr>
            <p:ph type="subTitle" idx="2"/>
          </p:nvPr>
        </p:nvSpPr>
        <p:spPr>
          <a:xfrm>
            <a:off x="2468850" y="2163076"/>
            <a:ext cx="4206300" cy="402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1600"/>
              </a:spcBef>
              <a:spcAft>
                <a:spcPts val="0"/>
              </a:spcAft>
              <a:buNone/>
              <a:defRPr sz="3000"/>
            </a:lvl2pPr>
            <a:lvl3pPr lvl="2" algn="ctr" rtl="0">
              <a:spcBef>
                <a:spcPts val="1600"/>
              </a:spcBef>
              <a:spcAft>
                <a:spcPts val="0"/>
              </a:spcAft>
              <a:buNone/>
              <a:defRPr sz="3000"/>
            </a:lvl3pPr>
            <a:lvl4pPr lvl="3" algn="ctr" rtl="0">
              <a:spcBef>
                <a:spcPts val="1600"/>
              </a:spcBef>
              <a:spcAft>
                <a:spcPts val="0"/>
              </a:spcAft>
              <a:buNone/>
              <a:defRPr sz="3000"/>
            </a:lvl4pPr>
            <a:lvl5pPr lvl="4" algn="ctr" rtl="0">
              <a:spcBef>
                <a:spcPts val="1600"/>
              </a:spcBef>
              <a:spcAft>
                <a:spcPts val="0"/>
              </a:spcAft>
              <a:buNone/>
              <a:defRPr sz="3000"/>
            </a:lvl5pPr>
            <a:lvl6pPr lvl="5" algn="ctr" rtl="0">
              <a:spcBef>
                <a:spcPts val="1600"/>
              </a:spcBef>
              <a:spcAft>
                <a:spcPts val="0"/>
              </a:spcAft>
              <a:buNone/>
              <a:defRPr sz="3000"/>
            </a:lvl6pPr>
            <a:lvl7pPr lvl="6" algn="ctr" rtl="0">
              <a:spcBef>
                <a:spcPts val="1600"/>
              </a:spcBef>
              <a:spcAft>
                <a:spcPts val="0"/>
              </a:spcAft>
              <a:buNone/>
              <a:defRPr sz="3000"/>
            </a:lvl7pPr>
            <a:lvl8pPr lvl="7" algn="ctr" rtl="0">
              <a:spcBef>
                <a:spcPts val="1600"/>
              </a:spcBef>
              <a:spcAft>
                <a:spcPts val="0"/>
              </a:spcAft>
              <a:buNone/>
              <a:defRPr sz="3000"/>
            </a:lvl8pPr>
            <a:lvl9pPr lvl="8" algn="ctr" rtl="0">
              <a:spcBef>
                <a:spcPts val="1600"/>
              </a:spcBef>
              <a:spcAft>
                <a:spcPts val="1600"/>
              </a:spcAft>
              <a:buNone/>
              <a:defRPr sz="3000"/>
            </a:lvl9pPr>
          </a:lstStyle>
          <a:p>
            <a:endParaRPr/>
          </a:p>
        </p:txBody>
      </p:sp>
      <p:sp>
        <p:nvSpPr>
          <p:cNvPr id="256" name="Google Shape;256;p27"/>
          <p:cNvSpPr txBox="1">
            <a:spLocks noGrp="1"/>
          </p:cNvSpPr>
          <p:nvPr>
            <p:ph type="subTitle" idx="3"/>
          </p:nvPr>
        </p:nvSpPr>
        <p:spPr>
          <a:xfrm>
            <a:off x="1801350" y="2870577"/>
            <a:ext cx="5541300" cy="62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1600"/>
              </a:spcBef>
              <a:spcAft>
                <a:spcPts val="0"/>
              </a:spcAft>
              <a:buNone/>
              <a:defRPr sz="1200"/>
            </a:lvl2pPr>
            <a:lvl3pPr lvl="2" algn="ctr" rtl="0">
              <a:spcBef>
                <a:spcPts val="1600"/>
              </a:spcBef>
              <a:spcAft>
                <a:spcPts val="0"/>
              </a:spcAft>
              <a:buNone/>
              <a:defRPr sz="1200"/>
            </a:lvl3pPr>
            <a:lvl4pPr lvl="3" algn="ctr" rtl="0">
              <a:spcBef>
                <a:spcPts val="1600"/>
              </a:spcBef>
              <a:spcAft>
                <a:spcPts val="0"/>
              </a:spcAft>
              <a:buNone/>
              <a:defRPr sz="1200"/>
            </a:lvl4pPr>
            <a:lvl5pPr lvl="4" algn="ctr" rtl="0">
              <a:spcBef>
                <a:spcPts val="1600"/>
              </a:spcBef>
              <a:spcAft>
                <a:spcPts val="0"/>
              </a:spcAft>
              <a:buNone/>
              <a:defRPr sz="1200"/>
            </a:lvl5pPr>
            <a:lvl6pPr lvl="5" algn="ctr" rtl="0">
              <a:spcBef>
                <a:spcPts val="1600"/>
              </a:spcBef>
              <a:spcAft>
                <a:spcPts val="0"/>
              </a:spcAft>
              <a:buNone/>
              <a:defRPr sz="1200"/>
            </a:lvl6pPr>
            <a:lvl7pPr lvl="6" algn="ctr" rtl="0">
              <a:spcBef>
                <a:spcPts val="1600"/>
              </a:spcBef>
              <a:spcAft>
                <a:spcPts val="0"/>
              </a:spcAft>
              <a:buNone/>
              <a:defRPr sz="1200"/>
            </a:lvl7pPr>
            <a:lvl8pPr lvl="7" algn="ctr" rtl="0">
              <a:spcBef>
                <a:spcPts val="1600"/>
              </a:spcBef>
              <a:spcAft>
                <a:spcPts val="0"/>
              </a:spcAft>
              <a:buNone/>
              <a:defRPr sz="1200"/>
            </a:lvl8pPr>
            <a:lvl9pPr lvl="8" algn="ctr" rtl="0">
              <a:spcBef>
                <a:spcPts val="1600"/>
              </a:spcBef>
              <a:spcAft>
                <a:spcPts val="1600"/>
              </a:spcAft>
              <a:buNone/>
              <a:defRPr sz="1200"/>
            </a:lvl9pPr>
          </a:lstStyle>
          <a:p>
            <a:endParaRPr/>
          </a:p>
        </p:txBody>
      </p:sp>
      <p:sp>
        <p:nvSpPr>
          <p:cNvPr id="257" name="Google Shape;257;p27"/>
          <p:cNvSpPr txBox="1">
            <a:spLocks noGrp="1"/>
          </p:cNvSpPr>
          <p:nvPr>
            <p:ph type="subTitle" idx="4"/>
          </p:nvPr>
        </p:nvSpPr>
        <p:spPr>
          <a:xfrm>
            <a:off x="1467075" y="4175125"/>
            <a:ext cx="1710000" cy="250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atin typeface="Changa One"/>
                <a:ea typeface="Changa One"/>
                <a:cs typeface="Changa One"/>
                <a:sym typeface="Changa One"/>
              </a:defRPr>
            </a:lvl1pPr>
            <a:lvl2pPr lvl="1" algn="ctr" rtl="0">
              <a:spcBef>
                <a:spcPts val="1600"/>
              </a:spcBef>
              <a:spcAft>
                <a:spcPts val="0"/>
              </a:spcAft>
              <a:buNone/>
              <a:defRPr sz="1300">
                <a:latin typeface="Changa One"/>
                <a:ea typeface="Changa One"/>
                <a:cs typeface="Changa One"/>
                <a:sym typeface="Changa One"/>
              </a:defRPr>
            </a:lvl2pPr>
            <a:lvl3pPr lvl="2" algn="ctr" rtl="0">
              <a:spcBef>
                <a:spcPts val="1600"/>
              </a:spcBef>
              <a:spcAft>
                <a:spcPts val="0"/>
              </a:spcAft>
              <a:buNone/>
              <a:defRPr sz="1300">
                <a:latin typeface="Changa One"/>
                <a:ea typeface="Changa One"/>
                <a:cs typeface="Changa One"/>
                <a:sym typeface="Changa One"/>
              </a:defRPr>
            </a:lvl3pPr>
            <a:lvl4pPr lvl="3" algn="ctr" rtl="0">
              <a:spcBef>
                <a:spcPts val="1600"/>
              </a:spcBef>
              <a:spcAft>
                <a:spcPts val="0"/>
              </a:spcAft>
              <a:buNone/>
              <a:defRPr sz="1300">
                <a:latin typeface="Changa One"/>
                <a:ea typeface="Changa One"/>
                <a:cs typeface="Changa One"/>
                <a:sym typeface="Changa One"/>
              </a:defRPr>
            </a:lvl4pPr>
            <a:lvl5pPr lvl="4" algn="ctr" rtl="0">
              <a:spcBef>
                <a:spcPts val="1600"/>
              </a:spcBef>
              <a:spcAft>
                <a:spcPts val="0"/>
              </a:spcAft>
              <a:buNone/>
              <a:defRPr sz="1300">
                <a:latin typeface="Changa One"/>
                <a:ea typeface="Changa One"/>
                <a:cs typeface="Changa One"/>
                <a:sym typeface="Changa One"/>
              </a:defRPr>
            </a:lvl5pPr>
            <a:lvl6pPr lvl="5" algn="ctr" rtl="0">
              <a:spcBef>
                <a:spcPts val="1600"/>
              </a:spcBef>
              <a:spcAft>
                <a:spcPts val="0"/>
              </a:spcAft>
              <a:buNone/>
              <a:defRPr sz="1300">
                <a:latin typeface="Changa One"/>
                <a:ea typeface="Changa One"/>
                <a:cs typeface="Changa One"/>
                <a:sym typeface="Changa One"/>
              </a:defRPr>
            </a:lvl6pPr>
            <a:lvl7pPr lvl="6" algn="ctr" rtl="0">
              <a:spcBef>
                <a:spcPts val="1600"/>
              </a:spcBef>
              <a:spcAft>
                <a:spcPts val="0"/>
              </a:spcAft>
              <a:buNone/>
              <a:defRPr sz="1300">
                <a:latin typeface="Changa One"/>
                <a:ea typeface="Changa One"/>
                <a:cs typeface="Changa One"/>
                <a:sym typeface="Changa One"/>
              </a:defRPr>
            </a:lvl7pPr>
            <a:lvl8pPr lvl="7" algn="ctr" rtl="0">
              <a:spcBef>
                <a:spcPts val="1600"/>
              </a:spcBef>
              <a:spcAft>
                <a:spcPts val="0"/>
              </a:spcAft>
              <a:buNone/>
              <a:defRPr sz="1300">
                <a:latin typeface="Changa One"/>
                <a:ea typeface="Changa One"/>
                <a:cs typeface="Changa One"/>
                <a:sym typeface="Changa One"/>
              </a:defRPr>
            </a:lvl8pPr>
            <a:lvl9pPr lvl="8" algn="ctr" rtl="0">
              <a:spcBef>
                <a:spcPts val="1600"/>
              </a:spcBef>
              <a:spcAft>
                <a:spcPts val="1600"/>
              </a:spcAft>
              <a:buNone/>
              <a:defRPr sz="1300">
                <a:latin typeface="Changa One"/>
                <a:ea typeface="Changa One"/>
                <a:cs typeface="Changa One"/>
                <a:sym typeface="Changa One"/>
              </a:defRPr>
            </a:lvl9pPr>
          </a:lstStyle>
          <a:p>
            <a:endParaRPr/>
          </a:p>
        </p:txBody>
      </p:sp>
      <p:sp>
        <p:nvSpPr>
          <p:cNvPr id="258" name="Google Shape;258;p27"/>
          <p:cNvSpPr txBox="1">
            <a:spLocks noGrp="1"/>
          </p:cNvSpPr>
          <p:nvPr>
            <p:ph type="subTitle" idx="5"/>
          </p:nvPr>
        </p:nvSpPr>
        <p:spPr>
          <a:xfrm>
            <a:off x="5972609" y="4176925"/>
            <a:ext cx="1710000" cy="24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latin typeface="Changa One"/>
                <a:ea typeface="Changa One"/>
                <a:cs typeface="Changa One"/>
                <a:sym typeface="Changa One"/>
              </a:defRPr>
            </a:lvl1pPr>
            <a:lvl2pPr lvl="1" algn="ctr" rtl="0">
              <a:spcBef>
                <a:spcPts val="1600"/>
              </a:spcBef>
              <a:spcAft>
                <a:spcPts val="0"/>
              </a:spcAft>
              <a:buNone/>
              <a:defRPr sz="1300">
                <a:latin typeface="Changa One"/>
                <a:ea typeface="Changa One"/>
                <a:cs typeface="Changa One"/>
                <a:sym typeface="Changa One"/>
              </a:defRPr>
            </a:lvl2pPr>
            <a:lvl3pPr lvl="2" algn="ctr" rtl="0">
              <a:spcBef>
                <a:spcPts val="1600"/>
              </a:spcBef>
              <a:spcAft>
                <a:spcPts val="0"/>
              </a:spcAft>
              <a:buNone/>
              <a:defRPr sz="1300">
                <a:latin typeface="Changa One"/>
                <a:ea typeface="Changa One"/>
                <a:cs typeface="Changa One"/>
                <a:sym typeface="Changa One"/>
              </a:defRPr>
            </a:lvl3pPr>
            <a:lvl4pPr lvl="3" algn="ctr" rtl="0">
              <a:spcBef>
                <a:spcPts val="1600"/>
              </a:spcBef>
              <a:spcAft>
                <a:spcPts val="0"/>
              </a:spcAft>
              <a:buNone/>
              <a:defRPr sz="1300">
                <a:latin typeface="Changa One"/>
                <a:ea typeface="Changa One"/>
                <a:cs typeface="Changa One"/>
                <a:sym typeface="Changa One"/>
              </a:defRPr>
            </a:lvl4pPr>
            <a:lvl5pPr lvl="4" algn="ctr" rtl="0">
              <a:spcBef>
                <a:spcPts val="1600"/>
              </a:spcBef>
              <a:spcAft>
                <a:spcPts val="0"/>
              </a:spcAft>
              <a:buNone/>
              <a:defRPr sz="1300">
                <a:latin typeface="Changa One"/>
                <a:ea typeface="Changa One"/>
                <a:cs typeface="Changa One"/>
                <a:sym typeface="Changa One"/>
              </a:defRPr>
            </a:lvl5pPr>
            <a:lvl6pPr lvl="5" algn="ctr" rtl="0">
              <a:spcBef>
                <a:spcPts val="1600"/>
              </a:spcBef>
              <a:spcAft>
                <a:spcPts val="0"/>
              </a:spcAft>
              <a:buNone/>
              <a:defRPr sz="1300">
                <a:latin typeface="Changa One"/>
                <a:ea typeface="Changa One"/>
                <a:cs typeface="Changa One"/>
                <a:sym typeface="Changa One"/>
              </a:defRPr>
            </a:lvl6pPr>
            <a:lvl7pPr lvl="6" algn="ctr" rtl="0">
              <a:spcBef>
                <a:spcPts val="1600"/>
              </a:spcBef>
              <a:spcAft>
                <a:spcPts val="0"/>
              </a:spcAft>
              <a:buNone/>
              <a:defRPr sz="1300">
                <a:latin typeface="Changa One"/>
                <a:ea typeface="Changa One"/>
                <a:cs typeface="Changa One"/>
                <a:sym typeface="Changa One"/>
              </a:defRPr>
            </a:lvl7pPr>
            <a:lvl8pPr lvl="7" algn="ctr" rtl="0">
              <a:spcBef>
                <a:spcPts val="1600"/>
              </a:spcBef>
              <a:spcAft>
                <a:spcPts val="0"/>
              </a:spcAft>
              <a:buNone/>
              <a:defRPr sz="1300">
                <a:latin typeface="Changa One"/>
                <a:ea typeface="Changa One"/>
                <a:cs typeface="Changa One"/>
                <a:sym typeface="Changa One"/>
              </a:defRPr>
            </a:lvl8pPr>
            <a:lvl9pPr lvl="8" algn="ctr" rtl="0">
              <a:spcBef>
                <a:spcPts val="1600"/>
              </a:spcBef>
              <a:spcAft>
                <a:spcPts val="1600"/>
              </a:spcAft>
              <a:buNone/>
              <a:defRPr sz="1300">
                <a:latin typeface="Changa One"/>
                <a:ea typeface="Changa One"/>
                <a:cs typeface="Changa One"/>
                <a:sym typeface="Changa One"/>
              </a:defRPr>
            </a:lvl9pPr>
          </a:lstStyle>
          <a:p>
            <a:endParaRPr/>
          </a:p>
        </p:txBody>
      </p:sp>
      <p:sp>
        <p:nvSpPr>
          <p:cNvPr id="259" name="Google Shape;259;p27"/>
          <p:cNvSpPr txBox="1">
            <a:spLocks noGrp="1"/>
          </p:cNvSpPr>
          <p:nvPr>
            <p:ph type="subTitle" idx="6"/>
          </p:nvPr>
        </p:nvSpPr>
        <p:spPr>
          <a:xfrm>
            <a:off x="1407663" y="4487594"/>
            <a:ext cx="1828800" cy="363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60" name="Google Shape;260;p27"/>
          <p:cNvSpPr txBox="1">
            <a:spLocks noGrp="1"/>
          </p:cNvSpPr>
          <p:nvPr>
            <p:ph type="subTitle" idx="7"/>
          </p:nvPr>
        </p:nvSpPr>
        <p:spPr>
          <a:xfrm>
            <a:off x="5907166" y="4490243"/>
            <a:ext cx="1828800" cy="363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cxnSp>
        <p:nvCxnSpPr>
          <p:cNvPr id="261" name="Google Shape;261;p27"/>
          <p:cNvCxnSpPr/>
          <p:nvPr/>
        </p:nvCxnSpPr>
        <p:spPr>
          <a:xfrm>
            <a:off x="2370300" y="2823412"/>
            <a:ext cx="4403100" cy="0"/>
          </a:xfrm>
          <a:prstGeom prst="straightConnector1">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265"/>
        <p:cNvGrpSpPr/>
        <p:nvPr/>
      </p:nvGrpSpPr>
      <p:grpSpPr>
        <a:xfrm>
          <a:off x="0" y="0"/>
          <a:ext cx="0" cy="0"/>
          <a:chOff x="0" y="0"/>
          <a:chExt cx="0" cy="0"/>
        </a:xfrm>
      </p:grpSpPr>
      <p:sp>
        <p:nvSpPr>
          <p:cNvPr id="266" name="Google Shape;266;p29"/>
          <p:cNvSpPr/>
          <p:nvPr/>
        </p:nvSpPr>
        <p:spPr>
          <a:xfrm>
            <a:off x="1381201" y="908273"/>
            <a:ext cx="6701594" cy="4097102"/>
          </a:xfrm>
          <a:custGeom>
            <a:avLst/>
            <a:gdLst/>
            <a:ahLst/>
            <a:cxnLst/>
            <a:rect l="l" t="t" r="r" b="b"/>
            <a:pathLst>
              <a:path w="67451" h="41237" extrusionOk="0">
                <a:moveTo>
                  <a:pt x="4399" y="41237"/>
                </a:moveTo>
                <a:lnTo>
                  <a:pt x="34988" y="41237"/>
                </a:lnTo>
                <a:lnTo>
                  <a:pt x="34988" y="41172"/>
                </a:lnTo>
                <a:lnTo>
                  <a:pt x="61124" y="41172"/>
                </a:lnTo>
                <a:cubicBezTo>
                  <a:pt x="63100" y="41172"/>
                  <a:pt x="64716" y="39556"/>
                  <a:pt x="64716" y="37577"/>
                </a:cubicBezTo>
                <a:cubicBezTo>
                  <a:pt x="64716" y="35601"/>
                  <a:pt x="63100" y="33981"/>
                  <a:pt x="61124" y="33981"/>
                </a:cubicBezTo>
                <a:lnTo>
                  <a:pt x="59023" y="33981"/>
                </a:lnTo>
                <a:cubicBezTo>
                  <a:pt x="58494" y="33981"/>
                  <a:pt x="58061" y="33551"/>
                  <a:pt x="58061" y="33023"/>
                </a:cubicBezTo>
                <a:cubicBezTo>
                  <a:pt x="58061" y="32494"/>
                  <a:pt x="58494" y="32060"/>
                  <a:pt x="59023" y="32060"/>
                </a:cubicBezTo>
                <a:lnTo>
                  <a:pt x="59314" y="32060"/>
                </a:lnTo>
                <a:cubicBezTo>
                  <a:pt x="63787" y="32060"/>
                  <a:pt x="67451" y="28397"/>
                  <a:pt x="67451" y="23921"/>
                </a:cubicBezTo>
                <a:cubicBezTo>
                  <a:pt x="67451" y="19448"/>
                  <a:pt x="63787" y="15785"/>
                  <a:pt x="59314" y="15785"/>
                </a:cubicBezTo>
                <a:lnTo>
                  <a:pt x="53367" y="15785"/>
                </a:lnTo>
                <a:cubicBezTo>
                  <a:pt x="52317" y="15785"/>
                  <a:pt x="51456" y="14924"/>
                  <a:pt x="51456" y="13874"/>
                </a:cubicBezTo>
                <a:cubicBezTo>
                  <a:pt x="51456" y="12823"/>
                  <a:pt x="52317" y="11966"/>
                  <a:pt x="53367" y="11966"/>
                </a:cubicBezTo>
                <a:lnTo>
                  <a:pt x="54479" y="11966"/>
                </a:lnTo>
                <a:cubicBezTo>
                  <a:pt x="56187" y="11966"/>
                  <a:pt x="57586" y="10566"/>
                  <a:pt x="57586" y="8858"/>
                </a:cubicBezTo>
                <a:cubicBezTo>
                  <a:pt x="57586" y="7147"/>
                  <a:pt x="56187" y="5747"/>
                  <a:pt x="54479" y="5747"/>
                </a:cubicBezTo>
                <a:lnTo>
                  <a:pt x="38996" y="5747"/>
                </a:lnTo>
                <a:cubicBezTo>
                  <a:pt x="38637" y="5608"/>
                  <a:pt x="38380" y="5260"/>
                  <a:pt x="38380" y="4853"/>
                </a:cubicBezTo>
                <a:cubicBezTo>
                  <a:pt x="38380" y="4324"/>
                  <a:pt x="38813" y="3891"/>
                  <a:pt x="39342" y="3891"/>
                </a:cubicBezTo>
                <a:lnTo>
                  <a:pt x="42270" y="3891"/>
                </a:lnTo>
                <a:cubicBezTo>
                  <a:pt x="43341" y="3891"/>
                  <a:pt x="44218" y="3017"/>
                  <a:pt x="44218" y="1945"/>
                </a:cubicBezTo>
                <a:lnTo>
                  <a:pt x="44218" y="1945"/>
                </a:lnTo>
                <a:cubicBezTo>
                  <a:pt x="44218" y="874"/>
                  <a:pt x="43341" y="0"/>
                  <a:pt x="42270" y="0"/>
                </a:cubicBezTo>
                <a:lnTo>
                  <a:pt x="14334" y="0"/>
                </a:lnTo>
                <a:cubicBezTo>
                  <a:pt x="13263" y="0"/>
                  <a:pt x="12389" y="874"/>
                  <a:pt x="12389" y="1945"/>
                </a:cubicBezTo>
                <a:lnTo>
                  <a:pt x="12389" y="1945"/>
                </a:lnTo>
                <a:cubicBezTo>
                  <a:pt x="12389" y="3017"/>
                  <a:pt x="13263" y="3891"/>
                  <a:pt x="14334" y="3891"/>
                </a:cubicBezTo>
                <a:lnTo>
                  <a:pt x="23643" y="3891"/>
                </a:lnTo>
                <a:cubicBezTo>
                  <a:pt x="24171" y="3891"/>
                  <a:pt x="24602" y="4324"/>
                  <a:pt x="24602" y="4853"/>
                </a:cubicBezTo>
                <a:cubicBezTo>
                  <a:pt x="24602" y="5381"/>
                  <a:pt x="24171" y="5812"/>
                  <a:pt x="23643" y="5812"/>
                </a:cubicBezTo>
                <a:lnTo>
                  <a:pt x="8987" y="5812"/>
                </a:lnTo>
                <a:cubicBezTo>
                  <a:pt x="7012" y="5812"/>
                  <a:pt x="5395" y="7432"/>
                  <a:pt x="5395" y="9407"/>
                </a:cubicBezTo>
                <a:cubicBezTo>
                  <a:pt x="5395" y="11386"/>
                  <a:pt x="7012" y="13003"/>
                  <a:pt x="8987" y="13003"/>
                </a:cubicBezTo>
                <a:lnTo>
                  <a:pt x="9861" y="13003"/>
                </a:lnTo>
                <a:cubicBezTo>
                  <a:pt x="10390" y="13003"/>
                  <a:pt x="10823" y="13436"/>
                  <a:pt x="10823" y="13965"/>
                </a:cubicBezTo>
                <a:cubicBezTo>
                  <a:pt x="10823" y="14493"/>
                  <a:pt x="10390" y="14924"/>
                  <a:pt x="9861" y="14924"/>
                </a:cubicBezTo>
                <a:lnTo>
                  <a:pt x="8140" y="14924"/>
                </a:lnTo>
                <a:cubicBezTo>
                  <a:pt x="3663" y="14924"/>
                  <a:pt x="0" y="18587"/>
                  <a:pt x="0" y="23063"/>
                </a:cubicBezTo>
                <a:cubicBezTo>
                  <a:pt x="0" y="27540"/>
                  <a:pt x="3663" y="31199"/>
                  <a:pt x="8140" y="31199"/>
                </a:cubicBezTo>
                <a:cubicBezTo>
                  <a:pt x="9190" y="31199"/>
                  <a:pt x="10051" y="32060"/>
                  <a:pt x="10051" y="33110"/>
                </a:cubicBezTo>
                <a:cubicBezTo>
                  <a:pt x="10051" y="34161"/>
                  <a:pt x="9190" y="35018"/>
                  <a:pt x="8140" y="35018"/>
                </a:cubicBezTo>
                <a:lnTo>
                  <a:pt x="4399" y="35018"/>
                </a:lnTo>
                <a:cubicBezTo>
                  <a:pt x="2691" y="35018"/>
                  <a:pt x="1292" y="36418"/>
                  <a:pt x="1292" y="38129"/>
                </a:cubicBezTo>
                <a:cubicBezTo>
                  <a:pt x="1292" y="39837"/>
                  <a:pt x="2691" y="41237"/>
                  <a:pt x="4399" y="41237"/>
                </a:cubicBezTo>
                <a:close/>
                <a:moveTo>
                  <a:pt x="62042" y="11901"/>
                </a:moveTo>
                <a:cubicBezTo>
                  <a:pt x="60361" y="11901"/>
                  <a:pt x="58996" y="10539"/>
                  <a:pt x="58996" y="8858"/>
                </a:cubicBezTo>
                <a:cubicBezTo>
                  <a:pt x="58996" y="7174"/>
                  <a:pt x="60361" y="5812"/>
                  <a:pt x="62042" y="5812"/>
                </a:cubicBezTo>
                <a:cubicBezTo>
                  <a:pt x="63723" y="5812"/>
                  <a:pt x="65085" y="7174"/>
                  <a:pt x="65085" y="8858"/>
                </a:cubicBezTo>
                <a:cubicBezTo>
                  <a:pt x="65085" y="10539"/>
                  <a:pt x="63723" y="11901"/>
                  <a:pt x="62042" y="119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txBox="1">
            <a:spLocks noGrp="1"/>
          </p:cNvSpPr>
          <p:nvPr>
            <p:ph type="ctrTitle"/>
          </p:nvPr>
        </p:nvSpPr>
        <p:spPr>
          <a:xfrm>
            <a:off x="1669200" y="1634463"/>
            <a:ext cx="5805600" cy="77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8" name="Google Shape;268;p29"/>
          <p:cNvSpPr txBox="1">
            <a:spLocks noGrp="1"/>
          </p:cNvSpPr>
          <p:nvPr>
            <p:ph type="subTitle" idx="1"/>
          </p:nvPr>
        </p:nvSpPr>
        <p:spPr>
          <a:xfrm>
            <a:off x="2100150" y="2292125"/>
            <a:ext cx="49440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69" name="Google Shape;269;p29"/>
          <p:cNvGrpSpPr/>
          <p:nvPr/>
        </p:nvGrpSpPr>
        <p:grpSpPr>
          <a:xfrm>
            <a:off x="1383525" y="2817600"/>
            <a:ext cx="6377100" cy="2326350"/>
            <a:chOff x="1383525" y="2817600"/>
            <a:chExt cx="6377100" cy="2326350"/>
          </a:xfrm>
        </p:grpSpPr>
        <p:sp>
          <p:nvSpPr>
            <p:cNvPr id="270" name="Google Shape;270;p29"/>
            <p:cNvSpPr/>
            <p:nvPr/>
          </p:nvSpPr>
          <p:spPr>
            <a:xfrm>
              <a:off x="6281008" y="2817600"/>
              <a:ext cx="465937" cy="1918152"/>
            </a:xfrm>
            <a:custGeom>
              <a:avLst/>
              <a:gdLst/>
              <a:ahLst/>
              <a:cxnLst/>
              <a:rect l="l" t="t" r="r" b="b"/>
              <a:pathLst>
                <a:path w="21249" h="87477" extrusionOk="0">
                  <a:moveTo>
                    <a:pt x="10623" y="0"/>
                  </a:moveTo>
                  <a:cubicBezTo>
                    <a:pt x="10623" y="0"/>
                    <a:pt x="1" y="70984"/>
                    <a:pt x="1" y="76855"/>
                  </a:cubicBezTo>
                  <a:cubicBezTo>
                    <a:pt x="1" y="82721"/>
                    <a:pt x="4756" y="87477"/>
                    <a:pt x="10623" y="87477"/>
                  </a:cubicBezTo>
                  <a:cubicBezTo>
                    <a:pt x="16492" y="87477"/>
                    <a:pt x="21249" y="82721"/>
                    <a:pt x="21249" y="76855"/>
                  </a:cubicBezTo>
                  <a:cubicBezTo>
                    <a:pt x="21249" y="70984"/>
                    <a:pt x="10623" y="0"/>
                    <a:pt x="10623" y="0"/>
                  </a:cubicBezTo>
                  <a:close/>
                </a:path>
              </a:pathLst>
            </a:custGeom>
            <a:solidFill>
              <a:srgbClr val="FFA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6479018" y="4637809"/>
              <a:ext cx="69927" cy="438309"/>
            </a:xfrm>
            <a:custGeom>
              <a:avLst/>
              <a:gdLst/>
              <a:ahLst/>
              <a:cxnLst/>
              <a:rect l="l" t="t" r="r" b="b"/>
              <a:pathLst>
                <a:path w="3189" h="19989" extrusionOk="0">
                  <a:moveTo>
                    <a:pt x="0" y="0"/>
                  </a:moveTo>
                  <a:lnTo>
                    <a:pt x="0" y="19988"/>
                  </a:lnTo>
                  <a:lnTo>
                    <a:pt x="3188" y="19988"/>
                  </a:lnTo>
                  <a:lnTo>
                    <a:pt x="31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510375" y="3500989"/>
              <a:ext cx="7126" cy="869776"/>
            </a:xfrm>
            <a:custGeom>
              <a:avLst/>
              <a:gdLst/>
              <a:ahLst/>
              <a:cxnLst/>
              <a:rect l="l" t="t" r="r" b="b"/>
              <a:pathLst>
                <a:path w="325" h="39666" extrusionOk="0">
                  <a:moveTo>
                    <a:pt x="0" y="1"/>
                  </a:moveTo>
                  <a:lnTo>
                    <a:pt x="0" y="39666"/>
                  </a:lnTo>
                  <a:lnTo>
                    <a:pt x="324" y="39666"/>
                  </a:lnTo>
                  <a:lnTo>
                    <a:pt x="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6510989" y="3774784"/>
              <a:ext cx="81746" cy="124219"/>
            </a:xfrm>
            <a:custGeom>
              <a:avLst/>
              <a:gdLst/>
              <a:ahLst/>
              <a:cxnLst/>
              <a:rect l="l" t="t" r="r" b="b"/>
              <a:pathLst>
                <a:path w="3728" h="5665" extrusionOk="0">
                  <a:moveTo>
                    <a:pt x="3452" y="1"/>
                  </a:moveTo>
                  <a:lnTo>
                    <a:pt x="1" y="5489"/>
                  </a:lnTo>
                  <a:lnTo>
                    <a:pt x="272" y="5664"/>
                  </a:lnTo>
                  <a:lnTo>
                    <a:pt x="3727" y="175"/>
                  </a:lnTo>
                  <a:lnTo>
                    <a:pt x="3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401108" y="4066866"/>
              <a:ext cx="115054" cy="92666"/>
            </a:xfrm>
            <a:custGeom>
              <a:avLst/>
              <a:gdLst/>
              <a:ahLst/>
              <a:cxnLst/>
              <a:rect l="l" t="t" r="r" b="b"/>
              <a:pathLst>
                <a:path w="5247" h="4226" extrusionOk="0">
                  <a:moveTo>
                    <a:pt x="199" y="1"/>
                  </a:moveTo>
                  <a:lnTo>
                    <a:pt x="0" y="255"/>
                  </a:lnTo>
                  <a:lnTo>
                    <a:pt x="5049" y="4225"/>
                  </a:lnTo>
                  <a:lnTo>
                    <a:pt x="5247" y="3971"/>
                  </a:ln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2429884" y="2817600"/>
              <a:ext cx="466047" cy="1918152"/>
            </a:xfrm>
            <a:custGeom>
              <a:avLst/>
              <a:gdLst/>
              <a:ahLst/>
              <a:cxnLst/>
              <a:rect l="l" t="t" r="r" b="b"/>
              <a:pathLst>
                <a:path w="21254" h="87477" extrusionOk="0">
                  <a:moveTo>
                    <a:pt x="10626" y="0"/>
                  </a:moveTo>
                  <a:cubicBezTo>
                    <a:pt x="10626" y="0"/>
                    <a:pt x="0" y="70984"/>
                    <a:pt x="0" y="76855"/>
                  </a:cubicBezTo>
                  <a:cubicBezTo>
                    <a:pt x="0" y="82721"/>
                    <a:pt x="4761" y="87477"/>
                    <a:pt x="10626" y="87477"/>
                  </a:cubicBezTo>
                  <a:cubicBezTo>
                    <a:pt x="16493" y="87477"/>
                    <a:pt x="21253" y="82721"/>
                    <a:pt x="21253" y="76855"/>
                  </a:cubicBezTo>
                  <a:cubicBezTo>
                    <a:pt x="21253" y="70984"/>
                    <a:pt x="10626" y="0"/>
                    <a:pt x="10626" y="0"/>
                  </a:cubicBezTo>
                  <a:close/>
                </a:path>
              </a:pathLst>
            </a:custGeom>
            <a:solidFill>
              <a:srgbClr val="FFA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2627982" y="4637809"/>
              <a:ext cx="69839" cy="438309"/>
            </a:xfrm>
            <a:custGeom>
              <a:avLst/>
              <a:gdLst/>
              <a:ahLst/>
              <a:cxnLst/>
              <a:rect l="l" t="t" r="r" b="b"/>
              <a:pathLst>
                <a:path w="3185" h="19989" extrusionOk="0">
                  <a:moveTo>
                    <a:pt x="1" y="0"/>
                  </a:moveTo>
                  <a:lnTo>
                    <a:pt x="1" y="19988"/>
                  </a:lnTo>
                  <a:lnTo>
                    <a:pt x="3185" y="19988"/>
                  </a:lnTo>
                  <a:lnTo>
                    <a:pt x="3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659339" y="3500989"/>
              <a:ext cx="7126" cy="869776"/>
            </a:xfrm>
            <a:custGeom>
              <a:avLst/>
              <a:gdLst/>
              <a:ahLst/>
              <a:cxnLst/>
              <a:rect l="l" t="t" r="r" b="b"/>
              <a:pathLst>
                <a:path w="325" h="39666" extrusionOk="0">
                  <a:moveTo>
                    <a:pt x="1" y="1"/>
                  </a:moveTo>
                  <a:lnTo>
                    <a:pt x="1" y="39666"/>
                  </a:lnTo>
                  <a:lnTo>
                    <a:pt x="325" y="39666"/>
                  </a:lnTo>
                  <a:lnTo>
                    <a:pt x="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659887" y="3774784"/>
              <a:ext cx="81724" cy="124219"/>
            </a:xfrm>
            <a:custGeom>
              <a:avLst/>
              <a:gdLst/>
              <a:ahLst/>
              <a:cxnLst/>
              <a:rect l="l" t="t" r="r" b="b"/>
              <a:pathLst>
                <a:path w="3727" h="5665" extrusionOk="0">
                  <a:moveTo>
                    <a:pt x="3452" y="1"/>
                  </a:moveTo>
                  <a:lnTo>
                    <a:pt x="0" y="5489"/>
                  </a:lnTo>
                  <a:lnTo>
                    <a:pt x="275" y="5664"/>
                  </a:lnTo>
                  <a:lnTo>
                    <a:pt x="3727" y="175"/>
                  </a:lnTo>
                  <a:lnTo>
                    <a:pt x="3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2550006" y="4066866"/>
              <a:ext cx="115141" cy="92666"/>
            </a:xfrm>
            <a:custGeom>
              <a:avLst/>
              <a:gdLst/>
              <a:ahLst/>
              <a:cxnLst/>
              <a:rect l="l" t="t" r="r" b="b"/>
              <a:pathLst>
                <a:path w="5251" h="4226" extrusionOk="0">
                  <a:moveTo>
                    <a:pt x="202" y="1"/>
                  </a:moveTo>
                  <a:lnTo>
                    <a:pt x="0" y="255"/>
                  </a:lnTo>
                  <a:lnTo>
                    <a:pt x="5047" y="4225"/>
                  </a:lnTo>
                  <a:lnTo>
                    <a:pt x="5250" y="3971"/>
                  </a:lnTo>
                  <a:lnTo>
                    <a:pt x="2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2616798" y="3433122"/>
              <a:ext cx="3897065" cy="123145"/>
            </a:xfrm>
            <a:custGeom>
              <a:avLst/>
              <a:gdLst/>
              <a:ahLst/>
              <a:cxnLst/>
              <a:rect l="l" t="t" r="r" b="b"/>
              <a:pathLst>
                <a:path w="177725" h="5616" extrusionOk="0">
                  <a:moveTo>
                    <a:pt x="3966" y="1"/>
                  </a:moveTo>
                  <a:lnTo>
                    <a:pt x="0" y="5616"/>
                  </a:lnTo>
                  <a:lnTo>
                    <a:pt x="177725" y="5616"/>
                  </a:lnTo>
                  <a:lnTo>
                    <a:pt x="1737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1" name="Google Shape;281;p29"/>
            <p:cNvSpPr/>
            <p:nvPr/>
          </p:nvSpPr>
          <p:spPr>
            <a:xfrm>
              <a:off x="2718248" y="3577997"/>
              <a:ext cx="3694257" cy="1474197"/>
            </a:xfrm>
            <a:custGeom>
              <a:avLst/>
              <a:gdLst/>
              <a:ahLst/>
              <a:cxnLst/>
              <a:rect l="l" t="t" r="r" b="b"/>
              <a:pathLst>
                <a:path w="168476" h="65739" extrusionOk="0">
                  <a:moveTo>
                    <a:pt x="0" y="0"/>
                  </a:moveTo>
                  <a:lnTo>
                    <a:pt x="0" y="65739"/>
                  </a:lnTo>
                  <a:lnTo>
                    <a:pt x="168476" y="65739"/>
                  </a:lnTo>
                  <a:lnTo>
                    <a:pt x="1684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902937" y="4291520"/>
              <a:ext cx="202807" cy="304200"/>
            </a:xfrm>
            <a:custGeom>
              <a:avLst/>
              <a:gdLst/>
              <a:ahLst/>
              <a:cxnLst/>
              <a:rect l="l" t="t" r="r" b="b"/>
              <a:pathLst>
                <a:path w="9249" h="13873" extrusionOk="0">
                  <a:moveTo>
                    <a:pt x="0" y="1"/>
                  </a:moveTo>
                  <a:lnTo>
                    <a:pt x="0" y="13872"/>
                  </a:lnTo>
                  <a:lnTo>
                    <a:pt x="9249" y="13872"/>
                  </a:lnTo>
                  <a:lnTo>
                    <a:pt x="9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3211990" y="4291520"/>
              <a:ext cx="202807" cy="304200"/>
            </a:xfrm>
            <a:custGeom>
              <a:avLst/>
              <a:gdLst/>
              <a:ahLst/>
              <a:cxnLst/>
              <a:rect l="l" t="t" r="r" b="b"/>
              <a:pathLst>
                <a:path w="9249" h="13873" extrusionOk="0">
                  <a:moveTo>
                    <a:pt x="0" y="1"/>
                  </a:moveTo>
                  <a:lnTo>
                    <a:pt x="0" y="13872"/>
                  </a:lnTo>
                  <a:lnTo>
                    <a:pt x="9249" y="13872"/>
                  </a:lnTo>
                  <a:lnTo>
                    <a:pt x="9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3521021" y="4291520"/>
              <a:ext cx="202829" cy="304200"/>
            </a:xfrm>
            <a:custGeom>
              <a:avLst/>
              <a:gdLst/>
              <a:ahLst/>
              <a:cxnLst/>
              <a:rect l="l" t="t" r="r" b="b"/>
              <a:pathLst>
                <a:path w="9250" h="13873" extrusionOk="0">
                  <a:moveTo>
                    <a:pt x="1" y="1"/>
                  </a:moveTo>
                  <a:lnTo>
                    <a:pt x="1" y="13872"/>
                  </a:lnTo>
                  <a:lnTo>
                    <a:pt x="9250" y="13872"/>
                  </a:lnTo>
                  <a:lnTo>
                    <a:pt x="9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902937" y="3864141"/>
              <a:ext cx="202807" cy="304178"/>
            </a:xfrm>
            <a:custGeom>
              <a:avLst/>
              <a:gdLst/>
              <a:ahLst/>
              <a:cxnLst/>
              <a:rect l="l" t="t" r="r" b="b"/>
              <a:pathLst>
                <a:path w="9249" h="13872" extrusionOk="0">
                  <a:moveTo>
                    <a:pt x="0" y="0"/>
                  </a:moveTo>
                  <a:lnTo>
                    <a:pt x="0" y="13872"/>
                  </a:lnTo>
                  <a:lnTo>
                    <a:pt x="9249" y="13872"/>
                  </a:lnTo>
                  <a:lnTo>
                    <a:pt x="9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3211990" y="3864141"/>
              <a:ext cx="202807" cy="304178"/>
            </a:xfrm>
            <a:custGeom>
              <a:avLst/>
              <a:gdLst/>
              <a:ahLst/>
              <a:cxnLst/>
              <a:rect l="l" t="t" r="r" b="b"/>
              <a:pathLst>
                <a:path w="9249" h="13872" extrusionOk="0">
                  <a:moveTo>
                    <a:pt x="0" y="0"/>
                  </a:moveTo>
                  <a:lnTo>
                    <a:pt x="0" y="13872"/>
                  </a:lnTo>
                  <a:lnTo>
                    <a:pt x="9249" y="13872"/>
                  </a:lnTo>
                  <a:lnTo>
                    <a:pt x="9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3521021" y="3864141"/>
              <a:ext cx="202829" cy="304178"/>
            </a:xfrm>
            <a:custGeom>
              <a:avLst/>
              <a:gdLst/>
              <a:ahLst/>
              <a:cxnLst/>
              <a:rect l="l" t="t" r="r" b="b"/>
              <a:pathLst>
                <a:path w="9250" h="13872" extrusionOk="0">
                  <a:moveTo>
                    <a:pt x="1" y="0"/>
                  </a:moveTo>
                  <a:lnTo>
                    <a:pt x="1" y="13872"/>
                  </a:lnTo>
                  <a:lnTo>
                    <a:pt x="9250" y="13872"/>
                  </a:lnTo>
                  <a:lnTo>
                    <a:pt x="9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431036" y="4291520"/>
              <a:ext cx="202829" cy="304200"/>
            </a:xfrm>
            <a:custGeom>
              <a:avLst/>
              <a:gdLst/>
              <a:ahLst/>
              <a:cxnLst/>
              <a:rect l="l" t="t" r="r" b="b"/>
              <a:pathLst>
                <a:path w="9250" h="13873" extrusionOk="0">
                  <a:moveTo>
                    <a:pt x="1" y="1"/>
                  </a:moveTo>
                  <a:lnTo>
                    <a:pt x="1" y="13872"/>
                  </a:lnTo>
                  <a:lnTo>
                    <a:pt x="9249" y="13872"/>
                  </a:lnTo>
                  <a:lnTo>
                    <a:pt x="9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5740023" y="4291520"/>
              <a:ext cx="202895" cy="304200"/>
            </a:xfrm>
            <a:custGeom>
              <a:avLst/>
              <a:gdLst/>
              <a:ahLst/>
              <a:cxnLst/>
              <a:rect l="l" t="t" r="r" b="b"/>
              <a:pathLst>
                <a:path w="9253" h="13873" extrusionOk="0">
                  <a:moveTo>
                    <a:pt x="0" y="1"/>
                  </a:moveTo>
                  <a:lnTo>
                    <a:pt x="0" y="13872"/>
                  </a:lnTo>
                  <a:lnTo>
                    <a:pt x="9252" y="13872"/>
                  </a:lnTo>
                  <a:lnTo>
                    <a:pt x="92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049054" y="4291520"/>
              <a:ext cx="202829" cy="304200"/>
            </a:xfrm>
            <a:custGeom>
              <a:avLst/>
              <a:gdLst/>
              <a:ahLst/>
              <a:cxnLst/>
              <a:rect l="l" t="t" r="r" b="b"/>
              <a:pathLst>
                <a:path w="9250" h="13873" extrusionOk="0">
                  <a:moveTo>
                    <a:pt x="0" y="1"/>
                  </a:moveTo>
                  <a:lnTo>
                    <a:pt x="0" y="13872"/>
                  </a:lnTo>
                  <a:lnTo>
                    <a:pt x="9250" y="13872"/>
                  </a:lnTo>
                  <a:lnTo>
                    <a:pt x="9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5431036" y="3864141"/>
              <a:ext cx="202829" cy="304178"/>
            </a:xfrm>
            <a:custGeom>
              <a:avLst/>
              <a:gdLst/>
              <a:ahLst/>
              <a:cxnLst/>
              <a:rect l="l" t="t" r="r" b="b"/>
              <a:pathLst>
                <a:path w="9250" h="13872" extrusionOk="0">
                  <a:moveTo>
                    <a:pt x="1" y="0"/>
                  </a:moveTo>
                  <a:lnTo>
                    <a:pt x="1" y="13872"/>
                  </a:lnTo>
                  <a:lnTo>
                    <a:pt x="9249" y="13872"/>
                  </a:lnTo>
                  <a:lnTo>
                    <a:pt x="9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5740023" y="3864141"/>
              <a:ext cx="202895" cy="304178"/>
            </a:xfrm>
            <a:custGeom>
              <a:avLst/>
              <a:gdLst/>
              <a:ahLst/>
              <a:cxnLst/>
              <a:rect l="l" t="t" r="r" b="b"/>
              <a:pathLst>
                <a:path w="9253" h="13872" extrusionOk="0">
                  <a:moveTo>
                    <a:pt x="0" y="0"/>
                  </a:moveTo>
                  <a:lnTo>
                    <a:pt x="0" y="13872"/>
                  </a:lnTo>
                  <a:lnTo>
                    <a:pt x="9252" y="13872"/>
                  </a:lnTo>
                  <a:lnTo>
                    <a:pt x="9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049054" y="3864141"/>
              <a:ext cx="202829" cy="304178"/>
            </a:xfrm>
            <a:custGeom>
              <a:avLst/>
              <a:gdLst/>
              <a:ahLst/>
              <a:cxnLst/>
              <a:rect l="l" t="t" r="r" b="b"/>
              <a:pathLst>
                <a:path w="9250" h="13872" extrusionOk="0">
                  <a:moveTo>
                    <a:pt x="0" y="0"/>
                  </a:moveTo>
                  <a:lnTo>
                    <a:pt x="0" y="13872"/>
                  </a:lnTo>
                  <a:lnTo>
                    <a:pt x="9250" y="13872"/>
                  </a:lnTo>
                  <a:lnTo>
                    <a:pt x="9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3893325" y="3525400"/>
              <a:ext cx="1344046" cy="1526714"/>
            </a:xfrm>
            <a:custGeom>
              <a:avLst/>
              <a:gdLst/>
              <a:ahLst/>
              <a:cxnLst/>
              <a:rect l="l" t="t" r="r" b="b"/>
              <a:pathLst>
                <a:path w="61295" h="69705" extrusionOk="0">
                  <a:moveTo>
                    <a:pt x="0" y="0"/>
                  </a:moveTo>
                  <a:lnTo>
                    <a:pt x="0" y="69705"/>
                  </a:lnTo>
                  <a:lnTo>
                    <a:pt x="61295" y="69705"/>
                  </a:lnTo>
                  <a:lnTo>
                    <a:pt x="61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4065865" y="4577660"/>
              <a:ext cx="250938" cy="362177"/>
            </a:xfrm>
            <a:custGeom>
              <a:avLst/>
              <a:gdLst/>
              <a:ahLst/>
              <a:cxnLst/>
              <a:rect l="l" t="t" r="r" b="b"/>
              <a:pathLst>
                <a:path w="11444" h="16517" extrusionOk="0">
                  <a:moveTo>
                    <a:pt x="5724" y="1"/>
                  </a:moveTo>
                  <a:cubicBezTo>
                    <a:pt x="2564" y="1"/>
                    <a:pt x="0" y="2561"/>
                    <a:pt x="0" y="5720"/>
                  </a:cubicBezTo>
                  <a:lnTo>
                    <a:pt x="0" y="16517"/>
                  </a:lnTo>
                  <a:lnTo>
                    <a:pt x="11444" y="16517"/>
                  </a:lnTo>
                  <a:lnTo>
                    <a:pt x="11444" y="5720"/>
                  </a:lnTo>
                  <a:cubicBezTo>
                    <a:pt x="11444" y="2561"/>
                    <a:pt x="8884" y="1"/>
                    <a:pt x="5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4439913" y="4505166"/>
              <a:ext cx="250982" cy="434669"/>
            </a:xfrm>
            <a:custGeom>
              <a:avLst/>
              <a:gdLst/>
              <a:ahLst/>
              <a:cxnLst/>
              <a:rect l="l" t="t" r="r" b="b"/>
              <a:pathLst>
                <a:path w="11446" h="19823" extrusionOk="0">
                  <a:moveTo>
                    <a:pt x="5722" y="1"/>
                  </a:moveTo>
                  <a:cubicBezTo>
                    <a:pt x="2562" y="1"/>
                    <a:pt x="1" y="3075"/>
                    <a:pt x="1" y="6867"/>
                  </a:cubicBezTo>
                  <a:lnTo>
                    <a:pt x="1" y="19823"/>
                  </a:lnTo>
                  <a:lnTo>
                    <a:pt x="11445" y="19823"/>
                  </a:lnTo>
                  <a:lnTo>
                    <a:pt x="11445" y="6867"/>
                  </a:lnTo>
                  <a:cubicBezTo>
                    <a:pt x="11445" y="3075"/>
                    <a:pt x="8881" y="1"/>
                    <a:pt x="5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4814004" y="4577660"/>
              <a:ext cx="250873" cy="362177"/>
            </a:xfrm>
            <a:custGeom>
              <a:avLst/>
              <a:gdLst/>
              <a:ahLst/>
              <a:cxnLst/>
              <a:rect l="l" t="t" r="r" b="b"/>
              <a:pathLst>
                <a:path w="11441" h="16517" extrusionOk="0">
                  <a:moveTo>
                    <a:pt x="5721" y="1"/>
                  </a:moveTo>
                  <a:cubicBezTo>
                    <a:pt x="2561" y="1"/>
                    <a:pt x="0" y="2561"/>
                    <a:pt x="0" y="5720"/>
                  </a:cubicBezTo>
                  <a:lnTo>
                    <a:pt x="0" y="16517"/>
                  </a:lnTo>
                  <a:lnTo>
                    <a:pt x="11441" y="16517"/>
                  </a:lnTo>
                  <a:lnTo>
                    <a:pt x="11441" y="5720"/>
                  </a:lnTo>
                  <a:cubicBezTo>
                    <a:pt x="11441" y="2561"/>
                    <a:pt x="8881"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4065865" y="3893108"/>
              <a:ext cx="250938" cy="362177"/>
            </a:xfrm>
            <a:custGeom>
              <a:avLst/>
              <a:gdLst/>
              <a:ahLst/>
              <a:cxnLst/>
              <a:rect l="l" t="t" r="r" b="b"/>
              <a:pathLst>
                <a:path w="11444" h="16517" extrusionOk="0">
                  <a:moveTo>
                    <a:pt x="5724" y="1"/>
                  </a:moveTo>
                  <a:cubicBezTo>
                    <a:pt x="2564" y="1"/>
                    <a:pt x="0" y="2561"/>
                    <a:pt x="0" y="5721"/>
                  </a:cubicBezTo>
                  <a:lnTo>
                    <a:pt x="0" y="16517"/>
                  </a:lnTo>
                  <a:lnTo>
                    <a:pt x="11444" y="16517"/>
                  </a:lnTo>
                  <a:lnTo>
                    <a:pt x="11444" y="5721"/>
                  </a:lnTo>
                  <a:cubicBezTo>
                    <a:pt x="11444" y="2561"/>
                    <a:pt x="8884" y="1"/>
                    <a:pt x="5724"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4439913" y="3893108"/>
              <a:ext cx="250982" cy="362177"/>
            </a:xfrm>
            <a:custGeom>
              <a:avLst/>
              <a:gdLst/>
              <a:ahLst/>
              <a:cxnLst/>
              <a:rect l="l" t="t" r="r" b="b"/>
              <a:pathLst>
                <a:path w="11446" h="16517" extrusionOk="0">
                  <a:moveTo>
                    <a:pt x="5722" y="1"/>
                  </a:moveTo>
                  <a:cubicBezTo>
                    <a:pt x="2562" y="1"/>
                    <a:pt x="1" y="2561"/>
                    <a:pt x="1" y="5721"/>
                  </a:cubicBezTo>
                  <a:lnTo>
                    <a:pt x="1" y="16517"/>
                  </a:lnTo>
                  <a:lnTo>
                    <a:pt x="11445" y="16517"/>
                  </a:lnTo>
                  <a:lnTo>
                    <a:pt x="11445" y="5721"/>
                  </a:lnTo>
                  <a:cubicBezTo>
                    <a:pt x="11445" y="2561"/>
                    <a:pt x="8881" y="1"/>
                    <a:pt x="572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4814004" y="3893108"/>
              <a:ext cx="250873" cy="362177"/>
            </a:xfrm>
            <a:custGeom>
              <a:avLst/>
              <a:gdLst/>
              <a:ahLst/>
              <a:cxnLst/>
              <a:rect l="l" t="t" r="r" b="b"/>
              <a:pathLst>
                <a:path w="11441" h="16517" extrusionOk="0">
                  <a:moveTo>
                    <a:pt x="5721" y="1"/>
                  </a:moveTo>
                  <a:cubicBezTo>
                    <a:pt x="2561" y="1"/>
                    <a:pt x="0" y="2561"/>
                    <a:pt x="0" y="5721"/>
                  </a:cubicBezTo>
                  <a:lnTo>
                    <a:pt x="0" y="16517"/>
                  </a:lnTo>
                  <a:lnTo>
                    <a:pt x="11441" y="16517"/>
                  </a:lnTo>
                  <a:lnTo>
                    <a:pt x="11441" y="5721"/>
                  </a:lnTo>
                  <a:cubicBezTo>
                    <a:pt x="11441" y="2561"/>
                    <a:pt x="8881" y="1"/>
                    <a:pt x="572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3685634" y="3040828"/>
              <a:ext cx="1759419" cy="459359"/>
            </a:xfrm>
            <a:custGeom>
              <a:avLst/>
              <a:gdLst/>
              <a:ahLst/>
              <a:cxnLst/>
              <a:rect l="l" t="t" r="r" b="b"/>
              <a:pathLst>
                <a:path w="80238" h="20949" extrusionOk="0">
                  <a:moveTo>
                    <a:pt x="40120" y="1"/>
                  </a:moveTo>
                  <a:lnTo>
                    <a:pt x="0" y="20949"/>
                  </a:lnTo>
                  <a:lnTo>
                    <a:pt x="80238" y="20949"/>
                  </a:lnTo>
                  <a:lnTo>
                    <a:pt x="40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4485676" y="3578001"/>
              <a:ext cx="159369" cy="159391"/>
            </a:xfrm>
            <a:custGeom>
              <a:avLst/>
              <a:gdLst/>
              <a:ahLst/>
              <a:cxnLst/>
              <a:rect l="l" t="t" r="r" b="b"/>
              <a:pathLst>
                <a:path w="7268" h="7269" extrusionOk="0">
                  <a:moveTo>
                    <a:pt x="3635" y="0"/>
                  </a:moveTo>
                  <a:cubicBezTo>
                    <a:pt x="1629" y="0"/>
                    <a:pt x="0" y="1625"/>
                    <a:pt x="0" y="3635"/>
                  </a:cubicBezTo>
                  <a:cubicBezTo>
                    <a:pt x="0" y="5640"/>
                    <a:pt x="1629" y="7268"/>
                    <a:pt x="3635" y="7268"/>
                  </a:cubicBezTo>
                  <a:cubicBezTo>
                    <a:pt x="5643" y="7268"/>
                    <a:pt x="7268" y="5640"/>
                    <a:pt x="7268" y="3635"/>
                  </a:cubicBezTo>
                  <a:cubicBezTo>
                    <a:pt x="7268" y="1625"/>
                    <a:pt x="5643" y="0"/>
                    <a:pt x="3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6746934" y="4061801"/>
              <a:ext cx="198027" cy="815243"/>
            </a:xfrm>
            <a:custGeom>
              <a:avLst/>
              <a:gdLst/>
              <a:ahLst/>
              <a:cxnLst/>
              <a:rect l="l" t="t" r="r" b="b"/>
              <a:pathLst>
                <a:path w="9031" h="37179" extrusionOk="0">
                  <a:moveTo>
                    <a:pt x="4518" y="0"/>
                  </a:moveTo>
                  <a:cubicBezTo>
                    <a:pt x="4518" y="0"/>
                    <a:pt x="1" y="30169"/>
                    <a:pt x="1" y="32665"/>
                  </a:cubicBezTo>
                  <a:cubicBezTo>
                    <a:pt x="1" y="35156"/>
                    <a:pt x="2022" y="37178"/>
                    <a:pt x="4518" y="37178"/>
                  </a:cubicBezTo>
                  <a:cubicBezTo>
                    <a:pt x="7009" y="37178"/>
                    <a:pt x="9030" y="35156"/>
                    <a:pt x="9030" y="32665"/>
                  </a:cubicBezTo>
                  <a:cubicBezTo>
                    <a:pt x="9030" y="30169"/>
                    <a:pt x="4518" y="0"/>
                    <a:pt x="4518"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6831159" y="4835469"/>
              <a:ext cx="29668" cy="186208"/>
            </a:xfrm>
            <a:custGeom>
              <a:avLst/>
              <a:gdLst/>
              <a:ahLst/>
              <a:cxnLst/>
              <a:rect l="l" t="t" r="r" b="b"/>
              <a:pathLst>
                <a:path w="1353" h="8492" extrusionOk="0">
                  <a:moveTo>
                    <a:pt x="0" y="0"/>
                  </a:moveTo>
                  <a:lnTo>
                    <a:pt x="0" y="8491"/>
                  </a:lnTo>
                  <a:lnTo>
                    <a:pt x="1353" y="8491"/>
                  </a:lnTo>
                  <a:lnTo>
                    <a:pt x="13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6842430" y="4352283"/>
              <a:ext cx="7126" cy="369654"/>
            </a:xfrm>
            <a:custGeom>
              <a:avLst/>
              <a:gdLst/>
              <a:ahLst/>
              <a:cxnLst/>
              <a:rect l="l" t="t" r="r" b="b"/>
              <a:pathLst>
                <a:path w="325" h="16858" extrusionOk="0">
                  <a:moveTo>
                    <a:pt x="1" y="1"/>
                  </a:moveTo>
                  <a:lnTo>
                    <a:pt x="1" y="16858"/>
                  </a:lnTo>
                  <a:lnTo>
                    <a:pt x="324" y="16858"/>
                  </a:lnTo>
                  <a:lnTo>
                    <a:pt x="3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6842957" y="4467493"/>
              <a:ext cx="38242" cy="55016"/>
            </a:xfrm>
            <a:custGeom>
              <a:avLst/>
              <a:gdLst/>
              <a:ahLst/>
              <a:cxnLst/>
              <a:rect l="l" t="t" r="r" b="b"/>
              <a:pathLst>
                <a:path w="1744" h="2509" extrusionOk="0">
                  <a:moveTo>
                    <a:pt x="1467" y="1"/>
                  </a:moveTo>
                  <a:lnTo>
                    <a:pt x="1" y="2334"/>
                  </a:lnTo>
                  <a:lnTo>
                    <a:pt x="276" y="2508"/>
                  </a:lnTo>
                  <a:lnTo>
                    <a:pt x="1743" y="175"/>
                  </a:lnTo>
                  <a:lnTo>
                    <a:pt x="14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6796754" y="4591168"/>
              <a:ext cx="51398" cy="42561"/>
            </a:xfrm>
            <a:custGeom>
              <a:avLst/>
              <a:gdLst/>
              <a:ahLst/>
              <a:cxnLst/>
              <a:rect l="l" t="t" r="r" b="b"/>
              <a:pathLst>
                <a:path w="2344" h="1941" extrusionOk="0">
                  <a:moveTo>
                    <a:pt x="199" y="0"/>
                  </a:moveTo>
                  <a:lnTo>
                    <a:pt x="1" y="256"/>
                  </a:lnTo>
                  <a:lnTo>
                    <a:pt x="2144" y="1941"/>
                  </a:lnTo>
                  <a:lnTo>
                    <a:pt x="2343" y="1690"/>
                  </a:lnTo>
                  <a:lnTo>
                    <a:pt x="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238804" y="4061801"/>
              <a:ext cx="198027" cy="815243"/>
            </a:xfrm>
            <a:custGeom>
              <a:avLst/>
              <a:gdLst/>
              <a:ahLst/>
              <a:cxnLst/>
              <a:rect l="l" t="t" r="r" b="b"/>
              <a:pathLst>
                <a:path w="9031" h="37179" extrusionOk="0">
                  <a:moveTo>
                    <a:pt x="4518" y="0"/>
                  </a:moveTo>
                  <a:cubicBezTo>
                    <a:pt x="4518" y="0"/>
                    <a:pt x="1" y="30169"/>
                    <a:pt x="1" y="32665"/>
                  </a:cubicBezTo>
                  <a:cubicBezTo>
                    <a:pt x="1" y="35156"/>
                    <a:pt x="2022" y="37178"/>
                    <a:pt x="4518" y="37178"/>
                  </a:cubicBezTo>
                  <a:cubicBezTo>
                    <a:pt x="7009" y="37178"/>
                    <a:pt x="9030" y="35156"/>
                    <a:pt x="9030" y="32665"/>
                  </a:cubicBezTo>
                  <a:cubicBezTo>
                    <a:pt x="9030" y="30169"/>
                    <a:pt x="4518" y="0"/>
                    <a:pt x="4518"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322941" y="4835469"/>
              <a:ext cx="29756" cy="186208"/>
            </a:xfrm>
            <a:custGeom>
              <a:avLst/>
              <a:gdLst/>
              <a:ahLst/>
              <a:cxnLst/>
              <a:rect l="l" t="t" r="r" b="b"/>
              <a:pathLst>
                <a:path w="1357" h="8492" extrusionOk="0">
                  <a:moveTo>
                    <a:pt x="0" y="0"/>
                  </a:moveTo>
                  <a:lnTo>
                    <a:pt x="0" y="8491"/>
                  </a:lnTo>
                  <a:lnTo>
                    <a:pt x="1357" y="8491"/>
                  </a:lnTo>
                  <a:lnTo>
                    <a:pt x="13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334300" y="4352283"/>
              <a:ext cx="7126" cy="369654"/>
            </a:xfrm>
            <a:custGeom>
              <a:avLst/>
              <a:gdLst/>
              <a:ahLst/>
              <a:cxnLst/>
              <a:rect l="l" t="t" r="r" b="b"/>
              <a:pathLst>
                <a:path w="325" h="16858" extrusionOk="0">
                  <a:moveTo>
                    <a:pt x="1" y="1"/>
                  </a:moveTo>
                  <a:lnTo>
                    <a:pt x="1" y="16858"/>
                  </a:lnTo>
                  <a:lnTo>
                    <a:pt x="324" y="16858"/>
                  </a:lnTo>
                  <a:lnTo>
                    <a:pt x="3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334826" y="4467493"/>
              <a:ext cx="38242" cy="55016"/>
            </a:xfrm>
            <a:custGeom>
              <a:avLst/>
              <a:gdLst/>
              <a:ahLst/>
              <a:cxnLst/>
              <a:rect l="l" t="t" r="r" b="b"/>
              <a:pathLst>
                <a:path w="1744" h="2509" extrusionOk="0">
                  <a:moveTo>
                    <a:pt x="1467" y="1"/>
                  </a:moveTo>
                  <a:lnTo>
                    <a:pt x="1" y="2334"/>
                  </a:lnTo>
                  <a:lnTo>
                    <a:pt x="272" y="2508"/>
                  </a:lnTo>
                  <a:lnTo>
                    <a:pt x="1743" y="175"/>
                  </a:lnTo>
                  <a:lnTo>
                    <a:pt x="14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2288558" y="4591168"/>
              <a:ext cx="51464" cy="42561"/>
            </a:xfrm>
            <a:custGeom>
              <a:avLst/>
              <a:gdLst/>
              <a:ahLst/>
              <a:cxnLst/>
              <a:rect l="l" t="t" r="r" b="b"/>
              <a:pathLst>
                <a:path w="2347" h="1941" extrusionOk="0">
                  <a:moveTo>
                    <a:pt x="202" y="0"/>
                  </a:moveTo>
                  <a:lnTo>
                    <a:pt x="0" y="256"/>
                  </a:lnTo>
                  <a:lnTo>
                    <a:pt x="2147" y="1941"/>
                  </a:lnTo>
                  <a:lnTo>
                    <a:pt x="2346" y="1690"/>
                  </a:lnTo>
                  <a:lnTo>
                    <a:pt x="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1383525" y="5005350"/>
              <a:ext cx="6377100" cy="13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21"/>
        <p:cNvGrpSpPr/>
        <p:nvPr/>
      </p:nvGrpSpPr>
      <p:grpSpPr>
        <a:xfrm>
          <a:off x="0" y="0"/>
          <a:ext cx="0" cy="0"/>
          <a:chOff x="0" y="0"/>
          <a:chExt cx="0" cy="0"/>
        </a:xfrm>
      </p:grpSpPr>
      <p:grpSp>
        <p:nvGrpSpPr>
          <p:cNvPr id="322" name="Google Shape;322;p31"/>
          <p:cNvGrpSpPr/>
          <p:nvPr/>
        </p:nvGrpSpPr>
        <p:grpSpPr>
          <a:xfrm>
            <a:off x="2041013" y="0"/>
            <a:ext cx="7112262" cy="5143575"/>
            <a:chOff x="2041013" y="0"/>
            <a:chExt cx="7112262" cy="5143575"/>
          </a:xfrm>
        </p:grpSpPr>
        <p:grpSp>
          <p:nvGrpSpPr>
            <p:cNvPr id="323" name="Google Shape;323;p31"/>
            <p:cNvGrpSpPr/>
            <p:nvPr/>
          </p:nvGrpSpPr>
          <p:grpSpPr>
            <a:xfrm>
              <a:off x="2041013" y="0"/>
              <a:ext cx="7112262" cy="5143575"/>
              <a:chOff x="2041013" y="0"/>
              <a:chExt cx="7112262" cy="5143575"/>
            </a:xfrm>
          </p:grpSpPr>
          <p:sp>
            <p:nvSpPr>
              <p:cNvPr id="324" name="Google Shape;324;p31"/>
              <p:cNvSpPr/>
              <p:nvPr/>
            </p:nvSpPr>
            <p:spPr>
              <a:xfrm>
                <a:off x="6613175" y="9675"/>
                <a:ext cx="2540100" cy="513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flipH="1">
                <a:off x="2041013" y="0"/>
                <a:ext cx="4667750" cy="5143484"/>
              </a:xfrm>
              <a:custGeom>
                <a:avLst/>
                <a:gdLst/>
                <a:ahLst/>
                <a:cxnLst/>
                <a:rect l="l" t="t" r="r" b="b"/>
                <a:pathLst>
                  <a:path w="65699" h="72395" extrusionOk="0">
                    <a:moveTo>
                      <a:pt x="1" y="1"/>
                    </a:moveTo>
                    <a:lnTo>
                      <a:pt x="1" y="72394"/>
                    </a:lnTo>
                    <a:lnTo>
                      <a:pt x="59494" y="72394"/>
                    </a:lnTo>
                    <a:cubicBezTo>
                      <a:pt x="62032" y="72394"/>
                      <a:pt x="64086" y="70337"/>
                      <a:pt x="64086" y="67802"/>
                    </a:cubicBezTo>
                    <a:cubicBezTo>
                      <a:pt x="64086" y="65268"/>
                      <a:pt x="62032" y="63215"/>
                      <a:pt x="59494" y="63215"/>
                    </a:cubicBezTo>
                    <a:lnTo>
                      <a:pt x="50809" y="63215"/>
                    </a:lnTo>
                    <a:cubicBezTo>
                      <a:pt x="49799" y="63215"/>
                      <a:pt x="48979" y="62394"/>
                      <a:pt x="48979" y="61385"/>
                    </a:cubicBezTo>
                    <a:cubicBezTo>
                      <a:pt x="48979" y="60372"/>
                      <a:pt x="49799" y="59555"/>
                      <a:pt x="50809" y="59555"/>
                    </a:cubicBezTo>
                    <a:lnTo>
                      <a:pt x="58016" y="59555"/>
                    </a:lnTo>
                    <a:cubicBezTo>
                      <a:pt x="59335" y="59555"/>
                      <a:pt x="60402" y="58484"/>
                      <a:pt x="60402" y="57169"/>
                    </a:cubicBezTo>
                    <a:cubicBezTo>
                      <a:pt x="60402" y="55851"/>
                      <a:pt x="59335" y="54784"/>
                      <a:pt x="58016" y="54784"/>
                    </a:cubicBezTo>
                    <a:lnTo>
                      <a:pt x="45306" y="54784"/>
                    </a:lnTo>
                    <a:cubicBezTo>
                      <a:pt x="44154" y="54784"/>
                      <a:pt x="43219" y="53848"/>
                      <a:pt x="43219" y="52700"/>
                    </a:cubicBezTo>
                    <a:cubicBezTo>
                      <a:pt x="43219" y="51548"/>
                      <a:pt x="44154" y="50612"/>
                      <a:pt x="45306" y="50612"/>
                    </a:cubicBezTo>
                    <a:lnTo>
                      <a:pt x="58732" y="50612"/>
                    </a:lnTo>
                    <a:cubicBezTo>
                      <a:pt x="60693" y="50612"/>
                      <a:pt x="62286" y="49020"/>
                      <a:pt x="62286" y="47058"/>
                    </a:cubicBezTo>
                    <a:cubicBezTo>
                      <a:pt x="62286" y="45092"/>
                      <a:pt x="60693" y="43503"/>
                      <a:pt x="58732" y="43503"/>
                    </a:cubicBezTo>
                    <a:lnTo>
                      <a:pt x="54544" y="43503"/>
                    </a:lnTo>
                    <a:cubicBezTo>
                      <a:pt x="52181" y="43503"/>
                      <a:pt x="50267" y="41588"/>
                      <a:pt x="50267" y="39227"/>
                    </a:cubicBezTo>
                    <a:cubicBezTo>
                      <a:pt x="50267" y="36865"/>
                      <a:pt x="52181" y="34951"/>
                      <a:pt x="54544" y="34951"/>
                    </a:cubicBezTo>
                    <a:lnTo>
                      <a:pt x="60236" y="34951"/>
                    </a:lnTo>
                    <a:cubicBezTo>
                      <a:pt x="61368" y="34951"/>
                      <a:pt x="62286" y="34036"/>
                      <a:pt x="62286" y="32900"/>
                    </a:cubicBezTo>
                    <a:cubicBezTo>
                      <a:pt x="62286" y="31768"/>
                      <a:pt x="61368" y="30850"/>
                      <a:pt x="60236" y="30850"/>
                    </a:cubicBezTo>
                    <a:lnTo>
                      <a:pt x="49128" y="30850"/>
                    </a:lnTo>
                    <a:cubicBezTo>
                      <a:pt x="47891" y="30850"/>
                      <a:pt x="46888" y="29851"/>
                      <a:pt x="46888" y="28614"/>
                    </a:cubicBezTo>
                    <a:cubicBezTo>
                      <a:pt x="46888" y="27377"/>
                      <a:pt x="47891" y="26377"/>
                      <a:pt x="49128" y="26377"/>
                    </a:cubicBezTo>
                    <a:lnTo>
                      <a:pt x="63055" y="26377"/>
                    </a:lnTo>
                    <a:cubicBezTo>
                      <a:pt x="64516" y="26377"/>
                      <a:pt x="65698" y="25191"/>
                      <a:pt x="65698" y="23731"/>
                    </a:cubicBezTo>
                    <a:cubicBezTo>
                      <a:pt x="65698" y="22270"/>
                      <a:pt x="64516" y="21088"/>
                      <a:pt x="63055" y="21088"/>
                    </a:cubicBezTo>
                    <a:lnTo>
                      <a:pt x="57207" y="21088"/>
                    </a:lnTo>
                    <a:cubicBezTo>
                      <a:pt x="55743" y="21088"/>
                      <a:pt x="54560" y="19901"/>
                      <a:pt x="54560" y="18441"/>
                    </a:cubicBezTo>
                    <a:lnTo>
                      <a:pt x="54560" y="12704"/>
                    </a:lnTo>
                    <a:cubicBezTo>
                      <a:pt x="54560" y="9892"/>
                      <a:pt x="52279" y="7611"/>
                      <a:pt x="49467" y="7611"/>
                    </a:cubicBezTo>
                    <a:lnTo>
                      <a:pt x="41701" y="7611"/>
                    </a:lnTo>
                    <a:cubicBezTo>
                      <a:pt x="39647" y="7611"/>
                      <a:pt x="37983" y="5947"/>
                      <a:pt x="37983" y="3897"/>
                    </a:cubicBezTo>
                    <a:cubicBezTo>
                      <a:pt x="37983" y="1928"/>
                      <a:pt x="36449" y="302"/>
                      <a:pt x="34483" y="18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1"/>
            <p:cNvSpPr/>
            <p:nvPr/>
          </p:nvSpPr>
          <p:spPr>
            <a:xfrm flipH="1">
              <a:off x="2458690" y="169946"/>
              <a:ext cx="895909" cy="245611"/>
            </a:xfrm>
            <a:custGeom>
              <a:avLst/>
              <a:gdLst/>
              <a:ahLst/>
              <a:cxnLst/>
              <a:rect l="l" t="t" r="r" b="b"/>
              <a:pathLst>
                <a:path w="12610" h="3457" extrusionOk="0">
                  <a:moveTo>
                    <a:pt x="1729" y="0"/>
                  </a:moveTo>
                  <a:cubicBezTo>
                    <a:pt x="773" y="0"/>
                    <a:pt x="0" y="773"/>
                    <a:pt x="0" y="1729"/>
                  </a:cubicBezTo>
                  <a:cubicBezTo>
                    <a:pt x="0" y="2684"/>
                    <a:pt x="773" y="3457"/>
                    <a:pt x="1729" y="3457"/>
                  </a:cubicBezTo>
                  <a:lnTo>
                    <a:pt x="10881" y="3457"/>
                  </a:lnTo>
                  <a:cubicBezTo>
                    <a:pt x="11837" y="3457"/>
                    <a:pt x="12609" y="2684"/>
                    <a:pt x="12609" y="1729"/>
                  </a:cubicBezTo>
                  <a:cubicBezTo>
                    <a:pt x="12609" y="773"/>
                    <a:pt x="11837" y="0"/>
                    <a:pt x="10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1"/>
          <p:cNvSpPr txBox="1">
            <a:spLocks noGrp="1"/>
          </p:cNvSpPr>
          <p:nvPr>
            <p:ph type="title"/>
          </p:nvPr>
        </p:nvSpPr>
        <p:spPr>
          <a:xfrm>
            <a:off x="720000" y="365829"/>
            <a:ext cx="7703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8" name="Google Shape;328;p31"/>
          <p:cNvSpPr txBox="1">
            <a:spLocks noGrp="1"/>
          </p:cNvSpPr>
          <p:nvPr>
            <p:ph type="body" idx="1"/>
          </p:nvPr>
        </p:nvSpPr>
        <p:spPr>
          <a:xfrm>
            <a:off x="720000" y="1217275"/>
            <a:ext cx="77031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Font typeface="Abel"/>
              <a:buChar char="●"/>
              <a:defRPr sz="1200"/>
            </a:lvl1pPr>
            <a:lvl2pPr marL="914400" lvl="1" indent="-317500" rtl="0">
              <a:spcBef>
                <a:spcPts val="0"/>
              </a:spcBef>
              <a:spcAft>
                <a:spcPts val="0"/>
              </a:spcAft>
              <a:buClr>
                <a:schemeClr val="dk1"/>
              </a:buClr>
              <a:buSzPts val="1400"/>
              <a:buFont typeface="Arial"/>
              <a:buChar char="○"/>
              <a:defRPr/>
            </a:lvl2pPr>
            <a:lvl3pPr marL="1371600" lvl="2" indent="-317500" rtl="0">
              <a:spcBef>
                <a:spcPts val="1600"/>
              </a:spcBef>
              <a:spcAft>
                <a:spcPts val="0"/>
              </a:spcAft>
              <a:buClr>
                <a:schemeClr val="dk1"/>
              </a:buClr>
              <a:buSzPts val="1400"/>
              <a:buFont typeface="Arial"/>
              <a:buChar char="■"/>
              <a:defRPr/>
            </a:lvl3pPr>
            <a:lvl4pPr marL="1828800" lvl="3" indent="-317500" rtl="0">
              <a:spcBef>
                <a:spcPts val="1600"/>
              </a:spcBef>
              <a:spcAft>
                <a:spcPts val="0"/>
              </a:spcAft>
              <a:buClr>
                <a:schemeClr val="dk1"/>
              </a:buClr>
              <a:buSzPts val="1400"/>
              <a:buFont typeface="Arial"/>
              <a:buChar char="●"/>
              <a:defRPr/>
            </a:lvl4pPr>
            <a:lvl5pPr marL="2286000" lvl="4" indent="-317500" rtl="0">
              <a:spcBef>
                <a:spcPts val="1600"/>
              </a:spcBef>
              <a:spcAft>
                <a:spcPts val="0"/>
              </a:spcAft>
              <a:buClr>
                <a:schemeClr val="dk1"/>
              </a:buClr>
              <a:buSzPts val="1400"/>
              <a:buFont typeface="Arial"/>
              <a:buChar char="○"/>
              <a:defRPr/>
            </a:lvl5pPr>
            <a:lvl6pPr marL="2743200" lvl="5" indent="-317500" rtl="0">
              <a:spcBef>
                <a:spcPts val="1600"/>
              </a:spcBef>
              <a:spcAft>
                <a:spcPts val="0"/>
              </a:spcAft>
              <a:buClr>
                <a:schemeClr val="dk1"/>
              </a:buClr>
              <a:buSzPts val="1400"/>
              <a:buFont typeface="Arial"/>
              <a:buChar char="■"/>
              <a:defRPr/>
            </a:lvl6pPr>
            <a:lvl7pPr marL="3200400" lvl="6" indent="-317500" rtl="0">
              <a:spcBef>
                <a:spcPts val="1600"/>
              </a:spcBef>
              <a:spcAft>
                <a:spcPts val="0"/>
              </a:spcAft>
              <a:buClr>
                <a:schemeClr val="dk1"/>
              </a:buClr>
              <a:buSzPts val="1400"/>
              <a:buFont typeface="Arial"/>
              <a:buChar char="●"/>
              <a:defRPr/>
            </a:lvl7pPr>
            <a:lvl8pPr marL="3657600" lvl="7" indent="-317500" rtl="0">
              <a:spcBef>
                <a:spcPts val="1600"/>
              </a:spcBef>
              <a:spcAft>
                <a:spcPts val="0"/>
              </a:spcAft>
              <a:buClr>
                <a:schemeClr val="dk1"/>
              </a:buClr>
              <a:buSzPts val="1400"/>
              <a:buFont typeface="Arial"/>
              <a:buChar char="○"/>
              <a:defRPr/>
            </a:lvl8pPr>
            <a:lvl9pPr marL="4114800" lvl="8" indent="-317500" rtl="0">
              <a:spcBef>
                <a:spcPts val="1600"/>
              </a:spcBef>
              <a:spcAft>
                <a:spcPts val="1600"/>
              </a:spcAft>
              <a:buClr>
                <a:schemeClr val="dk1"/>
              </a:buClr>
              <a:buSzPts val="1400"/>
              <a:buFont typeface="Arial"/>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35"/>
        <p:cNvGrpSpPr/>
        <p:nvPr/>
      </p:nvGrpSpPr>
      <p:grpSpPr>
        <a:xfrm>
          <a:off x="0" y="0"/>
          <a:ext cx="0" cy="0"/>
          <a:chOff x="0" y="0"/>
          <a:chExt cx="0" cy="0"/>
        </a:xfrm>
      </p:grpSpPr>
      <p:grpSp>
        <p:nvGrpSpPr>
          <p:cNvPr id="336" name="Google Shape;336;p33"/>
          <p:cNvGrpSpPr/>
          <p:nvPr/>
        </p:nvGrpSpPr>
        <p:grpSpPr>
          <a:xfrm flipH="1">
            <a:off x="-12" y="-37"/>
            <a:ext cx="7112262" cy="5143575"/>
            <a:chOff x="2041013" y="0"/>
            <a:chExt cx="7112262" cy="5143575"/>
          </a:xfrm>
        </p:grpSpPr>
        <p:sp>
          <p:nvSpPr>
            <p:cNvPr id="337" name="Google Shape;337;p33"/>
            <p:cNvSpPr/>
            <p:nvPr/>
          </p:nvSpPr>
          <p:spPr>
            <a:xfrm>
              <a:off x="6613175" y="9675"/>
              <a:ext cx="2540100" cy="513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flipH="1">
              <a:off x="2041013" y="0"/>
              <a:ext cx="4667750" cy="5143484"/>
            </a:xfrm>
            <a:custGeom>
              <a:avLst/>
              <a:gdLst/>
              <a:ahLst/>
              <a:cxnLst/>
              <a:rect l="l" t="t" r="r" b="b"/>
              <a:pathLst>
                <a:path w="65699" h="72395" extrusionOk="0">
                  <a:moveTo>
                    <a:pt x="1" y="1"/>
                  </a:moveTo>
                  <a:lnTo>
                    <a:pt x="1" y="72394"/>
                  </a:lnTo>
                  <a:lnTo>
                    <a:pt x="59494" y="72394"/>
                  </a:lnTo>
                  <a:cubicBezTo>
                    <a:pt x="62032" y="72394"/>
                    <a:pt x="64086" y="70337"/>
                    <a:pt x="64086" y="67802"/>
                  </a:cubicBezTo>
                  <a:cubicBezTo>
                    <a:pt x="64086" y="65268"/>
                    <a:pt x="62032" y="63215"/>
                    <a:pt x="59494" y="63215"/>
                  </a:cubicBezTo>
                  <a:lnTo>
                    <a:pt x="50809" y="63215"/>
                  </a:lnTo>
                  <a:cubicBezTo>
                    <a:pt x="49799" y="63215"/>
                    <a:pt x="48979" y="62394"/>
                    <a:pt x="48979" y="61385"/>
                  </a:cubicBezTo>
                  <a:cubicBezTo>
                    <a:pt x="48979" y="60372"/>
                    <a:pt x="49799" y="59555"/>
                    <a:pt x="50809" y="59555"/>
                  </a:cubicBezTo>
                  <a:lnTo>
                    <a:pt x="58016" y="59555"/>
                  </a:lnTo>
                  <a:cubicBezTo>
                    <a:pt x="59335" y="59555"/>
                    <a:pt x="60402" y="58484"/>
                    <a:pt x="60402" y="57169"/>
                  </a:cubicBezTo>
                  <a:cubicBezTo>
                    <a:pt x="60402" y="55851"/>
                    <a:pt x="59335" y="54784"/>
                    <a:pt x="58016" y="54784"/>
                  </a:cubicBezTo>
                  <a:lnTo>
                    <a:pt x="45306" y="54784"/>
                  </a:lnTo>
                  <a:cubicBezTo>
                    <a:pt x="44154" y="54784"/>
                    <a:pt x="43219" y="53848"/>
                    <a:pt x="43219" y="52700"/>
                  </a:cubicBezTo>
                  <a:cubicBezTo>
                    <a:pt x="43219" y="51548"/>
                    <a:pt x="44154" y="50612"/>
                    <a:pt x="45306" y="50612"/>
                  </a:cubicBezTo>
                  <a:lnTo>
                    <a:pt x="58732" y="50612"/>
                  </a:lnTo>
                  <a:cubicBezTo>
                    <a:pt x="60693" y="50612"/>
                    <a:pt x="62286" y="49020"/>
                    <a:pt x="62286" y="47058"/>
                  </a:cubicBezTo>
                  <a:cubicBezTo>
                    <a:pt x="62286" y="45092"/>
                    <a:pt x="60693" y="43503"/>
                    <a:pt x="58732" y="43503"/>
                  </a:cubicBezTo>
                  <a:lnTo>
                    <a:pt x="54544" y="43503"/>
                  </a:lnTo>
                  <a:cubicBezTo>
                    <a:pt x="52181" y="43503"/>
                    <a:pt x="50267" y="41588"/>
                    <a:pt x="50267" y="39227"/>
                  </a:cubicBezTo>
                  <a:cubicBezTo>
                    <a:pt x="50267" y="36865"/>
                    <a:pt x="52181" y="34951"/>
                    <a:pt x="54544" y="34951"/>
                  </a:cubicBezTo>
                  <a:lnTo>
                    <a:pt x="60236" y="34951"/>
                  </a:lnTo>
                  <a:cubicBezTo>
                    <a:pt x="61368" y="34951"/>
                    <a:pt x="62286" y="34036"/>
                    <a:pt x="62286" y="32900"/>
                  </a:cubicBezTo>
                  <a:cubicBezTo>
                    <a:pt x="62286" y="31768"/>
                    <a:pt x="61368" y="30850"/>
                    <a:pt x="60236" y="30850"/>
                  </a:cubicBezTo>
                  <a:lnTo>
                    <a:pt x="49128" y="30850"/>
                  </a:lnTo>
                  <a:cubicBezTo>
                    <a:pt x="47891" y="30850"/>
                    <a:pt x="46888" y="29851"/>
                    <a:pt x="46888" y="28614"/>
                  </a:cubicBezTo>
                  <a:cubicBezTo>
                    <a:pt x="46888" y="27377"/>
                    <a:pt x="47891" y="26377"/>
                    <a:pt x="49128" y="26377"/>
                  </a:cubicBezTo>
                  <a:lnTo>
                    <a:pt x="63055" y="26377"/>
                  </a:lnTo>
                  <a:cubicBezTo>
                    <a:pt x="64516" y="26377"/>
                    <a:pt x="65698" y="25191"/>
                    <a:pt x="65698" y="23731"/>
                  </a:cubicBezTo>
                  <a:cubicBezTo>
                    <a:pt x="65698" y="22270"/>
                    <a:pt x="64516" y="21088"/>
                    <a:pt x="63055" y="21088"/>
                  </a:cubicBezTo>
                  <a:lnTo>
                    <a:pt x="57207" y="21088"/>
                  </a:lnTo>
                  <a:cubicBezTo>
                    <a:pt x="55743" y="21088"/>
                    <a:pt x="54560" y="19901"/>
                    <a:pt x="54560" y="18441"/>
                  </a:cubicBezTo>
                  <a:lnTo>
                    <a:pt x="54560" y="12704"/>
                  </a:lnTo>
                  <a:cubicBezTo>
                    <a:pt x="54560" y="9892"/>
                    <a:pt x="52279" y="7611"/>
                    <a:pt x="49467" y="7611"/>
                  </a:cubicBezTo>
                  <a:lnTo>
                    <a:pt x="41701" y="7611"/>
                  </a:lnTo>
                  <a:cubicBezTo>
                    <a:pt x="39647" y="7611"/>
                    <a:pt x="37983" y="5947"/>
                    <a:pt x="37983" y="3897"/>
                  </a:cubicBezTo>
                  <a:cubicBezTo>
                    <a:pt x="37983" y="1928"/>
                    <a:pt x="36449" y="302"/>
                    <a:pt x="34483" y="18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3"/>
          <p:cNvSpPr txBox="1">
            <a:spLocks noGrp="1"/>
          </p:cNvSpPr>
          <p:nvPr>
            <p:ph type="title"/>
          </p:nvPr>
        </p:nvSpPr>
        <p:spPr>
          <a:xfrm>
            <a:off x="720000" y="365829"/>
            <a:ext cx="7703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0" name="Google Shape;340;p33"/>
          <p:cNvSpPr/>
          <p:nvPr/>
        </p:nvSpPr>
        <p:spPr>
          <a:xfrm>
            <a:off x="7722000" y="420225"/>
            <a:ext cx="387900" cy="38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5"/>
        <p:cNvGrpSpPr/>
        <p:nvPr/>
      </p:nvGrpSpPr>
      <p:grpSpPr>
        <a:xfrm>
          <a:off x="0" y="0"/>
          <a:ext cx="0" cy="0"/>
          <a:chOff x="0" y="0"/>
          <a:chExt cx="0" cy="0"/>
        </a:xfrm>
      </p:grpSpPr>
      <p:grpSp>
        <p:nvGrpSpPr>
          <p:cNvPr id="26" name="Google Shape;26;p4"/>
          <p:cNvGrpSpPr/>
          <p:nvPr/>
        </p:nvGrpSpPr>
        <p:grpSpPr>
          <a:xfrm>
            <a:off x="28" y="3732076"/>
            <a:ext cx="2899597" cy="1408524"/>
            <a:chOff x="9169403" y="3732076"/>
            <a:chExt cx="2899597" cy="1408524"/>
          </a:xfrm>
        </p:grpSpPr>
        <p:sp>
          <p:nvSpPr>
            <p:cNvPr id="27" name="Google Shape;27;p4"/>
            <p:cNvSpPr/>
            <p:nvPr/>
          </p:nvSpPr>
          <p:spPr>
            <a:xfrm flipH="1">
              <a:off x="9169424" y="3732076"/>
              <a:ext cx="2899576" cy="1408488"/>
            </a:xfrm>
            <a:custGeom>
              <a:avLst/>
              <a:gdLst/>
              <a:ahLst/>
              <a:cxnLst/>
              <a:rect l="l" t="t" r="r" b="b"/>
              <a:pathLst>
                <a:path w="48716" h="19404" extrusionOk="0">
                  <a:moveTo>
                    <a:pt x="48716" y="1"/>
                  </a:moveTo>
                  <a:cubicBezTo>
                    <a:pt x="44289" y="3195"/>
                    <a:pt x="39621" y="6196"/>
                    <a:pt x="34287" y="7162"/>
                  </a:cubicBezTo>
                  <a:cubicBezTo>
                    <a:pt x="32093" y="7559"/>
                    <a:pt x="29864" y="7596"/>
                    <a:pt x="27630" y="7596"/>
                  </a:cubicBezTo>
                  <a:cubicBezTo>
                    <a:pt x="27116" y="7596"/>
                    <a:pt x="26601" y="7594"/>
                    <a:pt x="26086" y="7594"/>
                  </a:cubicBezTo>
                  <a:cubicBezTo>
                    <a:pt x="25138" y="7594"/>
                    <a:pt x="24189" y="7601"/>
                    <a:pt x="23243" y="7639"/>
                  </a:cubicBezTo>
                  <a:cubicBezTo>
                    <a:pt x="15993" y="7930"/>
                    <a:pt x="8624" y="10235"/>
                    <a:pt x="3302" y="15164"/>
                  </a:cubicBezTo>
                  <a:cubicBezTo>
                    <a:pt x="1979" y="16389"/>
                    <a:pt x="783" y="17780"/>
                    <a:pt x="0" y="19403"/>
                  </a:cubicBezTo>
                  <a:lnTo>
                    <a:pt x="48716" y="19310"/>
                  </a:lnTo>
                  <a:lnTo>
                    <a:pt x="48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169425" y="4295175"/>
              <a:ext cx="1377279" cy="845416"/>
            </a:xfrm>
            <a:custGeom>
              <a:avLst/>
              <a:gdLst/>
              <a:ahLst/>
              <a:cxnLst/>
              <a:rect l="l" t="t" r="r" b="b"/>
              <a:pathLst>
                <a:path w="36725" h="19638" extrusionOk="0">
                  <a:moveTo>
                    <a:pt x="16957" y="0"/>
                  </a:moveTo>
                  <a:cubicBezTo>
                    <a:pt x="16288" y="0"/>
                    <a:pt x="15616" y="75"/>
                    <a:pt x="14952" y="173"/>
                  </a:cubicBezTo>
                  <a:cubicBezTo>
                    <a:pt x="12377" y="550"/>
                    <a:pt x="9854" y="1264"/>
                    <a:pt x="7265" y="1520"/>
                  </a:cubicBezTo>
                  <a:cubicBezTo>
                    <a:pt x="6692" y="1576"/>
                    <a:pt x="6112" y="1608"/>
                    <a:pt x="5531" y="1608"/>
                  </a:cubicBezTo>
                  <a:cubicBezTo>
                    <a:pt x="3592" y="1608"/>
                    <a:pt x="1652" y="1253"/>
                    <a:pt x="1" y="284"/>
                  </a:cubicBezTo>
                  <a:lnTo>
                    <a:pt x="1" y="19638"/>
                  </a:lnTo>
                  <a:lnTo>
                    <a:pt x="36475" y="19630"/>
                  </a:lnTo>
                  <a:cubicBezTo>
                    <a:pt x="36475" y="19631"/>
                    <a:pt x="36475" y="19632"/>
                    <a:pt x="36475" y="19632"/>
                  </a:cubicBezTo>
                  <a:cubicBezTo>
                    <a:pt x="36487" y="19632"/>
                    <a:pt x="36711" y="18887"/>
                    <a:pt x="36714" y="18402"/>
                  </a:cubicBezTo>
                  <a:cubicBezTo>
                    <a:pt x="36724" y="16228"/>
                    <a:pt x="35596" y="14142"/>
                    <a:pt x="33976" y="12691"/>
                  </a:cubicBezTo>
                  <a:cubicBezTo>
                    <a:pt x="32353" y="11241"/>
                    <a:pt x="30277" y="10372"/>
                    <a:pt x="28159" y="9881"/>
                  </a:cubicBezTo>
                  <a:cubicBezTo>
                    <a:pt x="26487" y="9497"/>
                    <a:pt x="24618" y="9248"/>
                    <a:pt x="23486" y="7960"/>
                  </a:cubicBezTo>
                  <a:cubicBezTo>
                    <a:pt x="21967" y="6230"/>
                    <a:pt x="22458" y="3378"/>
                    <a:pt x="20995" y="1599"/>
                  </a:cubicBezTo>
                  <a:cubicBezTo>
                    <a:pt x="20309" y="762"/>
                    <a:pt x="19257" y="277"/>
                    <a:pt x="18188" y="98"/>
                  </a:cubicBezTo>
                  <a:cubicBezTo>
                    <a:pt x="17781" y="29"/>
                    <a:pt x="17370"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10800000">
              <a:off x="9169403" y="4678398"/>
              <a:ext cx="756297" cy="462202"/>
            </a:xfrm>
            <a:custGeom>
              <a:avLst/>
              <a:gdLst/>
              <a:ahLst/>
              <a:cxnLst/>
              <a:rect l="l" t="t" r="r" b="b"/>
              <a:pathLst>
                <a:path w="51440" h="31437" extrusionOk="0">
                  <a:moveTo>
                    <a:pt x="51440" y="0"/>
                  </a:moveTo>
                  <a:lnTo>
                    <a:pt x="2368" y="360"/>
                  </a:lnTo>
                  <a:cubicBezTo>
                    <a:pt x="4510" y="748"/>
                    <a:pt x="5991" y="2928"/>
                    <a:pt x="6168" y="5098"/>
                  </a:cubicBezTo>
                  <a:cubicBezTo>
                    <a:pt x="6344" y="7268"/>
                    <a:pt x="5483" y="9393"/>
                    <a:pt x="4409" y="11290"/>
                  </a:cubicBezTo>
                  <a:cubicBezTo>
                    <a:pt x="3336" y="13183"/>
                    <a:pt x="2032" y="14958"/>
                    <a:pt x="1187" y="16966"/>
                  </a:cubicBezTo>
                  <a:cubicBezTo>
                    <a:pt x="537" y="18520"/>
                    <a:pt x="173" y="20188"/>
                    <a:pt x="84" y="21870"/>
                  </a:cubicBezTo>
                  <a:cubicBezTo>
                    <a:pt x="0" y="23438"/>
                    <a:pt x="163" y="25044"/>
                    <a:pt x="807" y="26477"/>
                  </a:cubicBezTo>
                  <a:cubicBezTo>
                    <a:pt x="1977" y="29076"/>
                    <a:pt x="4662" y="30792"/>
                    <a:pt x="7473" y="31273"/>
                  </a:cubicBezTo>
                  <a:cubicBezTo>
                    <a:pt x="8124" y="31385"/>
                    <a:pt x="8781" y="31437"/>
                    <a:pt x="9438" y="31437"/>
                  </a:cubicBezTo>
                  <a:cubicBezTo>
                    <a:pt x="11616" y="31437"/>
                    <a:pt x="13799" y="30868"/>
                    <a:pt x="15816" y="30017"/>
                  </a:cubicBezTo>
                  <a:cubicBezTo>
                    <a:pt x="18444" y="28909"/>
                    <a:pt x="20842" y="27342"/>
                    <a:pt x="23264" y="25836"/>
                  </a:cubicBezTo>
                  <a:cubicBezTo>
                    <a:pt x="27830" y="23002"/>
                    <a:pt x="32557" y="20357"/>
                    <a:pt x="37631" y="18589"/>
                  </a:cubicBezTo>
                  <a:cubicBezTo>
                    <a:pt x="41460" y="17250"/>
                    <a:pt x="45511" y="16424"/>
                    <a:pt x="49557" y="16424"/>
                  </a:cubicBezTo>
                  <a:cubicBezTo>
                    <a:pt x="50185" y="16424"/>
                    <a:pt x="50813" y="16444"/>
                    <a:pt x="51440" y="16485"/>
                  </a:cubicBezTo>
                  <a:lnTo>
                    <a:pt x="51440" y="0"/>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p:nvPr/>
        </p:nvSpPr>
        <p:spPr>
          <a:xfrm flipH="1">
            <a:off x="8" y="-17150"/>
            <a:ext cx="7530906" cy="1161801"/>
          </a:xfrm>
          <a:custGeom>
            <a:avLst/>
            <a:gdLst/>
            <a:ahLst/>
            <a:cxnLst/>
            <a:rect l="l" t="t" r="r" b="b"/>
            <a:pathLst>
              <a:path w="81279" h="12539" extrusionOk="0">
                <a:moveTo>
                  <a:pt x="1" y="0"/>
                </a:moveTo>
                <a:cubicBezTo>
                  <a:pt x="1590" y="2759"/>
                  <a:pt x="4422" y="4907"/>
                  <a:pt x="7696" y="5713"/>
                </a:cubicBezTo>
                <a:cubicBezTo>
                  <a:pt x="8992" y="6033"/>
                  <a:pt x="10311" y="6152"/>
                  <a:pt x="11643" y="6152"/>
                </a:cubicBezTo>
                <a:cubicBezTo>
                  <a:pt x="14274" y="6152"/>
                  <a:pt x="16951" y="5688"/>
                  <a:pt x="19583" y="5398"/>
                </a:cubicBezTo>
                <a:cubicBezTo>
                  <a:pt x="21130" y="5228"/>
                  <a:pt x="22713" y="5129"/>
                  <a:pt x="24295" y="5129"/>
                </a:cubicBezTo>
                <a:cubicBezTo>
                  <a:pt x="29290" y="5129"/>
                  <a:pt x="34274" y="6118"/>
                  <a:pt x="38099" y="8980"/>
                </a:cubicBezTo>
                <a:cubicBezTo>
                  <a:pt x="39319" y="9892"/>
                  <a:pt x="40542" y="11037"/>
                  <a:pt x="42110" y="11091"/>
                </a:cubicBezTo>
                <a:cubicBezTo>
                  <a:pt x="42148" y="11093"/>
                  <a:pt x="42186" y="11093"/>
                  <a:pt x="42223" y="11093"/>
                </a:cubicBezTo>
                <a:cubicBezTo>
                  <a:pt x="42979" y="11093"/>
                  <a:pt x="43714" y="10841"/>
                  <a:pt x="44422" y="10590"/>
                </a:cubicBezTo>
                <a:cubicBezTo>
                  <a:pt x="47739" y="9424"/>
                  <a:pt x="51053" y="8255"/>
                  <a:pt x="54367" y="7089"/>
                </a:cubicBezTo>
                <a:cubicBezTo>
                  <a:pt x="55665" y="6632"/>
                  <a:pt x="56996" y="6168"/>
                  <a:pt x="58385" y="6140"/>
                </a:cubicBezTo>
                <a:cubicBezTo>
                  <a:pt x="58425" y="6139"/>
                  <a:pt x="58464" y="6139"/>
                  <a:pt x="58504" y="6139"/>
                </a:cubicBezTo>
                <a:cubicBezTo>
                  <a:pt x="61351" y="6139"/>
                  <a:pt x="63808" y="7925"/>
                  <a:pt x="66058" y="9556"/>
                </a:cubicBezTo>
                <a:cubicBezTo>
                  <a:pt x="68104" y="11040"/>
                  <a:pt x="70476" y="12538"/>
                  <a:pt x="73013" y="12538"/>
                </a:cubicBezTo>
                <a:cubicBezTo>
                  <a:pt x="73303" y="12538"/>
                  <a:pt x="73595" y="12518"/>
                  <a:pt x="73889" y="12477"/>
                </a:cubicBezTo>
                <a:cubicBezTo>
                  <a:pt x="76979" y="12047"/>
                  <a:pt x="78954" y="9441"/>
                  <a:pt x="81279" y="7408"/>
                </a:cubicBezTo>
                <a:lnTo>
                  <a:pt x="81279" y="0"/>
                </a:ln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body" idx="1"/>
          </p:nvPr>
        </p:nvSpPr>
        <p:spPr>
          <a:xfrm>
            <a:off x="720000" y="1217275"/>
            <a:ext cx="77031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bel"/>
              <a:buChar char="●"/>
              <a:defRPr sz="1200"/>
            </a:lvl1pPr>
            <a:lvl2pPr marL="914400" lvl="1" indent="-317500" rtl="0">
              <a:spcBef>
                <a:spcPts val="0"/>
              </a:spcBef>
              <a:spcAft>
                <a:spcPts val="0"/>
              </a:spcAft>
              <a:buClr>
                <a:schemeClr val="dk1"/>
              </a:buClr>
              <a:buSzPts val="1400"/>
              <a:buFont typeface="Arial"/>
              <a:buChar char="○"/>
              <a:defRPr/>
            </a:lvl2pPr>
            <a:lvl3pPr marL="1371600" lvl="2" indent="-317500" rtl="0">
              <a:spcBef>
                <a:spcPts val="1600"/>
              </a:spcBef>
              <a:spcAft>
                <a:spcPts val="0"/>
              </a:spcAft>
              <a:buClr>
                <a:schemeClr val="dk1"/>
              </a:buClr>
              <a:buSzPts val="1400"/>
              <a:buFont typeface="Arial"/>
              <a:buChar char="■"/>
              <a:defRPr/>
            </a:lvl3pPr>
            <a:lvl4pPr marL="1828800" lvl="3" indent="-317500" rtl="0">
              <a:spcBef>
                <a:spcPts val="1600"/>
              </a:spcBef>
              <a:spcAft>
                <a:spcPts val="0"/>
              </a:spcAft>
              <a:buClr>
                <a:schemeClr val="dk1"/>
              </a:buClr>
              <a:buSzPts val="1400"/>
              <a:buFont typeface="Arial"/>
              <a:buChar char="●"/>
              <a:defRPr/>
            </a:lvl4pPr>
            <a:lvl5pPr marL="2286000" lvl="4" indent="-317500" rtl="0">
              <a:spcBef>
                <a:spcPts val="1600"/>
              </a:spcBef>
              <a:spcAft>
                <a:spcPts val="0"/>
              </a:spcAft>
              <a:buClr>
                <a:schemeClr val="dk1"/>
              </a:buClr>
              <a:buSzPts val="1400"/>
              <a:buFont typeface="Arial"/>
              <a:buChar char="○"/>
              <a:defRPr/>
            </a:lvl5pPr>
            <a:lvl6pPr marL="2743200" lvl="5" indent="-317500" rtl="0">
              <a:spcBef>
                <a:spcPts val="1600"/>
              </a:spcBef>
              <a:spcAft>
                <a:spcPts val="0"/>
              </a:spcAft>
              <a:buClr>
                <a:schemeClr val="dk1"/>
              </a:buClr>
              <a:buSzPts val="1400"/>
              <a:buFont typeface="Arial"/>
              <a:buChar char="■"/>
              <a:defRPr/>
            </a:lvl6pPr>
            <a:lvl7pPr marL="3200400" lvl="6" indent="-317500" rtl="0">
              <a:spcBef>
                <a:spcPts val="1600"/>
              </a:spcBef>
              <a:spcAft>
                <a:spcPts val="0"/>
              </a:spcAft>
              <a:buClr>
                <a:schemeClr val="dk1"/>
              </a:buClr>
              <a:buSzPts val="1400"/>
              <a:buFont typeface="Arial"/>
              <a:buChar char="●"/>
              <a:defRPr/>
            </a:lvl7pPr>
            <a:lvl8pPr marL="3657600" lvl="7" indent="-317500" rtl="0">
              <a:spcBef>
                <a:spcPts val="1600"/>
              </a:spcBef>
              <a:spcAft>
                <a:spcPts val="0"/>
              </a:spcAft>
              <a:buClr>
                <a:schemeClr val="dk1"/>
              </a:buClr>
              <a:buSzPts val="1400"/>
              <a:buFont typeface="Arial"/>
              <a:buChar char="○"/>
              <a:defRPr/>
            </a:lvl8pPr>
            <a:lvl9pPr marL="4114800" lvl="8" indent="-317500" rtl="0">
              <a:spcBef>
                <a:spcPts val="1600"/>
              </a:spcBef>
              <a:spcAft>
                <a:spcPts val="1600"/>
              </a:spcAft>
              <a:buClr>
                <a:schemeClr val="dk1"/>
              </a:buClr>
              <a:buSzPts val="1400"/>
              <a:buFont typeface="Arial"/>
              <a:buChar char="■"/>
              <a:defRPr/>
            </a:lvl9pPr>
          </a:lstStyle>
          <a:p>
            <a:endParaRPr/>
          </a:p>
        </p:txBody>
      </p:sp>
      <p:sp>
        <p:nvSpPr>
          <p:cNvPr id="32" name="Google Shape;32;p4"/>
          <p:cNvSpPr txBox="1">
            <a:spLocks noGrp="1"/>
          </p:cNvSpPr>
          <p:nvPr>
            <p:ph type="title"/>
          </p:nvPr>
        </p:nvSpPr>
        <p:spPr>
          <a:xfrm>
            <a:off x="720725" y="335207"/>
            <a:ext cx="770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 name="Google Shape;33;p4"/>
          <p:cNvGrpSpPr/>
          <p:nvPr/>
        </p:nvGrpSpPr>
        <p:grpSpPr>
          <a:xfrm>
            <a:off x="6564675" y="727230"/>
            <a:ext cx="2257692" cy="4223433"/>
            <a:chOff x="6564675" y="727230"/>
            <a:chExt cx="2257692" cy="4223433"/>
          </a:xfrm>
        </p:grpSpPr>
        <p:sp>
          <p:nvSpPr>
            <p:cNvPr id="34" name="Google Shape;34;p4"/>
            <p:cNvSpPr/>
            <p:nvPr/>
          </p:nvSpPr>
          <p:spPr>
            <a:xfrm>
              <a:off x="8164873" y="727230"/>
              <a:ext cx="657495" cy="417411"/>
            </a:xfrm>
            <a:custGeom>
              <a:avLst/>
              <a:gdLst/>
              <a:ahLst/>
              <a:cxnLst/>
              <a:rect l="l" t="t" r="r" b="b"/>
              <a:pathLst>
                <a:path w="20956" h="13305" extrusionOk="0">
                  <a:moveTo>
                    <a:pt x="7016" y="1"/>
                  </a:moveTo>
                  <a:cubicBezTo>
                    <a:pt x="4747" y="1"/>
                    <a:pt x="3236" y="3460"/>
                    <a:pt x="3236" y="3460"/>
                  </a:cubicBezTo>
                  <a:lnTo>
                    <a:pt x="1" y="13305"/>
                  </a:lnTo>
                  <a:lnTo>
                    <a:pt x="20956" y="13305"/>
                  </a:lnTo>
                  <a:cubicBezTo>
                    <a:pt x="20956" y="13305"/>
                    <a:pt x="20956" y="10349"/>
                    <a:pt x="19830" y="8804"/>
                  </a:cubicBezTo>
                  <a:cubicBezTo>
                    <a:pt x="19541" y="8408"/>
                    <a:pt x="19170" y="8260"/>
                    <a:pt x="18777" y="8260"/>
                  </a:cubicBezTo>
                  <a:cubicBezTo>
                    <a:pt x="17636" y="8260"/>
                    <a:pt x="16312" y="9505"/>
                    <a:pt x="16312" y="9505"/>
                  </a:cubicBezTo>
                  <a:cubicBezTo>
                    <a:pt x="16312" y="9505"/>
                    <a:pt x="19268" y="5570"/>
                    <a:pt x="15329" y="2474"/>
                  </a:cubicBezTo>
                  <a:cubicBezTo>
                    <a:pt x="14630" y="1925"/>
                    <a:pt x="13976" y="1700"/>
                    <a:pt x="13372" y="1700"/>
                  </a:cubicBezTo>
                  <a:cubicBezTo>
                    <a:pt x="10809" y="1700"/>
                    <a:pt x="9158" y="5764"/>
                    <a:pt x="8896" y="6453"/>
                  </a:cubicBezTo>
                  <a:lnTo>
                    <a:pt x="8896" y="6453"/>
                  </a:lnTo>
                  <a:cubicBezTo>
                    <a:pt x="9152" y="5741"/>
                    <a:pt x="10596" y="1386"/>
                    <a:pt x="8016" y="225"/>
                  </a:cubicBezTo>
                  <a:cubicBezTo>
                    <a:pt x="7669" y="69"/>
                    <a:pt x="7335" y="1"/>
                    <a:pt x="7016"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564675" y="4633663"/>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41"/>
        <p:cNvGrpSpPr/>
        <p:nvPr/>
      </p:nvGrpSpPr>
      <p:grpSpPr>
        <a:xfrm>
          <a:off x="0" y="0"/>
          <a:ext cx="0" cy="0"/>
          <a:chOff x="0" y="0"/>
          <a:chExt cx="0" cy="0"/>
        </a:xfrm>
      </p:grpSpPr>
      <p:grpSp>
        <p:nvGrpSpPr>
          <p:cNvPr id="342" name="Google Shape;342;p34"/>
          <p:cNvGrpSpPr/>
          <p:nvPr/>
        </p:nvGrpSpPr>
        <p:grpSpPr>
          <a:xfrm>
            <a:off x="1517150" y="0"/>
            <a:ext cx="7626850" cy="5143575"/>
            <a:chOff x="1517150" y="0"/>
            <a:chExt cx="7626850" cy="5143575"/>
          </a:xfrm>
        </p:grpSpPr>
        <p:grpSp>
          <p:nvGrpSpPr>
            <p:cNvPr id="343" name="Google Shape;343;p34"/>
            <p:cNvGrpSpPr/>
            <p:nvPr/>
          </p:nvGrpSpPr>
          <p:grpSpPr>
            <a:xfrm rot="10800000" flipH="1">
              <a:off x="2031738" y="0"/>
              <a:ext cx="7112262" cy="5143575"/>
              <a:chOff x="2041013" y="0"/>
              <a:chExt cx="7112262" cy="5143575"/>
            </a:xfrm>
          </p:grpSpPr>
          <p:sp>
            <p:nvSpPr>
              <p:cNvPr id="344" name="Google Shape;344;p34"/>
              <p:cNvSpPr/>
              <p:nvPr/>
            </p:nvSpPr>
            <p:spPr>
              <a:xfrm>
                <a:off x="6613175" y="9675"/>
                <a:ext cx="2540100" cy="513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flipH="1">
                <a:off x="2041013" y="0"/>
                <a:ext cx="4667750" cy="5143484"/>
              </a:xfrm>
              <a:custGeom>
                <a:avLst/>
                <a:gdLst/>
                <a:ahLst/>
                <a:cxnLst/>
                <a:rect l="l" t="t" r="r" b="b"/>
                <a:pathLst>
                  <a:path w="65699" h="72395" extrusionOk="0">
                    <a:moveTo>
                      <a:pt x="1" y="1"/>
                    </a:moveTo>
                    <a:lnTo>
                      <a:pt x="1" y="72394"/>
                    </a:lnTo>
                    <a:lnTo>
                      <a:pt x="59494" y="72394"/>
                    </a:lnTo>
                    <a:cubicBezTo>
                      <a:pt x="62032" y="72394"/>
                      <a:pt x="64086" y="70337"/>
                      <a:pt x="64086" y="67802"/>
                    </a:cubicBezTo>
                    <a:cubicBezTo>
                      <a:pt x="64086" y="65268"/>
                      <a:pt x="62032" y="63215"/>
                      <a:pt x="59494" y="63215"/>
                    </a:cubicBezTo>
                    <a:lnTo>
                      <a:pt x="50809" y="63215"/>
                    </a:lnTo>
                    <a:cubicBezTo>
                      <a:pt x="49799" y="63215"/>
                      <a:pt x="48979" y="62394"/>
                      <a:pt x="48979" y="61385"/>
                    </a:cubicBezTo>
                    <a:cubicBezTo>
                      <a:pt x="48979" y="60372"/>
                      <a:pt x="49799" y="59555"/>
                      <a:pt x="50809" y="59555"/>
                    </a:cubicBezTo>
                    <a:lnTo>
                      <a:pt x="58016" y="59555"/>
                    </a:lnTo>
                    <a:cubicBezTo>
                      <a:pt x="59335" y="59555"/>
                      <a:pt x="60402" y="58484"/>
                      <a:pt x="60402" y="57169"/>
                    </a:cubicBezTo>
                    <a:cubicBezTo>
                      <a:pt x="60402" y="55851"/>
                      <a:pt x="59335" y="54784"/>
                      <a:pt x="58016" y="54784"/>
                    </a:cubicBezTo>
                    <a:lnTo>
                      <a:pt x="45306" y="54784"/>
                    </a:lnTo>
                    <a:cubicBezTo>
                      <a:pt x="44154" y="54784"/>
                      <a:pt x="43219" y="53848"/>
                      <a:pt x="43219" y="52700"/>
                    </a:cubicBezTo>
                    <a:cubicBezTo>
                      <a:pt x="43219" y="51548"/>
                      <a:pt x="44154" y="50612"/>
                      <a:pt x="45306" y="50612"/>
                    </a:cubicBezTo>
                    <a:lnTo>
                      <a:pt x="58732" y="50612"/>
                    </a:lnTo>
                    <a:cubicBezTo>
                      <a:pt x="60693" y="50612"/>
                      <a:pt x="62286" y="49020"/>
                      <a:pt x="62286" y="47058"/>
                    </a:cubicBezTo>
                    <a:cubicBezTo>
                      <a:pt x="62286" y="45092"/>
                      <a:pt x="60693" y="43503"/>
                      <a:pt x="58732" y="43503"/>
                    </a:cubicBezTo>
                    <a:lnTo>
                      <a:pt x="54544" y="43503"/>
                    </a:lnTo>
                    <a:cubicBezTo>
                      <a:pt x="52181" y="43503"/>
                      <a:pt x="50267" y="41588"/>
                      <a:pt x="50267" y="39227"/>
                    </a:cubicBezTo>
                    <a:cubicBezTo>
                      <a:pt x="50267" y="36865"/>
                      <a:pt x="52181" y="34951"/>
                      <a:pt x="54544" y="34951"/>
                    </a:cubicBezTo>
                    <a:lnTo>
                      <a:pt x="60236" y="34951"/>
                    </a:lnTo>
                    <a:cubicBezTo>
                      <a:pt x="61368" y="34951"/>
                      <a:pt x="62286" y="34036"/>
                      <a:pt x="62286" y="32900"/>
                    </a:cubicBezTo>
                    <a:cubicBezTo>
                      <a:pt x="62286" y="31768"/>
                      <a:pt x="61368" y="30850"/>
                      <a:pt x="60236" y="30850"/>
                    </a:cubicBezTo>
                    <a:lnTo>
                      <a:pt x="49128" y="30850"/>
                    </a:lnTo>
                    <a:cubicBezTo>
                      <a:pt x="47891" y="30850"/>
                      <a:pt x="46888" y="29851"/>
                      <a:pt x="46888" y="28614"/>
                    </a:cubicBezTo>
                    <a:cubicBezTo>
                      <a:pt x="46888" y="27377"/>
                      <a:pt x="47891" y="26377"/>
                      <a:pt x="49128" y="26377"/>
                    </a:cubicBezTo>
                    <a:lnTo>
                      <a:pt x="63055" y="26377"/>
                    </a:lnTo>
                    <a:cubicBezTo>
                      <a:pt x="64516" y="26377"/>
                      <a:pt x="65698" y="25191"/>
                      <a:pt x="65698" y="23731"/>
                    </a:cubicBezTo>
                    <a:cubicBezTo>
                      <a:pt x="65698" y="22270"/>
                      <a:pt x="64516" y="21088"/>
                      <a:pt x="63055" y="21088"/>
                    </a:cubicBezTo>
                    <a:lnTo>
                      <a:pt x="57207" y="21088"/>
                    </a:lnTo>
                    <a:cubicBezTo>
                      <a:pt x="55743" y="21088"/>
                      <a:pt x="54560" y="19901"/>
                      <a:pt x="54560" y="18441"/>
                    </a:cubicBezTo>
                    <a:lnTo>
                      <a:pt x="54560" y="12704"/>
                    </a:lnTo>
                    <a:cubicBezTo>
                      <a:pt x="54560" y="9892"/>
                      <a:pt x="52279" y="7611"/>
                      <a:pt x="49467" y="7611"/>
                    </a:cubicBezTo>
                    <a:lnTo>
                      <a:pt x="41701" y="7611"/>
                    </a:lnTo>
                    <a:cubicBezTo>
                      <a:pt x="39647" y="7611"/>
                      <a:pt x="37983" y="5947"/>
                      <a:pt x="37983" y="3897"/>
                    </a:cubicBezTo>
                    <a:cubicBezTo>
                      <a:pt x="37983" y="1928"/>
                      <a:pt x="36449" y="302"/>
                      <a:pt x="34483" y="18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34"/>
            <p:cNvSpPr/>
            <p:nvPr/>
          </p:nvSpPr>
          <p:spPr>
            <a:xfrm>
              <a:off x="1517150" y="880525"/>
              <a:ext cx="363000" cy="36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34"/>
          <p:cNvSpPr txBox="1">
            <a:spLocks noGrp="1"/>
          </p:cNvSpPr>
          <p:nvPr>
            <p:ph type="title"/>
          </p:nvPr>
        </p:nvSpPr>
        <p:spPr>
          <a:xfrm>
            <a:off x="720000" y="1429641"/>
            <a:ext cx="3852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8" name="Google Shape;348;p34"/>
          <p:cNvSpPr txBox="1">
            <a:spLocks noGrp="1"/>
          </p:cNvSpPr>
          <p:nvPr>
            <p:ph type="body" idx="1"/>
          </p:nvPr>
        </p:nvSpPr>
        <p:spPr>
          <a:xfrm>
            <a:off x="720000" y="2471450"/>
            <a:ext cx="3658800" cy="2142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61"/>
        <p:cNvGrpSpPr/>
        <p:nvPr/>
      </p:nvGrpSpPr>
      <p:grpSpPr>
        <a:xfrm>
          <a:off x="0" y="0"/>
          <a:ext cx="0" cy="0"/>
          <a:chOff x="0" y="0"/>
          <a:chExt cx="0" cy="0"/>
        </a:xfrm>
      </p:grpSpPr>
      <p:sp>
        <p:nvSpPr>
          <p:cNvPr id="362" name="Google Shape;362;p36"/>
          <p:cNvSpPr txBox="1">
            <a:spLocks noGrp="1"/>
          </p:cNvSpPr>
          <p:nvPr>
            <p:ph type="title"/>
          </p:nvPr>
        </p:nvSpPr>
        <p:spPr>
          <a:xfrm>
            <a:off x="5106925" y="1462919"/>
            <a:ext cx="3317100" cy="112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1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63" name="Google Shape;363;p36"/>
          <p:cNvSpPr txBox="1">
            <a:spLocks noGrp="1"/>
          </p:cNvSpPr>
          <p:nvPr>
            <p:ph type="body" idx="1"/>
          </p:nvPr>
        </p:nvSpPr>
        <p:spPr>
          <a:xfrm>
            <a:off x="5106925" y="2863887"/>
            <a:ext cx="3317100" cy="1338000"/>
          </a:xfrm>
          <a:prstGeom prst="rect">
            <a:avLst/>
          </a:prstGeom>
        </p:spPr>
        <p:txBody>
          <a:bodyPr spcFirstLastPara="1" wrap="square" lIns="91425" tIns="91425" rIns="91425" bIns="91425" anchor="t" anchorCtr="0">
            <a:noAutofit/>
          </a:bodyPr>
          <a:lstStyle>
            <a:lvl1pPr marL="457200" lvl="0" indent="-304800" algn="r" rtl="0">
              <a:lnSpc>
                <a:spcPct val="100000"/>
              </a:lnSpc>
              <a:spcBef>
                <a:spcPts val="0"/>
              </a:spcBef>
              <a:spcAft>
                <a:spcPts val="0"/>
              </a:spcAft>
              <a:buSzPts val="1200"/>
              <a:buChar char="●"/>
              <a:defRPr sz="1600"/>
            </a:lvl1pPr>
            <a:lvl2pPr marL="914400" lvl="1" indent="-304800" algn="r" rtl="0">
              <a:spcBef>
                <a:spcPts val="1600"/>
              </a:spcBef>
              <a:spcAft>
                <a:spcPts val="0"/>
              </a:spcAft>
              <a:buSzPts val="1200"/>
              <a:buChar char="○"/>
              <a:defRPr sz="1200"/>
            </a:lvl2pPr>
            <a:lvl3pPr marL="1371600" lvl="2" indent="-304800" algn="r" rtl="0">
              <a:spcBef>
                <a:spcPts val="1600"/>
              </a:spcBef>
              <a:spcAft>
                <a:spcPts val="0"/>
              </a:spcAft>
              <a:buSzPts val="1200"/>
              <a:buChar char="■"/>
              <a:defRPr sz="1200"/>
            </a:lvl3pPr>
            <a:lvl4pPr marL="1828800" lvl="3" indent="-304800" algn="r" rtl="0">
              <a:spcBef>
                <a:spcPts val="1600"/>
              </a:spcBef>
              <a:spcAft>
                <a:spcPts val="0"/>
              </a:spcAft>
              <a:buSzPts val="1200"/>
              <a:buChar char="●"/>
              <a:defRPr sz="1200"/>
            </a:lvl4pPr>
            <a:lvl5pPr marL="2286000" lvl="4" indent="-304800" algn="r" rtl="0">
              <a:spcBef>
                <a:spcPts val="1600"/>
              </a:spcBef>
              <a:spcAft>
                <a:spcPts val="0"/>
              </a:spcAft>
              <a:buSzPts val="1200"/>
              <a:buChar char="○"/>
              <a:defRPr sz="1200"/>
            </a:lvl5pPr>
            <a:lvl6pPr marL="2743200" lvl="5" indent="-304800" algn="r" rtl="0">
              <a:spcBef>
                <a:spcPts val="1600"/>
              </a:spcBef>
              <a:spcAft>
                <a:spcPts val="0"/>
              </a:spcAft>
              <a:buSzPts val="1200"/>
              <a:buChar char="■"/>
              <a:defRPr sz="1200"/>
            </a:lvl6pPr>
            <a:lvl7pPr marL="3200400" lvl="6" indent="-304800" algn="r" rtl="0">
              <a:spcBef>
                <a:spcPts val="1600"/>
              </a:spcBef>
              <a:spcAft>
                <a:spcPts val="0"/>
              </a:spcAft>
              <a:buSzPts val="1200"/>
              <a:buChar char="●"/>
              <a:defRPr sz="1200"/>
            </a:lvl7pPr>
            <a:lvl8pPr marL="3657600" lvl="7" indent="-304800" algn="r" rtl="0">
              <a:spcBef>
                <a:spcPts val="1600"/>
              </a:spcBef>
              <a:spcAft>
                <a:spcPts val="0"/>
              </a:spcAft>
              <a:buSzPts val="1200"/>
              <a:buChar char="○"/>
              <a:defRPr sz="1200"/>
            </a:lvl8pPr>
            <a:lvl9pPr marL="4114800" lvl="8" indent="-304800" algn="r" rtl="0">
              <a:spcBef>
                <a:spcPts val="1600"/>
              </a:spcBef>
              <a:spcAft>
                <a:spcPts val="1600"/>
              </a:spcAft>
              <a:buSzPts val="1200"/>
              <a:buChar char="■"/>
              <a:defRPr sz="1200"/>
            </a:lvl9pPr>
          </a:lstStyle>
          <a:p>
            <a:endParaRPr/>
          </a:p>
        </p:txBody>
      </p:sp>
      <p:sp>
        <p:nvSpPr>
          <p:cNvPr id="364" name="Google Shape;364;p36"/>
          <p:cNvSpPr txBox="1">
            <a:spLocks noGrp="1"/>
          </p:cNvSpPr>
          <p:nvPr>
            <p:ph type="title" idx="2"/>
          </p:nvPr>
        </p:nvSpPr>
        <p:spPr>
          <a:xfrm>
            <a:off x="720000" y="365829"/>
            <a:ext cx="7703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365"/>
        <p:cNvGrpSpPr/>
        <p:nvPr/>
      </p:nvGrpSpPr>
      <p:grpSpPr>
        <a:xfrm>
          <a:off x="0" y="0"/>
          <a:ext cx="0" cy="0"/>
          <a:chOff x="0" y="0"/>
          <a:chExt cx="0" cy="0"/>
        </a:xfrm>
      </p:grpSpPr>
      <p:grpSp>
        <p:nvGrpSpPr>
          <p:cNvPr id="366" name="Google Shape;366;p37"/>
          <p:cNvGrpSpPr/>
          <p:nvPr/>
        </p:nvGrpSpPr>
        <p:grpSpPr>
          <a:xfrm>
            <a:off x="720000" y="-34987"/>
            <a:ext cx="8423992" cy="5178551"/>
            <a:chOff x="720000" y="-34987"/>
            <a:chExt cx="8423992" cy="5178551"/>
          </a:xfrm>
        </p:grpSpPr>
        <p:grpSp>
          <p:nvGrpSpPr>
            <p:cNvPr id="367" name="Google Shape;367;p37"/>
            <p:cNvGrpSpPr/>
            <p:nvPr/>
          </p:nvGrpSpPr>
          <p:grpSpPr>
            <a:xfrm>
              <a:off x="1983367" y="-34987"/>
              <a:ext cx="7160626" cy="5178551"/>
              <a:chOff x="2041013" y="0"/>
              <a:chExt cx="7112262" cy="5143575"/>
            </a:xfrm>
          </p:grpSpPr>
          <p:sp>
            <p:nvSpPr>
              <p:cNvPr id="368" name="Google Shape;368;p37"/>
              <p:cNvSpPr/>
              <p:nvPr/>
            </p:nvSpPr>
            <p:spPr>
              <a:xfrm>
                <a:off x="6613175" y="9675"/>
                <a:ext cx="2540100" cy="513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flipH="1">
                <a:off x="2041013" y="0"/>
                <a:ext cx="4667750" cy="5143484"/>
              </a:xfrm>
              <a:custGeom>
                <a:avLst/>
                <a:gdLst/>
                <a:ahLst/>
                <a:cxnLst/>
                <a:rect l="l" t="t" r="r" b="b"/>
                <a:pathLst>
                  <a:path w="65699" h="72395" extrusionOk="0">
                    <a:moveTo>
                      <a:pt x="1" y="1"/>
                    </a:moveTo>
                    <a:lnTo>
                      <a:pt x="1" y="72394"/>
                    </a:lnTo>
                    <a:lnTo>
                      <a:pt x="59494" y="72394"/>
                    </a:lnTo>
                    <a:cubicBezTo>
                      <a:pt x="62032" y="72394"/>
                      <a:pt x="64086" y="70337"/>
                      <a:pt x="64086" y="67802"/>
                    </a:cubicBezTo>
                    <a:cubicBezTo>
                      <a:pt x="64086" y="65268"/>
                      <a:pt x="62032" y="63215"/>
                      <a:pt x="59494" y="63215"/>
                    </a:cubicBezTo>
                    <a:lnTo>
                      <a:pt x="50809" y="63215"/>
                    </a:lnTo>
                    <a:cubicBezTo>
                      <a:pt x="49799" y="63215"/>
                      <a:pt x="48979" y="62394"/>
                      <a:pt x="48979" y="61385"/>
                    </a:cubicBezTo>
                    <a:cubicBezTo>
                      <a:pt x="48979" y="60372"/>
                      <a:pt x="49799" y="59555"/>
                      <a:pt x="50809" y="59555"/>
                    </a:cubicBezTo>
                    <a:lnTo>
                      <a:pt x="58016" y="59555"/>
                    </a:lnTo>
                    <a:cubicBezTo>
                      <a:pt x="59335" y="59555"/>
                      <a:pt x="60402" y="58484"/>
                      <a:pt x="60402" y="57169"/>
                    </a:cubicBezTo>
                    <a:cubicBezTo>
                      <a:pt x="60402" y="55851"/>
                      <a:pt x="59335" y="54784"/>
                      <a:pt x="58016" y="54784"/>
                    </a:cubicBezTo>
                    <a:lnTo>
                      <a:pt x="45306" y="54784"/>
                    </a:lnTo>
                    <a:cubicBezTo>
                      <a:pt x="44154" y="54784"/>
                      <a:pt x="43219" y="53848"/>
                      <a:pt x="43219" y="52700"/>
                    </a:cubicBezTo>
                    <a:cubicBezTo>
                      <a:pt x="43219" y="51548"/>
                      <a:pt x="44154" y="50612"/>
                      <a:pt x="45306" y="50612"/>
                    </a:cubicBezTo>
                    <a:lnTo>
                      <a:pt x="58732" y="50612"/>
                    </a:lnTo>
                    <a:cubicBezTo>
                      <a:pt x="60693" y="50612"/>
                      <a:pt x="62286" y="49020"/>
                      <a:pt x="62286" y="47058"/>
                    </a:cubicBezTo>
                    <a:cubicBezTo>
                      <a:pt x="62286" y="45092"/>
                      <a:pt x="60693" y="43503"/>
                      <a:pt x="58732" y="43503"/>
                    </a:cubicBezTo>
                    <a:lnTo>
                      <a:pt x="54544" y="43503"/>
                    </a:lnTo>
                    <a:cubicBezTo>
                      <a:pt x="52181" y="43503"/>
                      <a:pt x="50267" y="41588"/>
                      <a:pt x="50267" y="39227"/>
                    </a:cubicBezTo>
                    <a:cubicBezTo>
                      <a:pt x="50267" y="36865"/>
                      <a:pt x="52181" y="34951"/>
                      <a:pt x="54544" y="34951"/>
                    </a:cubicBezTo>
                    <a:lnTo>
                      <a:pt x="60236" y="34951"/>
                    </a:lnTo>
                    <a:cubicBezTo>
                      <a:pt x="61368" y="34951"/>
                      <a:pt x="62286" y="34036"/>
                      <a:pt x="62286" y="32900"/>
                    </a:cubicBezTo>
                    <a:cubicBezTo>
                      <a:pt x="62286" y="31768"/>
                      <a:pt x="61368" y="30850"/>
                      <a:pt x="60236" y="30850"/>
                    </a:cubicBezTo>
                    <a:lnTo>
                      <a:pt x="49128" y="30850"/>
                    </a:lnTo>
                    <a:cubicBezTo>
                      <a:pt x="47891" y="30850"/>
                      <a:pt x="46888" y="29851"/>
                      <a:pt x="46888" y="28614"/>
                    </a:cubicBezTo>
                    <a:cubicBezTo>
                      <a:pt x="46888" y="27377"/>
                      <a:pt x="47891" y="26377"/>
                      <a:pt x="49128" y="26377"/>
                    </a:cubicBezTo>
                    <a:lnTo>
                      <a:pt x="63055" y="26377"/>
                    </a:lnTo>
                    <a:cubicBezTo>
                      <a:pt x="64516" y="26377"/>
                      <a:pt x="65698" y="25191"/>
                      <a:pt x="65698" y="23731"/>
                    </a:cubicBezTo>
                    <a:cubicBezTo>
                      <a:pt x="65698" y="22270"/>
                      <a:pt x="64516" y="21088"/>
                      <a:pt x="63055" y="21088"/>
                    </a:cubicBezTo>
                    <a:lnTo>
                      <a:pt x="57207" y="21088"/>
                    </a:lnTo>
                    <a:cubicBezTo>
                      <a:pt x="55743" y="21088"/>
                      <a:pt x="54560" y="19901"/>
                      <a:pt x="54560" y="18441"/>
                    </a:cubicBezTo>
                    <a:lnTo>
                      <a:pt x="54560" y="12704"/>
                    </a:lnTo>
                    <a:cubicBezTo>
                      <a:pt x="54560" y="9892"/>
                      <a:pt x="52279" y="7611"/>
                      <a:pt x="49467" y="7611"/>
                    </a:cubicBezTo>
                    <a:lnTo>
                      <a:pt x="41701" y="7611"/>
                    </a:lnTo>
                    <a:cubicBezTo>
                      <a:pt x="39647" y="7611"/>
                      <a:pt x="37983" y="5947"/>
                      <a:pt x="37983" y="3897"/>
                    </a:cubicBezTo>
                    <a:cubicBezTo>
                      <a:pt x="37983" y="1928"/>
                      <a:pt x="36449" y="302"/>
                      <a:pt x="34483" y="18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37"/>
            <p:cNvSpPr/>
            <p:nvPr/>
          </p:nvSpPr>
          <p:spPr>
            <a:xfrm>
              <a:off x="720000" y="530025"/>
              <a:ext cx="387900" cy="38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7"/>
          <p:cNvSpPr txBox="1">
            <a:spLocks noGrp="1"/>
          </p:cNvSpPr>
          <p:nvPr>
            <p:ph type="title"/>
          </p:nvPr>
        </p:nvSpPr>
        <p:spPr>
          <a:xfrm>
            <a:off x="720000" y="365829"/>
            <a:ext cx="7703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6"/>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Agenda">
  <p:cSld name="BLANK_1">
    <p:bg>
      <p:bgPr>
        <a:solidFill>
          <a:schemeClr val="dk2"/>
        </a:solidFill>
        <a:effectLst/>
      </p:bgPr>
    </p:bg>
    <p:spTree>
      <p:nvGrpSpPr>
        <p:cNvPr id="1" name="Shape 377"/>
        <p:cNvGrpSpPr/>
        <p:nvPr/>
      </p:nvGrpSpPr>
      <p:grpSpPr>
        <a:xfrm>
          <a:off x="0" y="0"/>
          <a:ext cx="0" cy="0"/>
          <a:chOff x="0" y="0"/>
          <a:chExt cx="0" cy="0"/>
        </a:xfrm>
      </p:grpSpPr>
      <p:grpSp>
        <p:nvGrpSpPr>
          <p:cNvPr id="378" name="Google Shape;378;p40"/>
          <p:cNvGrpSpPr/>
          <p:nvPr/>
        </p:nvGrpSpPr>
        <p:grpSpPr>
          <a:xfrm>
            <a:off x="-12" y="0"/>
            <a:ext cx="7756112" cy="5143575"/>
            <a:chOff x="-12" y="0"/>
            <a:chExt cx="7756112" cy="5143575"/>
          </a:xfrm>
        </p:grpSpPr>
        <p:grpSp>
          <p:nvGrpSpPr>
            <p:cNvPr id="379" name="Google Shape;379;p40"/>
            <p:cNvGrpSpPr/>
            <p:nvPr/>
          </p:nvGrpSpPr>
          <p:grpSpPr>
            <a:xfrm rot="10800000">
              <a:off x="-12" y="0"/>
              <a:ext cx="7112262" cy="5143575"/>
              <a:chOff x="2041013" y="0"/>
              <a:chExt cx="7112262" cy="5143575"/>
            </a:xfrm>
          </p:grpSpPr>
          <p:sp>
            <p:nvSpPr>
              <p:cNvPr id="380" name="Google Shape;380;p40"/>
              <p:cNvSpPr/>
              <p:nvPr/>
            </p:nvSpPr>
            <p:spPr>
              <a:xfrm>
                <a:off x="6613175" y="9675"/>
                <a:ext cx="2540100" cy="513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flipH="1">
                <a:off x="2041013" y="0"/>
                <a:ext cx="4667750" cy="5143484"/>
              </a:xfrm>
              <a:custGeom>
                <a:avLst/>
                <a:gdLst/>
                <a:ahLst/>
                <a:cxnLst/>
                <a:rect l="l" t="t" r="r" b="b"/>
                <a:pathLst>
                  <a:path w="65699" h="72395" extrusionOk="0">
                    <a:moveTo>
                      <a:pt x="1" y="1"/>
                    </a:moveTo>
                    <a:lnTo>
                      <a:pt x="1" y="72394"/>
                    </a:lnTo>
                    <a:lnTo>
                      <a:pt x="59494" y="72394"/>
                    </a:lnTo>
                    <a:cubicBezTo>
                      <a:pt x="62032" y="72394"/>
                      <a:pt x="64086" y="70337"/>
                      <a:pt x="64086" y="67802"/>
                    </a:cubicBezTo>
                    <a:cubicBezTo>
                      <a:pt x="64086" y="65268"/>
                      <a:pt x="62032" y="63215"/>
                      <a:pt x="59494" y="63215"/>
                    </a:cubicBezTo>
                    <a:lnTo>
                      <a:pt x="50809" y="63215"/>
                    </a:lnTo>
                    <a:cubicBezTo>
                      <a:pt x="49799" y="63215"/>
                      <a:pt x="48979" y="62394"/>
                      <a:pt x="48979" y="61385"/>
                    </a:cubicBezTo>
                    <a:cubicBezTo>
                      <a:pt x="48979" y="60372"/>
                      <a:pt x="49799" y="59555"/>
                      <a:pt x="50809" y="59555"/>
                    </a:cubicBezTo>
                    <a:lnTo>
                      <a:pt x="58016" y="59555"/>
                    </a:lnTo>
                    <a:cubicBezTo>
                      <a:pt x="59335" y="59555"/>
                      <a:pt x="60402" y="58484"/>
                      <a:pt x="60402" y="57169"/>
                    </a:cubicBezTo>
                    <a:cubicBezTo>
                      <a:pt x="60402" y="55851"/>
                      <a:pt x="59335" y="54784"/>
                      <a:pt x="58016" y="54784"/>
                    </a:cubicBezTo>
                    <a:lnTo>
                      <a:pt x="45306" y="54784"/>
                    </a:lnTo>
                    <a:cubicBezTo>
                      <a:pt x="44154" y="54784"/>
                      <a:pt x="43219" y="53848"/>
                      <a:pt x="43219" y="52700"/>
                    </a:cubicBezTo>
                    <a:cubicBezTo>
                      <a:pt x="43219" y="51548"/>
                      <a:pt x="44154" y="50612"/>
                      <a:pt x="45306" y="50612"/>
                    </a:cubicBezTo>
                    <a:lnTo>
                      <a:pt x="58732" y="50612"/>
                    </a:lnTo>
                    <a:cubicBezTo>
                      <a:pt x="60693" y="50612"/>
                      <a:pt x="62286" y="49020"/>
                      <a:pt x="62286" y="47058"/>
                    </a:cubicBezTo>
                    <a:cubicBezTo>
                      <a:pt x="62286" y="45092"/>
                      <a:pt x="60693" y="43503"/>
                      <a:pt x="58732" y="43503"/>
                    </a:cubicBezTo>
                    <a:lnTo>
                      <a:pt x="54544" y="43503"/>
                    </a:lnTo>
                    <a:cubicBezTo>
                      <a:pt x="52181" y="43503"/>
                      <a:pt x="50267" y="41588"/>
                      <a:pt x="50267" y="39227"/>
                    </a:cubicBezTo>
                    <a:cubicBezTo>
                      <a:pt x="50267" y="36865"/>
                      <a:pt x="52181" y="34951"/>
                      <a:pt x="54544" y="34951"/>
                    </a:cubicBezTo>
                    <a:lnTo>
                      <a:pt x="60236" y="34951"/>
                    </a:lnTo>
                    <a:cubicBezTo>
                      <a:pt x="61368" y="34951"/>
                      <a:pt x="62286" y="34036"/>
                      <a:pt x="62286" y="32900"/>
                    </a:cubicBezTo>
                    <a:cubicBezTo>
                      <a:pt x="62286" y="31768"/>
                      <a:pt x="61368" y="30850"/>
                      <a:pt x="60236" y="30850"/>
                    </a:cubicBezTo>
                    <a:lnTo>
                      <a:pt x="49128" y="30850"/>
                    </a:lnTo>
                    <a:cubicBezTo>
                      <a:pt x="47891" y="30850"/>
                      <a:pt x="46888" y="29851"/>
                      <a:pt x="46888" y="28614"/>
                    </a:cubicBezTo>
                    <a:cubicBezTo>
                      <a:pt x="46888" y="27377"/>
                      <a:pt x="47891" y="26377"/>
                      <a:pt x="49128" y="26377"/>
                    </a:cubicBezTo>
                    <a:lnTo>
                      <a:pt x="63055" y="26377"/>
                    </a:lnTo>
                    <a:cubicBezTo>
                      <a:pt x="64516" y="26377"/>
                      <a:pt x="65698" y="25191"/>
                      <a:pt x="65698" y="23731"/>
                    </a:cubicBezTo>
                    <a:cubicBezTo>
                      <a:pt x="65698" y="22270"/>
                      <a:pt x="64516" y="21088"/>
                      <a:pt x="63055" y="21088"/>
                    </a:cubicBezTo>
                    <a:lnTo>
                      <a:pt x="57207" y="21088"/>
                    </a:lnTo>
                    <a:cubicBezTo>
                      <a:pt x="55743" y="21088"/>
                      <a:pt x="54560" y="19901"/>
                      <a:pt x="54560" y="18441"/>
                    </a:cubicBezTo>
                    <a:lnTo>
                      <a:pt x="54560" y="12704"/>
                    </a:lnTo>
                    <a:cubicBezTo>
                      <a:pt x="54560" y="9892"/>
                      <a:pt x="52279" y="7611"/>
                      <a:pt x="49467" y="7611"/>
                    </a:cubicBezTo>
                    <a:lnTo>
                      <a:pt x="41701" y="7611"/>
                    </a:lnTo>
                    <a:cubicBezTo>
                      <a:pt x="39647" y="7611"/>
                      <a:pt x="37983" y="5947"/>
                      <a:pt x="37983" y="3897"/>
                    </a:cubicBezTo>
                    <a:cubicBezTo>
                      <a:pt x="37983" y="1928"/>
                      <a:pt x="36449" y="302"/>
                      <a:pt x="34483" y="18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40"/>
            <p:cNvSpPr/>
            <p:nvPr/>
          </p:nvSpPr>
          <p:spPr>
            <a:xfrm rot="10800000" flipH="1">
              <a:off x="5798663" y="4728018"/>
              <a:ext cx="895909" cy="245611"/>
            </a:xfrm>
            <a:custGeom>
              <a:avLst/>
              <a:gdLst/>
              <a:ahLst/>
              <a:cxnLst/>
              <a:rect l="l" t="t" r="r" b="b"/>
              <a:pathLst>
                <a:path w="12610" h="3457" extrusionOk="0">
                  <a:moveTo>
                    <a:pt x="1729" y="0"/>
                  </a:moveTo>
                  <a:cubicBezTo>
                    <a:pt x="773" y="0"/>
                    <a:pt x="0" y="773"/>
                    <a:pt x="0" y="1729"/>
                  </a:cubicBezTo>
                  <a:cubicBezTo>
                    <a:pt x="0" y="2684"/>
                    <a:pt x="773" y="3457"/>
                    <a:pt x="1729" y="3457"/>
                  </a:cubicBezTo>
                  <a:lnTo>
                    <a:pt x="10881" y="3457"/>
                  </a:lnTo>
                  <a:cubicBezTo>
                    <a:pt x="11837" y="3457"/>
                    <a:pt x="12609" y="2684"/>
                    <a:pt x="12609" y="1729"/>
                  </a:cubicBezTo>
                  <a:cubicBezTo>
                    <a:pt x="12609" y="773"/>
                    <a:pt x="11837" y="0"/>
                    <a:pt x="10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7368200" y="3259575"/>
              <a:ext cx="387900" cy="38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40"/>
          <p:cNvSpPr txBox="1">
            <a:spLocks noGrp="1"/>
          </p:cNvSpPr>
          <p:nvPr>
            <p:ph type="subTitle" idx="1"/>
          </p:nvPr>
        </p:nvSpPr>
        <p:spPr>
          <a:xfrm flipH="1">
            <a:off x="720000" y="1749813"/>
            <a:ext cx="3298500" cy="58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rgbClr val="FFFFFF"/>
                </a:solidFill>
                <a:latin typeface="Roboto Slab Regular"/>
                <a:ea typeface="Roboto Slab Regular"/>
                <a:cs typeface="Roboto Slab Regular"/>
                <a:sym typeface="Roboto Slab Regular"/>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5" name="Google Shape;385;p40"/>
          <p:cNvSpPr txBox="1">
            <a:spLocks noGrp="1"/>
          </p:cNvSpPr>
          <p:nvPr>
            <p:ph type="subTitle" idx="2"/>
          </p:nvPr>
        </p:nvSpPr>
        <p:spPr>
          <a:xfrm flipH="1">
            <a:off x="720000" y="1459589"/>
            <a:ext cx="32985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rgbClr val="FFFFFF"/>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6" name="Google Shape;386;p40"/>
          <p:cNvSpPr txBox="1">
            <a:spLocks noGrp="1"/>
          </p:cNvSpPr>
          <p:nvPr>
            <p:ph type="title" hasCustomPrompt="1"/>
          </p:nvPr>
        </p:nvSpPr>
        <p:spPr>
          <a:xfrm>
            <a:off x="720000" y="827427"/>
            <a:ext cx="2924100" cy="676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2600">
                <a:solidFill>
                  <a:srgbClr val="FFFFFF"/>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7" name="Google Shape;387;p40"/>
          <p:cNvSpPr txBox="1">
            <a:spLocks noGrp="1"/>
          </p:cNvSpPr>
          <p:nvPr>
            <p:ph type="subTitle" idx="3"/>
          </p:nvPr>
        </p:nvSpPr>
        <p:spPr>
          <a:xfrm flipH="1">
            <a:off x="720000" y="3782588"/>
            <a:ext cx="3298500" cy="58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rgbClr val="FFFFFF"/>
                </a:solidFill>
                <a:latin typeface="Roboto Slab Regular"/>
                <a:ea typeface="Roboto Slab Regular"/>
                <a:cs typeface="Roboto Slab Regular"/>
                <a:sym typeface="Roboto Slab Regular"/>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8" name="Google Shape;388;p40"/>
          <p:cNvSpPr txBox="1">
            <a:spLocks noGrp="1"/>
          </p:cNvSpPr>
          <p:nvPr>
            <p:ph type="subTitle" idx="4"/>
          </p:nvPr>
        </p:nvSpPr>
        <p:spPr>
          <a:xfrm flipH="1">
            <a:off x="720000" y="3492364"/>
            <a:ext cx="32985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u Philomene One"/>
              <a:buNone/>
              <a:defRPr sz="2400" b="1">
                <a:solidFill>
                  <a:srgbClr val="FFFFFF"/>
                </a:solidFill>
                <a:latin typeface="Roboto Condensed"/>
                <a:ea typeface="Roboto Condensed"/>
                <a:cs typeface="Roboto Condensed"/>
                <a:sym typeface="Roboto Condensed"/>
              </a:defRPr>
            </a:lvl1pPr>
            <a:lvl2pPr lvl="1"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2pPr>
            <a:lvl3pPr lvl="2"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3pPr>
            <a:lvl4pPr lvl="3"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4pPr>
            <a:lvl5pPr lvl="4"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5pPr>
            <a:lvl6pPr lvl="5"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6pPr>
            <a:lvl7pPr lvl="6"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7pPr>
            <a:lvl8pPr lvl="7"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8pPr>
            <a:lvl9pPr lvl="8"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9pPr>
          </a:lstStyle>
          <a:p>
            <a:endParaRPr/>
          </a:p>
        </p:txBody>
      </p:sp>
      <p:sp>
        <p:nvSpPr>
          <p:cNvPr id="389" name="Google Shape;389;p40"/>
          <p:cNvSpPr txBox="1">
            <a:spLocks noGrp="1"/>
          </p:cNvSpPr>
          <p:nvPr>
            <p:ph type="title" idx="5" hasCustomPrompt="1"/>
          </p:nvPr>
        </p:nvSpPr>
        <p:spPr>
          <a:xfrm>
            <a:off x="720000" y="2860202"/>
            <a:ext cx="2924100" cy="676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2600">
                <a:solidFill>
                  <a:srgbClr val="FFFFFF"/>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0" name="Google Shape;390;p40"/>
          <p:cNvSpPr txBox="1">
            <a:spLocks noGrp="1"/>
          </p:cNvSpPr>
          <p:nvPr>
            <p:ph type="subTitle" idx="6"/>
          </p:nvPr>
        </p:nvSpPr>
        <p:spPr>
          <a:xfrm flipH="1">
            <a:off x="5124775" y="1749813"/>
            <a:ext cx="3298500" cy="58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rgbClr val="FFFFFF"/>
                </a:solidFill>
                <a:latin typeface="Roboto Slab Regular"/>
                <a:ea typeface="Roboto Slab Regular"/>
                <a:cs typeface="Roboto Slab Regular"/>
                <a:sym typeface="Roboto Slab Regular"/>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40"/>
          <p:cNvSpPr txBox="1">
            <a:spLocks noGrp="1"/>
          </p:cNvSpPr>
          <p:nvPr>
            <p:ph type="subTitle" idx="7"/>
          </p:nvPr>
        </p:nvSpPr>
        <p:spPr>
          <a:xfrm flipH="1">
            <a:off x="5124775" y="1459589"/>
            <a:ext cx="32985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rgbClr val="FFFFFF"/>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2" name="Google Shape;392;p40"/>
          <p:cNvSpPr txBox="1">
            <a:spLocks noGrp="1"/>
          </p:cNvSpPr>
          <p:nvPr>
            <p:ph type="title" idx="8" hasCustomPrompt="1"/>
          </p:nvPr>
        </p:nvSpPr>
        <p:spPr>
          <a:xfrm>
            <a:off x="5124775" y="827427"/>
            <a:ext cx="2924100" cy="676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2600">
                <a:solidFill>
                  <a:srgbClr val="FFFFFF"/>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3" name="Google Shape;393;p40"/>
          <p:cNvSpPr txBox="1">
            <a:spLocks noGrp="1"/>
          </p:cNvSpPr>
          <p:nvPr>
            <p:ph type="subTitle" idx="9"/>
          </p:nvPr>
        </p:nvSpPr>
        <p:spPr>
          <a:xfrm flipH="1">
            <a:off x="5124775" y="3773063"/>
            <a:ext cx="3298500" cy="58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rgbClr val="FFFFFF"/>
                </a:solidFill>
                <a:latin typeface="Roboto Slab Regular"/>
                <a:ea typeface="Roboto Slab Regular"/>
                <a:cs typeface="Roboto Slab Regular"/>
                <a:sym typeface="Roboto Slab Regular"/>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4" name="Google Shape;394;p40"/>
          <p:cNvSpPr txBox="1">
            <a:spLocks noGrp="1"/>
          </p:cNvSpPr>
          <p:nvPr>
            <p:ph type="subTitle" idx="13"/>
          </p:nvPr>
        </p:nvSpPr>
        <p:spPr>
          <a:xfrm flipH="1">
            <a:off x="5124775" y="3482839"/>
            <a:ext cx="32985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u Philomene One"/>
              <a:buNone/>
              <a:defRPr sz="2400" b="1">
                <a:solidFill>
                  <a:srgbClr val="FFFFFF"/>
                </a:solidFill>
                <a:latin typeface="Roboto Condensed"/>
                <a:ea typeface="Roboto Condensed"/>
                <a:cs typeface="Roboto Condensed"/>
                <a:sym typeface="Roboto Condensed"/>
              </a:defRPr>
            </a:lvl1pPr>
            <a:lvl2pPr lvl="1"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2pPr>
            <a:lvl3pPr lvl="2"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3pPr>
            <a:lvl4pPr lvl="3"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4pPr>
            <a:lvl5pPr lvl="4"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5pPr>
            <a:lvl6pPr lvl="5"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6pPr>
            <a:lvl7pPr lvl="6"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7pPr>
            <a:lvl8pPr lvl="7"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8pPr>
            <a:lvl9pPr lvl="8" algn="ctr" rtl="0">
              <a:lnSpc>
                <a:spcPct val="100000"/>
              </a:lnSpc>
              <a:spcBef>
                <a:spcPts val="0"/>
              </a:spcBef>
              <a:spcAft>
                <a:spcPts val="0"/>
              </a:spcAft>
              <a:buSzPts val="2400"/>
              <a:buFont typeface="Chau Philomene One"/>
              <a:buNone/>
              <a:defRPr sz="2400">
                <a:latin typeface="Chau Philomene One"/>
                <a:ea typeface="Chau Philomene One"/>
                <a:cs typeface="Chau Philomene One"/>
                <a:sym typeface="Chau Philomene One"/>
              </a:defRPr>
            </a:lvl9pPr>
          </a:lstStyle>
          <a:p>
            <a:endParaRPr/>
          </a:p>
        </p:txBody>
      </p:sp>
      <p:sp>
        <p:nvSpPr>
          <p:cNvPr id="395" name="Google Shape;395;p40"/>
          <p:cNvSpPr txBox="1">
            <a:spLocks noGrp="1"/>
          </p:cNvSpPr>
          <p:nvPr>
            <p:ph type="title" idx="14" hasCustomPrompt="1"/>
          </p:nvPr>
        </p:nvSpPr>
        <p:spPr>
          <a:xfrm>
            <a:off x="5124775" y="2850677"/>
            <a:ext cx="2924100" cy="676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2600">
                <a:solidFill>
                  <a:srgbClr val="FFFFFF"/>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Headline">
  <p:cSld name="BLANK_1_1_1_1_1">
    <p:spTree>
      <p:nvGrpSpPr>
        <p:cNvPr id="1" name="Shape 419"/>
        <p:cNvGrpSpPr/>
        <p:nvPr/>
      </p:nvGrpSpPr>
      <p:grpSpPr>
        <a:xfrm>
          <a:off x="0" y="0"/>
          <a:ext cx="0" cy="0"/>
          <a:chOff x="0" y="0"/>
          <a:chExt cx="0" cy="0"/>
        </a:xfrm>
      </p:grpSpPr>
      <p:grpSp>
        <p:nvGrpSpPr>
          <p:cNvPr id="420" name="Google Shape;420;p43"/>
          <p:cNvGrpSpPr/>
          <p:nvPr/>
        </p:nvGrpSpPr>
        <p:grpSpPr>
          <a:xfrm>
            <a:off x="-313200" y="283950"/>
            <a:ext cx="5997475" cy="4637738"/>
            <a:chOff x="-313200" y="283950"/>
            <a:chExt cx="5997475" cy="4637738"/>
          </a:xfrm>
        </p:grpSpPr>
        <p:grpSp>
          <p:nvGrpSpPr>
            <p:cNvPr id="421" name="Google Shape;421;p43"/>
            <p:cNvGrpSpPr/>
            <p:nvPr/>
          </p:nvGrpSpPr>
          <p:grpSpPr>
            <a:xfrm flipH="1">
              <a:off x="2411875" y="283950"/>
              <a:ext cx="3272400" cy="2897450"/>
              <a:chOff x="655500" y="931350"/>
              <a:chExt cx="3272400" cy="2897450"/>
            </a:xfrm>
          </p:grpSpPr>
          <p:sp>
            <p:nvSpPr>
              <p:cNvPr id="422" name="Google Shape;422;p43"/>
              <p:cNvSpPr/>
              <p:nvPr/>
            </p:nvSpPr>
            <p:spPr>
              <a:xfrm>
                <a:off x="1145400" y="3482300"/>
                <a:ext cx="2292900" cy="34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655500" y="3055746"/>
                <a:ext cx="3272400" cy="548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2640325" y="2633925"/>
                <a:ext cx="888600" cy="34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1170350" y="1082700"/>
                <a:ext cx="653100" cy="34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934475" y="931350"/>
                <a:ext cx="174600" cy="17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43"/>
            <p:cNvSpPr/>
            <p:nvPr/>
          </p:nvSpPr>
          <p:spPr>
            <a:xfrm rot="10800000">
              <a:off x="-313200" y="3775139"/>
              <a:ext cx="4666800" cy="753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rot="10800000">
              <a:off x="204900" y="4747088"/>
              <a:ext cx="174600" cy="17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43"/>
          <p:cNvSpPr txBox="1">
            <a:spLocks noGrp="1"/>
          </p:cNvSpPr>
          <p:nvPr>
            <p:ph type="ctrTitle"/>
          </p:nvPr>
        </p:nvSpPr>
        <p:spPr>
          <a:xfrm>
            <a:off x="2400600" y="2587138"/>
            <a:ext cx="4342800" cy="10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30" name="Google Shape;430;p43"/>
          <p:cNvSpPr txBox="1">
            <a:spLocks noGrp="1"/>
          </p:cNvSpPr>
          <p:nvPr>
            <p:ph type="subTitle" idx="1"/>
          </p:nvPr>
        </p:nvSpPr>
        <p:spPr>
          <a:xfrm>
            <a:off x="2400600" y="4246136"/>
            <a:ext cx="43428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1" name="Google Shape;431;p43"/>
          <p:cNvSpPr txBox="1">
            <a:spLocks noGrp="1"/>
          </p:cNvSpPr>
          <p:nvPr>
            <p:ph type="title" idx="2" hasCustomPrompt="1"/>
          </p:nvPr>
        </p:nvSpPr>
        <p:spPr>
          <a:xfrm>
            <a:off x="3686550" y="1543200"/>
            <a:ext cx="1770900" cy="114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5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01"/>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2"/>
        </a:solidFill>
        <a:effectLst/>
      </p:bgPr>
    </p:bg>
    <p:spTree>
      <p:nvGrpSpPr>
        <p:cNvPr id="1" name="Shape 50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36"/>
        <p:cNvGrpSpPr/>
        <p:nvPr/>
      </p:nvGrpSpPr>
      <p:grpSpPr>
        <a:xfrm>
          <a:off x="0" y="0"/>
          <a:ext cx="0" cy="0"/>
          <a:chOff x="0" y="0"/>
          <a:chExt cx="0" cy="0"/>
        </a:xfrm>
      </p:grpSpPr>
      <p:grpSp>
        <p:nvGrpSpPr>
          <p:cNvPr id="37" name="Google Shape;37;p5"/>
          <p:cNvGrpSpPr/>
          <p:nvPr/>
        </p:nvGrpSpPr>
        <p:grpSpPr>
          <a:xfrm>
            <a:off x="-6481" y="-15475"/>
            <a:ext cx="9152674" cy="5160384"/>
            <a:chOff x="-6481" y="-15475"/>
            <a:chExt cx="9152674" cy="5160384"/>
          </a:xfrm>
        </p:grpSpPr>
        <p:sp>
          <p:nvSpPr>
            <p:cNvPr id="38" name="Google Shape;38;p5"/>
            <p:cNvSpPr/>
            <p:nvPr/>
          </p:nvSpPr>
          <p:spPr>
            <a:xfrm>
              <a:off x="-648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10800000">
              <a:off x="4405951" y="-15475"/>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5"/>
          <p:cNvSpPr txBox="1">
            <a:spLocks noGrp="1"/>
          </p:cNvSpPr>
          <p:nvPr>
            <p:ph type="subTitle" idx="1"/>
          </p:nvPr>
        </p:nvSpPr>
        <p:spPr>
          <a:xfrm>
            <a:off x="1016326" y="4085850"/>
            <a:ext cx="32112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2"/>
                </a:solidFill>
              </a:defRPr>
            </a:lvl1pPr>
            <a:lvl2pPr lvl="1" algn="ctr" rtl="0">
              <a:lnSpc>
                <a:spcPct val="100000"/>
              </a:lnSpc>
              <a:spcBef>
                <a:spcPts val="1600"/>
              </a:spcBef>
              <a:spcAft>
                <a:spcPts val="0"/>
              </a:spcAft>
              <a:buNone/>
              <a:defRPr sz="1600">
                <a:solidFill>
                  <a:schemeClr val="lt2"/>
                </a:solidFill>
              </a:defRPr>
            </a:lvl2pPr>
            <a:lvl3pPr lvl="2" algn="ctr" rtl="0">
              <a:lnSpc>
                <a:spcPct val="100000"/>
              </a:lnSpc>
              <a:spcBef>
                <a:spcPts val="1600"/>
              </a:spcBef>
              <a:spcAft>
                <a:spcPts val="0"/>
              </a:spcAft>
              <a:buNone/>
              <a:defRPr sz="1600">
                <a:solidFill>
                  <a:schemeClr val="lt2"/>
                </a:solidFill>
              </a:defRPr>
            </a:lvl3pPr>
            <a:lvl4pPr lvl="3" algn="ctr" rtl="0">
              <a:lnSpc>
                <a:spcPct val="100000"/>
              </a:lnSpc>
              <a:spcBef>
                <a:spcPts val="1600"/>
              </a:spcBef>
              <a:spcAft>
                <a:spcPts val="0"/>
              </a:spcAft>
              <a:buNone/>
              <a:defRPr sz="1600">
                <a:solidFill>
                  <a:schemeClr val="lt2"/>
                </a:solidFill>
              </a:defRPr>
            </a:lvl4pPr>
            <a:lvl5pPr lvl="4" algn="ctr" rtl="0">
              <a:lnSpc>
                <a:spcPct val="100000"/>
              </a:lnSpc>
              <a:spcBef>
                <a:spcPts val="1600"/>
              </a:spcBef>
              <a:spcAft>
                <a:spcPts val="0"/>
              </a:spcAft>
              <a:buNone/>
              <a:defRPr sz="1600">
                <a:solidFill>
                  <a:schemeClr val="lt2"/>
                </a:solidFill>
              </a:defRPr>
            </a:lvl5pPr>
            <a:lvl6pPr lvl="5" algn="ctr" rtl="0">
              <a:lnSpc>
                <a:spcPct val="100000"/>
              </a:lnSpc>
              <a:spcBef>
                <a:spcPts val="1600"/>
              </a:spcBef>
              <a:spcAft>
                <a:spcPts val="0"/>
              </a:spcAft>
              <a:buNone/>
              <a:defRPr sz="1600">
                <a:solidFill>
                  <a:schemeClr val="lt2"/>
                </a:solidFill>
              </a:defRPr>
            </a:lvl6pPr>
            <a:lvl7pPr lvl="6" algn="ctr" rtl="0">
              <a:lnSpc>
                <a:spcPct val="100000"/>
              </a:lnSpc>
              <a:spcBef>
                <a:spcPts val="1600"/>
              </a:spcBef>
              <a:spcAft>
                <a:spcPts val="0"/>
              </a:spcAft>
              <a:buNone/>
              <a:defRPr sz="1600">
                <a:solidFill>
                  <a:schemeClr val="lt2"/>
                </a:solidFill>
              </a:defRPr>
            </a:lvl7pPr>
            <a:lvl8pPr lvl="7" algn="ctr" rtl="0">
              <a:lnSpc>
                <a:spcPct val="100000"/>
              </a:lnSpc>
              <a:spcBef>
                <a:spcPts val="1600"/>
              </a:spcBef>
              <a:spcAft>
                <a:spcPts val="0"/>
              </a:spcAft>
              <a:buNone/>
              <a:defRPr sz="1600">
                <a:solidFill>
                  <a:schemeClr val="lt2"/>
                </a:solidFill>
              </a:defRPr>
            </a:lvl8pPr>
            <a:lvl9pPr lvl="8" algn="ctr" rtl="0">
              <a:lnSpc>
                <a:spcPct val="100000"/>
              </a:lnSpc>
              <a:spcBef>
                <a:spcPts val="1600"/>
              </a:spcBef>
              <a:spcAft>
                <a:spcPts val="1600"/>
              </a:spcAft>
              <a:buNone/>
              <a:defRPr sz="1600">
                <a:solidFill>
                  <a:schemeClr val="lt2"/>
                </a:solidFill>
              </a:defRPr>
            </a:lvl9pPr>
          </a:lstStyle>
          <a:p>
            <a:endParaRPr/>
          </a:p>
        </p:txBody>
      </p:sp>
      <p:sp>
        <p:nvSpPr>
          <p:cNvPr id="43" name="Google Shape;43;p5"/>
          <p:cNvSpPr txBox="1">
            <a:spLocks noGrp="1"/>
          </p:cNvSpPr>
          <p:nvPr>
            <p:ph type="subTitle" idx="2"/>
          </p:nvPr>
        </p:nvSpPr>
        <p:spPr>
          <a:xfrm>
            <a:off x="1223044" y="3303957"/>
            <a:ext cx="2797800" cy="548100"/>
          </a:xfrm>
          <a:prstGeom prst="rect">
            <a:avLst/>
          </a:prstGeom>
          <a:noFill/>
        </p:spPr>
        <p:txBody>
          <a:bodyPr spcFirstLastPara="1" wrap="square" lIns="91425" tIns="91425" rIns="91425" bIns="0" anchor="ctr" anchorCtr="0">
            <a:noAutofit/>
          </a:bodyPr>
          <a:lstStyle>
            <a:lvl1pPr lvl="0" algn="ctr" rtl="0">
              <a:lnSpc>
                <a:spcPct val="100000"/>
              </a:lnSpc>
              <a:spcBef>
                <a:spcPts val="0"/>
              </a:spcBef>
              <a:spcAft>
                <a:spcPts val="0"/>
              </a:spcAft>
              <a:buNone/>
              <a:defRPr sz="2400">
                <a:solidFill>
                  <a:schemeClr val="lt2"/>
                </a:solidFill>
                <a:latin typeface="Changa One"/>
                <a:ea typeface="Changa One"/>
                <a:cs typeface="Changa One"/>
                <a:sym typeface="Changa One"/>
              </a:defRPr>
            </a:lvl1pPr>
            <a:lvl2pPr lvl="1" algn="ctr" rtl="0">
              <a:lnSpc>
                <a:spcPct val="100000"/>
              </a:lnSpc>
              <a:spcBef>
                <a:spcPts val="1600"/>
              </a:spcBef>
              <a:spcAft>
                <a:spcPts val="0"/>
              </a:spcAft>
              <a:buNone/>
              <a:defRPr sz="2400">
                <a:solidFill>
                  <a:schemeClr val="lt2"/>
                </a:solidFill>
                <a:latin typeface="Changa One"/>
                <a:ea typeface="Changa One"/>
                <a:cs typeface="Changa One"/>
                <a:sym typeface="Changa One"/>
              </a:defRPr>
            </a:lvl2pPr>
            <a:lvl3pPr lvl="2" algn="ctr" rtl="0">
              <a:lnSpc>
                <a:spcPct val="100000"/>
              </a:lnSpc>
              <a:spcBef>
                <a:spcPts val="1600"/>
              </a:spcBef>
              <a:spcAft>
                <a:spcPts val="0"/>
              </a:spcAft>
              <a:buNone/>
              <a:defRPr sz="2400">
                <a:solidFill>
                  <a:schemeClr val="lt2"/>
                </a:solidFill>
                <a:latin typeface="Changa One"/>
                <a:ea typeface="Changa One"/>
                <a:cs typeface="Changa One"/>
                <a:sym typeface="Changa One"/>
              </a:defRPr>
            </a:lvl3pPr>
            <a:lvl4pPr lvl="3" algn="ctr" rtl="0">
              <a:lnSpc>
                <a:spcPct val="100000"/>
              </a:lnSpc>
              <a:spcBef>
                <a:spcPts val="1600"/>
              </a:spcBef>
              <a:spcAft>
                <a:spcPts val="0"/>
              </a:spcAft>
              <a:buNone/>
              <a:defRPr sz="2400">
                <a:solidFill>
                  <a:schemeClr val="lt2"/>
                </a:solidFill>
                <a:latin typeface="Changa One"/>
                <a:ea typeface="Changa One"/>
                <a:cs typeface="Changa One"/>
                <a:sym typeface="Changa One"/>
              </a:defRPr>
            </a:lvl4pPr>
            <a:lvl5pPr lvl="4" algn="ctr" rtl="0">
              <a:lnSpc>
                <a:spcPct val="100000"/>
              </a:lnSpc>
              <a:spcBef>
                <a:spcPts val="1600"/>
              </a:spcBef>
              <a:spcAft>
                <a:spcPts val="0"/>
              </a:spcAft>
              <a:buNone/>
              <a:defRPr sz="2400">
                <a:solidFill>
                  <a:schemeClr val="lt2"/>
                </a:solidFill>
                <a:latin typeface="Changa One"/>
                <a:ea typeface="Changa One"/>
                <a:cs typeface="Changa One"/>
                <a:sym typeface="Changa One"/>
              </a:defRPr>
            </a:lvl5pPr>
            <a:lvl6pPr lvl="5" algn="ctr" rtl="0">
              <a:lnSpc>
                <a:spcPct val="100000"/>
              </a:lnSpc>
              <a:spcBef>
                <a:spcPts val="1600"/>
              </a:spcBef>
              <a:spcAft>
                <a:spcPts val="0"/>
              </a:spcAft>
              <a:buNone/>
              <a:defRPr sz="2400">
                <a:solidFill>
                  <a:schemeClr val="lt2"/>
                </a:solidFill>
                <a:latin typeface="Changa One"/>
                <a:ea typeface="Changa One"/>
                <a:cs typeface="Changa One"/>
                <a:sym typeface="Changa One"/>
              </a:defRPr>
            </a:lvl6pPr>
            <a:lvl7pPr lvl="6" algn="ctr" rtl="0">
              <a:lnSpc>
                <a:spcPct val="100000"/>
              </a:lnSpc>
              <a:spcBef>
                <a:spcPts val="1600"/>
              </a:spcBef>
              <a:spcAft>
                <a:spcPts val="0"/>
              </a:spcAft>
              <a:buNone/>
              <a:defRPr sz="2400">
                <a:solidFill>
                  <a:schemeClr val="lt2"/>
                </a:solidFill>
                <a:latin typeface="Changa One"/>
                <a:ea typeface="Changa One"/>
                <a:cs typeface="Changa One"/>
                <a:sym typeface="Changa One"/>
              </a:defRPr>
            </a:lvl7pPr>
            <a:lvl8pPr lvl="7" algn="ctr" rtl="0">
              <a:lnSpc>
                <a:spcPct val="100000"/>
              </a:lnSpc>
              <a:spcBef>
                <a:spcPts val="1600"/>
              </a:spcBef>
              <a:spcAft>
                <a:spcPts val="0"/>
              </a:spcAft>
              <a:buNone/>
              <a:defRPr sz="2400">
                <a:solidFill>
                  <a:schemeClr val="lt2"/>
                </a:solidFill>
                <a:latin typeface="Changa One"/>
                <a:ea typeface="Changa One"/>
                <a:cs typeface="Changa One"/>
                <a:sym typeface="Changa One"/>
              </a:defRPr>
            </a:lvl8pPr>
            <a:lvl9pPr lvl="8" algn="ctr" rtl="0">
              <a:lnSpc>
                <a:spcPct val="100000"/>
              </a:lnSpc>
              <a:spcBef>
                <a:spcPts val="1600"/>
              </a:spcBef>
              <a:spcAft>
                <a:spcPts val="1600"/>
              </a:spcAft>
              <a:buNone/>
              <a:defRPr sz="2400">
                <a:solidFill>
                  <a:schemeClr val="lt2"/>
                </a:solidFill>
                <a:latin typeface="Changa One"/>
                <a:ea typeface="Changa One"/>
                <a:cs typeface="Changa One"/>
                <a:sym typeface="Changa One"/>
              </a:defRPr>
            </a:lvl9pPr>
          </a:lstStyle>
          <a:p>
            <a:endParaRPr/>
          </a:p>
        </p:txBody>
      </p:sp>
      <p:sp>
        <p:nvSpPr>
          <p:cNvPr id="44" name="Google Shape;44;p5"/>
          <p:cNvSpPr txBox="1">
            <a:spLocks noGrp="1"/>
          </p:cNvSpPr>
          <p:nvPr>
            <p:ph type="subTitle" idx="3"/>
          </p:nvPr>
        </p:nvSpPr>
        <p:spPr>
          <a:xfrm>
            <a:off x="4916451" y="4085850"/>
            <a:ext cx="32112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2"/>
                </a:solidFill>
              </a:defRPr>
            </a:lvl1pPr>
            <a:lvl2pPr lvl="1" algn="ctr" rtl="0">
              <a:lnSpc>
                <a:spcPct val="100000"/>
              </a:lnSpc>
              <a:spcBef>
                <a:spcPts val="1600"/>
              </a:spcBef>
              <a:spcAft>
                <a:spcPts val="0"/>
              </a:spcAft>
              <a:buNone/>
              <a:defRPr sz="1600">
                <a:solidFill>
                  <a:schemeClr val="lt2"/>
                </a:solidFill>
              </a:defRPr>
            </a:lvl2pPr>
            <a:lvl3pPr lvl="2" algn="ctr" rtl="0">
              <a:lnSpc>
                <a:spcPct val="100000"/>
              </a:lnSpc>
              <a:spcBef>
                <a:spcPts val="1600"/>
              </a:spcBef>
              <a:spcAft>
                <a:spcPts val="0"/>
              </a:spcAft>
              <a:buNone/>
              <a:defRPr sz="1600">
                <a:solidFill>
                  <a:schemeClr val="lt2"/>
                </a:solidFill>
              </a:defRPr>
            </a:lvl3pPr>
            <a:lvl4pPr lvl="3" algn="ctr" rtl="0">
              <a:lnSpc>
                <a:spcPct val="100000"/>
              </a:lnSpc>
              <a:spcBef>
                <a:spcPts val="1600"/>
              </a:spcBef>
              <a:spcAft>
                <a:spcPts val="0"/>
              </a:spcAft>
              <a:buNone/>
              <a:defRPr sz="1600">
                <a:solidFill>
                  <a:schemeClr val="lt2"/>
                </a:solidFill>
              </a:defRPr>
            </a:lvl4pPr>
            <a:lvl5pPr lvl="4" algn="ctr" rtl="0">
              <a:lnSpc>
                <a:spcPct val="100000"/>
              </a:lnSpc>
              <a:spcBef>
                <a:spcPts val="1600"/>
              </a:spcBef>
              <a:spcAft>
                <a:spcPts val="0"/>
              </a:spcAft>
              <a:buNone/>
              <a:defRPr sz="1600">
                <a:solidFill>
                  <a:schemeClr val="lt2"/>
                </a:solidFill>
              </a:defRPr>
            </a:lvl5pPr>
            <a:lvl6pPr lvl="5" algn="ctr" rtl="0">
              <a:lnSpc>
                <a:spcPct val="100000"/>
              </a:lnSpc>
              <a:spcBef>
                <a:spcPts val="1600"/>
              </a:spcBef>
              <a:spcAft>
                <a:spcPts val="0"/>
              </a:spcAft>
              <a:buNone/>
              <a:defRPr sz="1600">
                <a:solidFill>
                  <a:schemeClr val="lt2"/>
                </a:solidFill>
              </a:defRPr>
            </a:lvl6pPr>
            <a:lvl7pPr lvl="6" algn="ctr" rtl="0">
              <a:lnSpc>
                <a:spcPct val="100000"/>
              </a:lnSpc>
              <a:spcBef>
                <a:spcPts val="1600"/>
              </a:spcBef>
              <a:spcAft>
                <a:spcPts val="0"/>
              </a:spcAft>
              <a:buNone/>
              <a:defRPr sz="1600">
                <a:solidFill>
                  <a:schemeClr val="lt2"/>
                </a:solidFill>
              </a:defRPr>
            </a:lvl7pPr>
            <a:lvl8pPr lvl="7" algn="ctr" rtl="0">
              <a:lnSpc>
                <a:spcPct val="100000"/>
              </a:lnSpc>
              <a:spcBef>
                <a:spcPts val="1600"/>
              </a:spcBef>
              <a:spcAft>
                <a:spcPts val="0"/>
              </a:spcAft>
              <a:buNone/>
              <a:defRPr sz="1600">
                <a:solidFill>
                  <a:schemeClr val="lt2"/>
                </a:solidFill>
              </a:defRPr>
            </a:lvl8pPr>
            <a:lvl9pPr lvl="8" algn="ctr" rtl="0">
              <a:lnSpc>
                <a:spcPct val="100000"/>
              </a:lnSpc>
              <a:spcBef>
                <a:spcPts val="1600"/>
              </a:spcBef>
              <a:spcAft>
                <a:spcPts val="1600"/>
              </a:spcAft>
              <a:buNone/>
              <a:defRPr sz="1600">
                <a:solidFill>
                  <a:schemeClr val="lt2"/>
                </a:solidFill>
              </a:defRPr>
            </a:lvl9pPr>
          </a:lstStyle>
          <a:p>
            <a:endParaRPr/>
          </a:p>
        </p:txBody>
      </p:sp>
      <p:sp>
        <p:nvSpPr>
          <p:cNvPr id="45" name="Google Shape;45;p5"/>
          <p:cNvSpPr txBox="1">
            <a:spLocks noGrp="1"/>
          </p:cNvSpPr>
          <p:nvPr>
            <p:ph type="subTitle" idx="4"/>
          </p:nvPr>
        </p:nvSpPr>
        <p:spPr>
          <a:xfrm>
            <a:off x="5123144" y="3303957"/>
            <a:ext cx="2797800" cy="548100"/>
          </a:xfrm>
          <a:prstGeom prst="rect">
            <a:avLst/>
          </a:prstGeom>
          <a:noFill/>
        </p:spPr>
        <p:txBody>
          <a:bodyPr spcFirstLastPara="1" wrap="square" lIns="91425" tIns="91425" rIns="91425" bIns="0" anchor="ctr" anchorCtr="0">
            <a:noAutofit/>
          </a:bodyPr>
          <a:lstStyle>
            <a:lvl1pPr lvl="0" algn="ctr" rtl="0">
              <a:lnSpc>
                <a:spcPct val="100000"/>
              </a:lnSpc>
              <a:spcBef>
                <a:spcPts val="0"/>
              </a:spcBef>
              <a:spcAft>
                <a:spcPts val="0"/>
              </a:spcAft>
              <a:buNone/>
              <a:defRPr sz="2400">
                <a:solidFill>
                  <a:schemeClr val="lt2"/>
                </a:solidFill>
                <a:latin typeface="Changa One"/>
                <a:ea typeface="Changa One"/>
                <a:cs typeface="Changa One"/>
                <a:sym typeface="Changa One"/>
              </a:defRPr>
            </a:lvl1pPr>
            <a:lvl2pPr lvl="1" algn="ctr" rtl="0">
              <a:lnSpc>
                <a:spcPct val="100000"/>
              </a:lnSpc>
              <a:spcBef>
                <a:spcPts val="1600"/>
              </a:spcBef>
              <a:spcAft>
                <a:spcPts val="0"/>
              </a:spcAft>
              <a:buNone/>
              <a:defRPr sz="2400">
                <a:solidFill>
                  <a:schemeClr val="lt2"/>
                </a:solidFill>
                <a:latin typeface="Changa One"/>
                <a:ea typeface="Changa One"/>
                <a:cs typeface="Changa One"/>
                <a:sym typeface="Changa One"/>
              </a:defRPr>
            </a:lvl2pPr>
            <a:lvl3pPr lvl="2" algn="ctr" rtl="0">
              <a:lnSpc>
                <a:spcPct val="100000"/>
              </a:lnSpc>
              <a:spcBef>
                <a:spcPts val="1600"/>
              </a:spcBef>
              <a:spcAft>
                <a:spcPts val="0"/>
              </a:spcAft>
              <a:buNone/>
              <a:defRPr sz="2400">
                <a:solidFill>
                  <a:schemeClr val="lt2"/>
                </a:solidFill>
                <a:latin typeface="Changa One"/>
                <a:ea typeface="Changa One"/>
                <a:cs typeface="Changa One"/>
                <a:sym typeface="Changa One"/>
              </a:defRPr>
            </a:lvl3pPr>
            <a:lvl4pPr lvl="3" algn="ctr" rtl="0">
              <a:lnSpc>
                <a:spcPct val="100000"/>
              </a:lnSpc>
              <a:spcBef>
                <a:spcPts val="1600"/>
              </a:spcBef>
              <a:spcAft>
                <a:spcPts val="0"/>
              </a:spcAft>
              <a:buNone/>
              <a:defRPr sz="2400">
                <a:solidFill>
                  <a:schemeClr val="lt2"/>
                </a:solidFill>
                <a:latin typeface="Changa One"/>
                <a:ea typeface="Changa One"/>
                <a:cs typeface="Changa One"/>
                <a:sym typeface="Changa One"/>
              </a:defRPr>
            </a:lvl4pPr>
            <a:lvl5pPr lvl="4" algn="ctr" rtl="0">
              <a:lnSpc>
                <a:spcPct val="100000"/>
              </a:lnSpc>
              <a:spcBef>
                <a:spcPts val="1600"/>
              </a:spcBef>
              <a:spcAft>
                <a:spcPts val="0"/>
              </a:spcAft>
              <a:buNone/>
              <a:defRPr sz="2400">
                <a:solidFill>
                  <a:schemeClr val="lt2"/>
                </a:solidFill>
                <a:latin typeface="Changa One"/>
                <a:ea typeface="Changa One"/>
                <a:cs typeface="Changa One"/>
                <a:sym typeface="Changa One"/>
              </a:defRPr>
            </a:lvl5pPr>
            <a:lvl6pPr lvl="5" algn="ctr" rtl="0">
              <a:lnSpc>
                <a:spcPct val="100000"/>
              </a:lnSpc>
              <a:spcBef>
                <a:spcPts val="1600"/>
              </a:spcBef>
              <a:spcAft>
                <a:spcPts val="0"/>
              </a:spcAft>
              <a:buNone/>
              <a:defRPr sz="2400">
                <a:solidFill>
                  <a:schemeClr val="lt2"/>
                </a:solidFill>
                <a:latin typeface="Changa One"/>
                <a:ea typeface="Changa One"/>
                <a:cs typeface="Changa One"/>
                <a:sym typeface="Changa One"/>
              </a:defRPr>
            </a:lvl6pPr>
            <a:lvl7pPr lvl="6" algn="ctr" rtl="0">
              <a:lnSpc>
                <a:spcPct val="100000"/>
              </a:lnSpc>
              <a:spcBef>
                <a:spcPts val="1600"/>
              </a:spcBef>
              <a:spcAft>
                <a:spcPts val="0"/>
              </a:spcAft>
              <a:buNone/>
              <a:defRPr sz="2400">
                <a:solidFill>
                  <a:schemeClr val="lt2"/>
                </a:solidFill>
                <a:latin typeface="Changa One"/>
                <a:ea typeface="Changa One"/>
                <a:cs typeface="Changa One"/>
                <a:sym typeface="Changa One"/>
              </a:defRPr>
            </a:lvl7pPr>
            <a:lvl8pPr lvl="7" algn="ctr" rtl="0">
              <a:lnSpc>
                <a:spcPct val="100000"/>
              </a:lnSpc>
              <a:spcBef>
                <a:spcPts val="1600"/>
              </a:spcBef>
              <a:spcAft>
                <a:spcPts val="0"/>
              </a:spcAft>
              <a:buNone/>
              <a:defRPr sz="2400">
                <a:solidFill>
                  <a:schemeClr val="lt2"/>
                </a:solidFill>
                <a:latin typeface="Changa One"/>
                <a:ea typeface="Changa One"/>
                <a:cs typeface="Changa One"/>
                <a:sym typeface="Changa One"/>
              </a:defRPr>
            </a:lvl8pPr>
            <a:lvl9pPr lvl="8" algn="ctr" rtl="0">
              <a:lnSpc>
                <a:spcPct val="100000"/>
              </a:lnSpc>
              <a:spcBef>
                <a:spcPts val="1600"/>
              </a:spcBef>
              <a:spcAft>
                <a:spcPts val="1600"/>
              </a:spcAft>
              <a:buNone/>
              <a:defRPr sz="2400">
                <a:solidFill>
                  <a:schemeClr val="lt2"/>
                </a:solidFill>
                <a:latin typeface="Changa One"/>
                <a:ea typeface="Changa One"/>
                <a:cs typeface="Changa One"/>
                <a:sym typeface="Changa One"/>
              </a:defRPr>
            </a:lvl9pPr>
          </a:lstStyle>
          <a:p>
            <a:endParaRPr/>
          </a:p>
        </p:txBody>
      </p:sp>
      <p:sp>
        <p:nvSpPr>
          <p:cNvPr id="46" name="Google Shape;46;p5"/>
          <p:cNvSpPr txBox="1">
            <a:spLocks noGrp="1"/>
          </p:cNvSpPr>
          <p:nvPr>
            <p:ph type="title"/>
          </p:nvPr>
        </p:nvSpPr>
        <p:spPr>
          <a:xfrm>
            <a:off x="720725" y="335207"/>
            <a:ext cx="770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47"/>
        <p:cNvGrpSpPr/>
        <p:nvPr/>
      </p:nvGrpSpPr>
      <p:grpSpPr>
        <a:xfrm>
          <a:off x="0" y="0"/>
          <a:ext cx="0" cy="0"/>
          <a:chOff x="0" y="0"/>
          <a:chExt cx="0" cy="0"/>
        </a:xfrm>
      </p:grpSpPr>
      <p:sp>
        <p:nvSpPr>
          <p:cNvPr id="48" name="Google Shape;48;p6"/>
          <p:cNvSpPr/>
          <p:nvPr/>
        </p:nvSpPr>
        <p:spPr>
          <a:xfrm flipH="1">
            <a:off x="440375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5400000">
            <a:off x="19656" y="-35139"/>
            <a:ext cx="2805530"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720725" y="335207"/>
            <a:ext cx="770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6"/>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53"/>
        <p:cNvGrpSpPr/>
        <p:nvPr/>
      </p:nvGrpSpPr>
      <p:grpSpPr>
        <a:xfrm>
          <a:off x="0" y="0"/>
          <a:ext cx="0" cy="0"/>
          <a:chOff x="0" y="0"/>
          <a:chExt cx="0" cy="0"/>
        </a:xfrm>
      </p:grpSpPr>
      <p:sp>
        <p:nvSpPr>
          <p:cNvPr id="54" name="Google Shape;54;p7"/>
          <p:cNvSpPr/>
          <p:nvPr/>
        </p:nvSpPr>
        <p:spPr>
          <a:xfrm>
            <a:off x="-648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10800000">
            <a:off x="4405951" y="-15475"/>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title"/>
          </p:nvPr>
        </p:nvSpPr>
        <p:spPr>
          <a:xfrm>
            <a:off x="720000" y="1445552"/>
            <a:ext cx="41625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6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720000" y="2584301"/>
            <a:ext cx="3852000" cy="2029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58"/>
        <p:cNvGrpSpPr/>
        <p:nvPr/>
      </p:nvGrpSpPr>
      <p:grpSpPr>
        <a:xfrm>
          <a:off x="0" y="0"/>
          <a:ext cx="0" cy="0"/>
          <a:chOff x="0" y="0"/>
          <a:chExt cx="0" cy="0"/>
        </a:xfrm>
      </p:grpSpPr>
      <p:sp>
        <p:nvSpPr>
          <p:cNvPr id="59" name="Google Shape;59;p8"/>
          <p:cNvSpPr/>
          <p:nvPr/>
        </p:nvSpPr>
        <p:spPr>
          <a:xfrm>
            <a:off x="-648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4405951" y="-15475"/>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txBox="1">
            <a:spLocks noGrp="1"/>
          </p:cNvSpPr>
          <p:nvPr>
            <p:ph type="title"/>
          </p:nvPr>
        </p:nvSpPr>
        <p:spPr>
          <a:xfrm>
            <a:off x="1045800" y="2193750"/>
            <a:ext cx="7052400" cy="7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2" name="Google Shape;62;p8"/>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6479975" y="4079350"/>
            <a:ext cx="871635" cy="534652"/>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65"/>
        <p:cNvGrpSpPr/>
        <p:nvPr/>
      </p:nvGrpSpPr>
      <p:grpSpPr>
        <a:xfrm>
          <a:off x="0" y="0"/>
          <a:ext cx="0" cy="0"/>
          <a:chOff x="0" y="0"/>
          <a:chExt cx="0" cy="0"/>
        </a:xfrm>
      </p:grpSpPr>
      <p:sp>
        <p:nvSpPr>
          <p:cNvPr id="66" name="Google Shape;66;p9"/>
          <p:cNvSpPr/>
          <p:nvPr/>
        </p:nvSpPr>
        <p:spPr>
          <a:xfrm flipH="1">
            <a:off x="4403751" y="2300050"/>
            <a:ext cx="4740242"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9656" y="-35139"/>
            <a:ext cx="2805530" cy="2844859"/>
          </a:xfrm>
          <a:custGeom>
            <a:avLst/>
            <a:gdLst/>
            <a:ahLst/>
            <a:cxnLst/>
            <a:rect l="l" t="t" r="r" b="b"/>
            <a:pathLst>
              <a:path w="36724" h="19638" extrusionOk="0">
                <a:moveTo>
                  <a:pt x="16957" y="0"/>
                </a:moveTo>
                <a:cubicBezTo>
                  <a:pt x="16287" y="0"/>
                  <a:pt x="15615" y="75"/>
                  <a:pt x="14951" y="173"/>
                </a:cubicBezTo>
                <a:cubicBezTo>
                  <a:pt x="12377" y="550"/>
                  <a:pt x="9853" y="1264"/>
                  <a:pt x="7265" y="1520"/>
                </a:cubicBezTo>
                <a:cubicBezTo>
                  <a:pt x="6691" y="1576"/>
                  <a:pt x="6110" y="1608"/>
                  <a:pt x="5529" y="1608"/>
                </a:cubicBezTo>
                <a:cubicBezTo>
                  <a:pt x="3589" y="1608"/>
                  <a:pt x="1651" y="1253"/>
                  <a:pt x="0" y="284"/>
                </a:cubicBezTo>
                <a:lnTo>
                  <a:pt x="0" y="19638"/>
                </a:lnTo>
                <a:lnTo>
                  <a:pt x="36474" y="19630"/>
                </a:lnTo>
                <a:cubicBezTo>
                  <a:pt x="36474" y="19631"/>
                  <a:pt x="36475" y="19632"/>
                  <a:pt x="36475" y="19632"/>
                </a:cubicBezTo>
                <a:cubicBezTo>
                  <a:pt x="36487" y="19632"/>
                  <a:pt x="36710" y="18887"/>
                  <a:pt x="36714" y="18402"/>
                </a:cubicBezTo>
                <a:cubicBezTo>
                  <a:pt x="36724" y="16228"/>
                  <a:pt x="35596" y="14142"/>
                  <a:pt x="33976" y="12691"/>
                </a:cubicBezTo>
                <a:cubicBezTo>
                  <a:pt x="32353" y="11241"/>
                  <a:pt x="30276" y="10372"/>
                  <a:pt x="28155" y="9881"/>
                </a:cubicBezTo>
                <a:cubicBezTo>
                  <a:pt x="26486" y="9497"/>
                  <a:pt x="24617" y="9248"/>
                  <a:pt x="23486" y="7960"/>
                </a:cubicBezTo>
                <a:cubicBezTo>
                  <a:pt x="21967" y="6230"/>
                  <a:pt x="22454" y="3378"/>
                  <a:pt x="20994" y="1599"/>
                </a:cubicBezTo>
                <a:cubicBezTo>
                  <a:pt x="20309" y="762"/>
                  <a:pt x="19257" y="277"/>
                  <a:pt x="18188" y="98"/>
                </a:cubicBezTo>
                <a:cubicBezTo>
                  <a:pt x="17781" y="29"/>
                  <a:pt x="17369" y="0"/>
                  <a:pt x="16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title"/>
          </p:nvPr>
        </p:nvSpPr>
        <p:spPr>
          <a:xfrm>
            <a:off x="5106925" y="1462919"/>
            <a:ext cx="3317100" cy="112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100">
                <a:solidFill>
                  <a:schemeClr val="accent6"/>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1" name="Google Shape;71;p9"/>
          <p:cNvSpPr txBox="1">
            <a:spLocks noGrp="1"/>
          </p:cNvSpPr>
          <p:nvPr>
            <p:ph type="body" idx="1"/>
          </p:nvPr>
        </p:nvSpPr>
        <p:spPr>
          <a:xfrm>
            <a:off x="5106925" y="3016287"/>
            <a:ext cx="3317100" cy="1338000"/>
          </a:xfrm>
          <a:prstGeom prst="rect">
            <a:avLst/>
          </a:prstGeom>
        </p:spPr>
        <p:txBody>
          <a:bodyPr spcFirstLastPara="1" wrap="square" lIns="91425" tIns="91425" rIns="91425" bIns="91425" anchor="t" anchorCtr="0">
            <a:noAutofit/>
          </a:bodyPr>
          <a:lstStyle>
            <a:lvl1pPr marL="457200" lvl="0" indent="-304800" algn="r" rtl="0">
              <a:spcBef>
                <a:spcPts val="0"/>
              </a:spcBef>
              <a:spcAft>
                <a:spcPts val="0"/>
              </a:spcAft>
              <a:buSzPts val="1200"/>
              <a:buChar char="●"/>
              <a:defRPr sz="1600"/>
            </a:lvl1pPr>
            <a:lvl2pPr marL="914400" lvl="1" indent="-304800" algn="r" rtl="0">
              <a:spcBef>
                <a:spcPts val="1600"/>
              </a:spcBef>
              <a:spcAft>
                <a:spcPts val="0"/>
              </a:spcAft>
              <a:buSzPts val="1200"/>
              <a:buChar char="○"/>
              <a:defRPr sz="1200"/>
            </a:lvl2pPr>
            <a:lvl3pPr marL="1371600" lvl="2" indent="-304800" algn="r" rtl="0">
              <a:spcBef>
                <a:spcPts val="1600"/>
              </a:spcBef>
              <a:spcAft>
                <a:spcPts val="0"/>
              </a:spcAft>
              <a:buSzPts val="1200"/>
              <a:buChar char="■"/>
              <a:defRPr sz="1200"/>
            </a:lvl3pPr>
            <a:lvl4pPr marL="1828800" lvl="3" indent="-304800" algn="r" rtl="0">
              <a:spcBef>
                <a:spcPts val="1600"/>
              </a:spcBef>
              <a:spcAft>
                <a:spcPts val="0"/>
              </a:spcAft>
              <a:buSzPts val="1200"/>
              <a:buChar char="●"/>
              <a:defRPr sz="1200"/>
            </a:lvl4pPr>
            <a:lvl5pPr marL="2286000" lvl="4" indent="-304800" algn="r" rtl="0">
              <a:spcBef>
                <a:spcPts val="1600"/>
              </a:spcBef>
              <a:spcAft>
                <a:spcPts val="0"/>
              </a:spcAft>
              <a:buSzPts val="1200"/>
              <a:buChar char="○"/>
              <a:defRPr sz="1200"/>
            </a:lvl5pPr>
            <a:lvl6pPr marL="2743200" lvl="5" indent="-304800" algn="r" rtl="0">
              <a:spcBef>
                <a:spcPts val="1600"/>
              </a:spcBef>
              <a:spcAft>
                <a:spcPts val="0"/>
              </a:spcAft>
              <a:buSzPts val="1200"/>
              <a:buChar char="■"/>
              <a:defRPr sz="1200"/>
            </a:lvl6pPr>
            <a:lvl7pPr marL="3200400" lvl="6" indent="-304800" algn="r" rtl="0">
              <a:spcBef>
                <a:spcPts val="1600"/>
              </a:spcBef>
              <a:spcAft>
                <a:spcPts val="0"/>
              </a:spcAft>
              <a:buSzPts val="1200"/>
              <a:buChar char="●"/>
              <a:defRPr sz="1200"/>
            </a:lvl7pPr>
            <a:lvl8pPr marL="3657600" lvl="7" indent="-304800" algn="r" rtl="0">
              <a:spcBef>
                <a:spcPts val="1600"/>
              </a:spcBef>
              <a:spcAft>
                <a:spcPts val="0"/>
              </a:spcAft>
              <a:buSzPts val="1200"/>
              <a:buChar char="○"/>
              <a:defRPr sz="1200"/>
            </a:lvl8pPr>
            <a:lvl9pPr marL="4114800" lvl="8" indent="-304800" algn="r" rtl="0">
              <a:spcBef>
                <a:spcPts val="1600"/>
              </a:spcBef>
              <a:spcAft>
                <a:spcPts val="1600"/>
              </a:spcAft>
              <a:buSzPts val="1200"/>
              <a:buChar char="■"/>
              <a:defRPr sz="1200"/>
            </a:lvl9pPr>
          </a:lstStyle>
          <a:p>
            <a:endParaRPr/>
          </a:p>
        </p:txBody>
      </p:sp>
      <p:sp>
        <p:nvSpPr>
          <p:cNvPr id="72" name="Google Shape;72;p9"/>
          <p:cNvSpPr txBox="1">
            <a:spLocks noGrp="1"/>
          </p:cNvSpPr>
          <p:nvPr>
            <p:ph type="title" idx="2"/>
          </p:nvPr>
        </p:nvSpPr>
        <p:spPr>
          <a:xfrm>
            <a:off x="720725" y="335207"/>
            <a:ext cx="770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720725" y="335207"/>
            <a:ext cx="770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0"/>
          <p:cNvSpPr/>
          <p:nvPr/>
        </p:nvSpPr>
        <p:spPr>
          <a:xfrm rot="10800000" flipH="1">
            <a:off x="0" y="1791393"/>
            <a:ext cx="8438000" cy="3352107"/>
          </a:xfrm>
          <a:custGeom>
            <a:avLst/>
            <a:gdLst/>
            <a:ahLst/>
            <a:cxnLst/>
            <a:rect l="l" t="t" r="r" b="b"/>
            <a:pathLst>
              <a:path w="36540" h="14516" extrusionOk="0">
                <a:moveTo>
                  <a:pt x="0" y="1"/>
                </a:moveTo>
                <a:lnTo>
                  <a:pt x="0" y="12219"/>
                </a:lnTo>
                <a:cubicBezTo>
                  <a:pt x="299" y="12592"/>
                  <a:pt x="614" y="12945"/>
                  <a:pt x="964" y="13264"/>
                </a:cubicBezTo>
                <a:cubicBezTo>
                  <a:pt x="1754" y="13979"/>
                  <a:pt x="2783" y="14515"/>
                  <a:pt x="3837" y="14515"/>
                </a:cubicBezTo>
                <a:cubicBezTo>
                  <a:pt x="3984" y="14515"/>
                  <a:pt x="4132" y="14505"/>
                  <a:pt x="4280" y="14483"/>
                </a:cubicBezTo>
                <a:cubicBezTo>
                  <a:pt x="5422" y="14312"/>
                  <a:pt x="6354" y="13511"/>
                  <a:pt x="7216" y="12743"/>
                </a:cubicBezTo>
                <a:cubicBezTo>
                  <a:pt x="10311" y="9842"/>
                  <a:pt x="13930" y="5939"/>
                  <a:pt x="18327" y="5325"/>
                </a:cubicBezTo>
                <a:cubicBezTo>
                  <a:pt x="18388" y="5318"/>
                  <a:pt x="18451" y="5310"/>
                  <a:pt x="18509" y="5302"/>
                </a:cubicBezTo>
                <a:cubicBezTo>
                  <a:pt x="19339" y="5197"/>
                  <a:pt x="20174" y="5165"/>
                  <a:pt x="21011" y="5165"/>
                </a:cubicBezTo>
                <a:cubicBezTo>
                  <a:pt x="22281" y="5165"/>
                  <a:pt x="23555" y="5239"/>
                  <a:pt x="24824" y="5243"/>
                </a:cubicBezTo>
                <a:cubicBezTo>
                  <a:pt x="24846" y="5243"/>
                  <a:pt x="24869" y="5243"/>
                  <a:pt x="24891" y="5243"/>
                </a:cubicBezTo>
                <a:cubicBezTo>
                  <a:pt x="27171" y="5243"/>
                  <a:pt x="29477" y="5007"/>
                  <a:pt x="31608" y="4207"/>
                </a:cubicBezTo>
                <a:cubicBezTo>
                  <a:pt x="32753" y="3775"/>
                  <a:pt x="36497" y="1527"/>
                  <a:pt x="36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412650" y="57287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a:off x="8423225" y="1177125"/>
            <a:ext cx="516800" cy="317000"/>
          </a:xfrm>
          <a:custGeom>
            <a:avLst/>
            <a:gdLst/>
            <a:ahLst/>
            <a:cxnLst/>
            <a:rect l="l" t="t" r="r" b="b"/>
            <a:pathLst>
              <a:path w="20672" h="12680" extrusionOk="0">
                <a:moveTo>
                  <a:pt x="8163" y="1"/>
                </a:moveTo>
                <a:cubicBezTo>
                  <a:pt x="5536" y="1"/>
                  <a:pt x="3868" y="8571"/>
                  <a:pt x="3868" y="8571"/>
                </a:cubicBezTo>
                <a:cubicBezTo>
                  <a:pt x="3868" y="8571"/>
                  <a:pt x="3868" y="5673"/>
                  <a:pt x="2415" y="5189"/>
                </a:cubicBezTo>
                <a:cubicBezTo>
                  <a:pt x="2373" y="5175"/>
                  <a:pt x="2331" y="5168"/>
                  <a:pt x="2289" y="5168"/>
                </a:cubicBezTo>
                <a:cubicBezTo>
                  <a:pt x="910" y="5168"/>
                  <a:pt x="1" y="12680"/>
                  <a:pt x="1" y="12680"/>
                </a:cubicBezTo>
                <a:lnTo>
                  <a:pt x="19332" y="12680"/>
                </a:lnTo>
                <a:cubicBezTo>
                  <a:pt x="19332" y="12680"/>
                  <a:pt x="20672" y="3982"/>
                  <a:pt x="17638" y="2049"/>
                </a:cubicBezTo>
                <a:cubicBezTo>
                  <a:pt x="17327" y="1851"/>
                  <a:pt x="17011" y="1761"/>
                  <a:pt x="16694" y="1761"/>
                </a:cubicBezTo>
                <a:cubicBezTo>
                  <a:pt x="13927" y="1761"/>
                  <a:pt x="11117" y="8571"/>
                  <a:pt x="11117" y="8571"/>
                </a:cubicBezTo>
                <a:cubicBezTo>
                  <a:pt x="11117" y="8571"/>
                  <a:pt x="10875" y="114"/>
                  <a:pt x="8215" y="2"/>
                </a:cubicBezTo>
                <a:cubicBezTo>
                  <a:pt x="8198" y="1"/>
                  <a:pt x="8180" y="1"/>
                  <a:pt x="8163"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2800"/>
              <a:buFont typeface="Changa One"/>
              <a:buNone/>
              <a:defRPr sz="2800">
                <a:solidFill>
                  <a:schemeClr val="lt2"/>
                </a:solidFill>
                <a:latin typeface="Changa One"/>
                <a:ea typeface="Changa One"/>
                <a:cs typeface="Changa One"/>
                <a:sym typeface="Changa One"/>
              </a:defRPr>
            </a:lvl1pPr>
            <a:lvl2pPr lvl="1" rtl="0">
              <a:spcBef>
                <a:spcPts val="0"/>
              </a:spcBef>
              <a:spcAft>
                <a:spcPts val="0"/>
              </a:spcAft>
              <a:buClr>
                <a:schemeClr val="lt2"/>
              </a:buClr>
              <a:buSzPts val="2800"/>
              <a:buFont typeface="Changa One"/>
              <a:buNone/>
              <a:defRPr sz="2800">
                <a:solidFill>
                  <a:schemeClr val="lt2"/>
                </a:solidFill>
                <a:latin typeface="Changa One"/>
                <a:ea typeface="Changa One"/>
                <a:cs typeface="Changa One"/>
                <a:sym typeface="Changa One"/>
              </a:defRPr>
            </a:lvl2pPr>
            <a:lvl3pPr lvl="2" rtl="0">
              <a:spcBef>
                <a:spcPts val="0"/>
              </a:spcBef>
              <a:spcAft>
                <a:spcPts val="0"/>
              </a:spcAft>
              <a:buClr>
                <a:schemeClr val="lt2"/>
              </a:buClr>
              <a:buSzPts val="2800"/>
              <a:buFont typeface="Changa One"/>
              <a:buNone/>
              <a:defRPr sz="2800">
                <a:solidFill>
                  <a:schemeClr val="lt2"/>
                </a:solidFill>
                <a:latin typeface="Changa One"/>
                <a:ea typeface="Changa One"/>
                <a:cs typeface="Changa One"/>
                <a:sym typeface="Changa One"/>
              </a:defRPr>
            </a:lvl3pPr>
            <a:lvl4pPr lvl="3" rtl="0">
              <a:spcBef>
                <a:spcPts val="0"/>
              </a:spcBef>
              <a:spcAft>
                <a:spcPts val="0"/>
              </a:spcAft>
              <a:buClr>
                <a:schemeClr val="lt2"/>
              </a:buClr>
              <a:buSzPts val="2800"/>
              <a:buFont typeface="Changa One"/>
              <a:buNone/>
              <a:defRPr sz="2800">
                <a:solidFill>
                  <a:schemeClr val="lt2"/>
                </a:solidFill>
                <a:latin typeface="Changa One"/>
                <a:ea typeface="Changa One"/>
                <a:cs typeface="Changa One"/>
                <a:sym typeface="Changa One"/>
              </a:defRPr>
            </a:lvl4pPr>
            <a:lvl5pPr lvl="4" rtl="0">
              <a:spcBef>
                <a:spcPts val="0"/>
              </a:spcBef>
              <a:spcAft>
                <a:spcPts val="0"/>
              </a:spcAft>
              <a:buClr>
                <a:schemeClr val="lt2"/>
              </a:buClr>
              <a:buSzPts val="2800"/>
              <a:buFont typeface="Changa One"/>
              <a:buNone/>
              <a:defRPr sz="2800">
                <a:solidFill>
                  <a:schemeClr val="lt2"/>
                </a:solidFill>
                <a:latin typeface="Changa One"/>
                <a:ea typeface="Changa One"/>
                <a:cs typeface="Changa One"/>
                <a:sym typeface="Changa One"/>
              </a:defRPr>
            </a:lvl5pPr>
            <a:lvl6pPr lvl="5" rtl="0">
              <a:spcBef>
                <a:spcPts val="0"/>
              </a:spcBef>
              <a:spcAft>
                <a:spcPts val="0"/>
              </a:spcAft>
              <a:buClr>
                <a:schemeClr val="lt2"/>
              </a:buClr>
              <a:buSzPts val="2800"/>
              <a:buFont typeface="Changa One"/>
              <a:buNone/>
              <a:defRPr sz="2800">
                <a:solidFill>
                  <a:schemeClr val="lt2"/>
                </a:solidFill>
                <a:latin typeface="Changa One"/>
                <a:ea typeface="Changa One"/>
                <a:cs typeface="Changa One"/>
                <a:sym typeface="Changa One"/>
              </a:defRPr>
            </a:lvl6pPr>
            <a:lvl7pPr lvl="6" rtl="0">
              <a:spcBef>
                <a:spcPts val="0"/>
              </a:spcBef>
              <a:spcAft>
                <a:spcPts val="0"/>
              </a:spcAft>
              <a:buClr>
                <a:schemeClr val="lt2"/>
              </a:buClr>
              <a:buSzPts val="2800"/>
              <a:buFont typeface="Changa One"/>
              <a:buNone/>
              <a:defRPr sz="2800">
                <a:solidFill>
                  <a:schemeClr val="lt2"/>
                </a:solidFill>
                <a:latin typeface="Changa One"/>
                <a:ea typeface="Changa One"/>
                <a:cs typeface="Changa One"/>
                <a:sym typeface="Changa One"/>
              </a:defRPr>
            </a:lvl7pPr>
            <a:lvl8pPr lvl="7" rtl="0">
              <a:spcBef>
                <a:spcPts val="0"/>
              </a:spcBef>
              <a:spcAft>
                <a:spcPts val="0"/>
              </a:spcAft>
              <a:buClr>
                <a:schemeClr val="lt2"/>
              </a:buClr>
              <a:buSzPts val="2800"/>
              <a:buFont typeface="Changa One"/>
              <a:buNone/>
              <a:defRPr sz="2800">
                <a:solidFill>
                  <a:schemeClr val="lt2"/>
                </a:solidFill>
                <a:latin typeface="Changa One"/>
                <a:ea typeface="Changa One"/>
                <a:cs typeface="Changa One"/>
                <a:sym typeface="Changa One"/>
              </a:defRPr>
            </a:lvl8pPr>
            <a:lvl9pPr lvl="8" rtl="0">
              <a:spcBef>
                <a:spcPts val="0"/>
              </a:spcBef>
              <a:spcAft>
                <a:spcPts val="0"/>
              </a:spcAft>
              <a:buClr>
                <a:schemeClr val="lt2"/>
              </a:buClr>
              <a:buSzPts val="2800"/>
              <a:buFont typeface="Changa One"/>
              <a:buNone/>
              <a:defRPr sz="2800">
                <a:solidFill>
                  <a:schemeClr val="lt2"/>
                </a:solidFill>
                <a:latin typeface="Changa One"/>
                <a:ea typeface="Changa One"/>
                <a:cs typeface="Changa One"/>
                <a:sym typeface="Chang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Antic Slab"/>
              <a:buChar char="●"/>
              <a:defRPr sz="1800">
                <a:solidFill>
                  <a:schemeClr val="lt2"/>
                </a:solidFill>
                <a:latin typeface="Antic Slab"/>
                <a:ea typeface="Antic Slab"/>
                <a:cs typeface="Antic Slab"/>
                <a:sym typeface="Antic Slab"/>
              </a:defRPr>
            </a:lvl1pPr>
            <a:lvl2pPr marL="914400" lvl="1" indent="-317500" rtl="0">
              <a:lnSpc>
                <a:spcPct val="115000"/>
              </a:lnSpc>
              <a:spcBef>
                <a:spcPts val="1600"/>
              </a:spcBef>
              <a:spcAft>
                <a:spcPts val="0"/>
              </a:spcAft>
              <a:buClr>
                <a:schemeClr val="lt2"/>
              </a:buClr>
              <a:buSzPts val="1400"/>
              <a:buFont typeface="Antic Slab"/>
              <a:buChar char="○"/>
              <a:defRPr>
                <a:solidFill>
                  <a:schemeClr val="lt2"/>
                </a:solidFill>
                <a:latin typeface="Antic Slab"/>
                <a:ea typeface="Antic Slab"/>
                <a:cs typeface="Antic Slab"/>
                <a:sym typeface="Antic Slab"/>
              </a:defRPr>
            </a:lvl2pPr>
            <a:lvl3pPr marL="1371600" lvl="2" indent="-317500" rtl="0">
              <a:lnSpc>
                <a:spcPct val="115000"/>
              </a:lnSpc>
              <a:spcBef>
                <a:spcPts val="1600"/>
              </a:spcBef>
              <a:spcAft>
                <a:spcPts val="0"/>
              </a:spcAft>
              <a:buClr>
                <a:schemeClr val="lt2"/>
              </a:buClr>
              <a:buSzPts val="1400"/>
              <a:buFont typeface="Antic Slab"/>
              <a:buChar char="■"/>
              <a:defRPr>
                <a:solidFill>
                  <a:schemeClr val="lt2"/>
                </a:solidFill>
                <a:latin typeface="Antic Slab"/>
                <a:ea typeface="Antic Slab"/>
                <a:cs typeface="Antic Slab"/>
                <a:sym typeface="Antic Slab"/>
              </a:defRPr>
            </a:lvl3pPr>
            <a:lvl4pPr marL="1828800" lvl="3" indent="-317500" rtl="0">
              <a:lnSpc>
                <a:spcPct val="115000"/>
              </a:lnSpc>
              <a:spcBef>
                <a:spcPts val="1600"/>
              </a:spcBef>
              <a:spcAft>
                <a:spcPts val="0"/>
              </a:spcAft>
              <a:buClr>
                <a:schemeClr val="lt2"/>
              </a:buClr>
              <a:buSzPts val="1400"/>
              <a:buFont typeface="Antic Slab"/>
              <a:buChar char="●"/>
              <a:defRPr>
                <a:solidFill>
                  <a:schemeClr val="lt2"/>
                </a:solidFill>
                <a:latin typeface="Antic Slab"/>
                <a:ea typeface="Antic Slab"/>
                <a:cs typeface="Antic Slab"/>
                <a:sym typeface="Antic Slab"/>
              </a:defRPr>
            </a:lvl4pPr>
            <a:lvl5pPr marL="2286000" lvl="4" indent="-317500" rtl="0">
              <a:lnSpc>
                <a:spcPct val="115000"/>
              </a:lnSpc>
              <a:spcBef>
                <a:spcPts val="1600"/>
              </a:spcBef>
              <a:spcAft>
                <a:spcPts val="0"/>
              </a:spcAft>
              <a:buClr>
                <a:schemeClr val="lt2"/>
              </a:buClr>
              <a:buSzPts val="1400"/>
              <a:buFont typeface="Antic Slab"/>
              <a:buChar char="○"/>
              <a:defRPr>
                <a:solidFill>
                  <a:schemeClr val="lt2"/>
                </a:solidFill>
                <a:latin typeface="Antic Slab"/>
                <a:ea typeface="Antic Slab"/>
                <a:cs typeface="Antic Slab"/>
                <a:sym typeface="Antic Slab"/>
              </a:defRPr>
            </a:lvl5pPr>
            <a:lvl6pPr marL="2743200" lvl="5" indent="-317500" rtl="0">
              <a:lnSpc>
                <a:spcPct val="115000"/>
              </a:lnSpc>
              <a:spcBef>
                <a:spcPts val="1600"/>
              </a:spcBef>
              <a:spcAft>
                <a:spcPts val="0"/>
              </a:spcAft>
              <a:buClr>
                <a:schemeClr val="lt2"/>
              </a:buClr>
              <a:buSzPts val="1400"/>
              <a:buFont typeface="Antic Slab"/>
              <a:buChar char="■"/>
              <a:defRPr>
                <a:solidFill>
                  <a:schemeClr val="lt2"/>
                </a:solidFill>
                <a:latin typeface="Antic Slab"/>
                <a:ea typeface="Antic Slab"/>
                <a:cs typeface="Antic Slab"/>
                <a:sym typeface="Antic Slab"/>
              </a:defRPr>
            </a:lvl6pPr>
            <a:lvl7pPr marL="3200400" lvl="6" indent="-317500" rtl="0">
              <a:lnSpc>
                <a:spcPct val="115000"/>
              </a:lnSpc>
              <a:spcBef>
                <a:spcPts val="1600"/>
              </a:spcBef>
              <a:spcAft>
                <a:spcPts val="0"/>
              </a:spcAft>
              <a:buClr>
                <a:schemeClr val="lt2"/>
              </a:buClr>
              <a:buSzPts val="1400"/>
              <a:buFont typeface="Antic Slab"/>
              <a:buChar char="●"/>
              <a:defRPr>
                <a:solidFill>
                  <a:schemeClr val="lt2"/>
                </a:solidFill>
                <a:latin typeface="Antic Slab"/>
                <a:ea typeface="Antic Slab"/>
                <a:cs typeface="Antic Slab"/>
                <a:sym typeface="Antic Slab"/>
              </a:defRPr>
            </a:lvl7pPr>
            <a:lvl8pPr marL="3657600" lvl="7" indent="-317500" rtl="0">
              <a:lnSpc>
                <a:spcPct val="115000"/>
              </a:lnSpc>
              <a:spcBef>
                <a:spcPts val="1600"/>
              </a:spcBef>
              <a:spcAft>
                <a:spcPts val="0"/>
              </a:spcAft>
              <a:buClr>
                <a:schemeClr val="lt2"/>
              </a:buClr>
              <a:buSzPts val="1400"/>
              <a:buFont typeface="Antic Slab"/>
              <a:buChar char="○"/>
              <a:defRPr>
                <a:solidFill>
                  <a:schemeClr val="lt2"/>
                </a:solidFill>
                <a:latin typeface="Antic Slab"/>
                <a:ea typeface="Antic Slab"/>
                <a:cs typeface="Antic Slab"/>
                <a:sym typeface="Antic Slab"/>
              </a:defRPr>
            </a:lvl8pPr>
            <a:lvl9pPr marL="4114800" lvl="8" indent="-317500" rtl="0">
              <a:lnSpc>
                <a:spcPct val="115000"/>
              </a:lnSpc>
              <a:spcBef>
                <a:spcPts val="1600"/>
              </a:spcBef>
              <a:spcAft>
                <a:spcPts val="1600"/>
              </a:spcAft>
              <a:buClr>
                <a:schemeClr val="lt2"/>
              </a:buClr>
              <a:buSzPts val="1400"/>
              <a:buFont typeface="Antic Slab"/>
              <a:buChar char="■"/>
              <a:defRPr>
                <a:solidFill>
                  <a:schemeClr val="lt2"/>
                </a:solidFill>
                <a:latin typeface="Antic Slab"/>
                <a:ea typeface="Antic Slab"/>
                <a:cs typeface="Antic Slab"/>
                <a:sym typeface="Antic Sla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Roboto Condensed"/>
              <a:buNone/>
              <a:defRPr sz="2800" b="1">
                <a:solidFill>
                  <a:schemeClr val="accent3"/>
                </a:solidFill>
                <a:latin typeface="Roboto Condensed"/>
                <a:ea typeface="Roboto Condensed"/>
                <a:cs typeface="Roboto Condensed"/>
                <a:sym typeface="Roboto Condensed"/>
              </a:defRPr>
            </a:lvl1pPr>
            <a:lvl2pPr lvl="1" rtl="0">
              <a:spcBef>
                <a:spcPts val="0"/>
              </a:spcBef>
              <a:spcAft>
                <a:spcPts val="0"/>
              </a:spcAft>
              <a:buClr>
                <a:schemeClr val="accent3"/>
              </a:buClr>
              <a:buSzPts val="2800"/>
              <a:buFont typeface="Roboto Condensed"/>
              <a:buNone/>
              <a:defRPr sz="2800" b="1">
                <a:solidFill>
                  <a:schemeClr val="accent3"/>
                </a:solidFill>
                <a:latin typeface="Roboto Condensed"/>
                <a:ea typeface="Roboto Condensed"/>
                <a:cs typeface="Roboto Condensed"/>
                <a:sym typeface="Roboto Condensed"/>
              </a:defRPr>
            </a:lvl2pPr>
            <a:lvl3pPr lvl="2" rtl="0">
              <a:spcBef>
                <a:spcPts val="0"/>
              </a:spcBef>
              <a:spcAft>
                <a:spcPts val="0"/>
              </a:spcAft>
              <a:buClr>
                <a:schemeClr val="accent3"/>
              </a:buClr>
              <a:buSzPts val="2800"/>
              <a:buFont typeface="Roboto Condensed"/>
              <a:buNone/>
              <a:defRPr sz="2800" b="1">
                <a:solidFill>
                  <a:schemeClr val="accent3"/>
                </a:solidFill>
                <a:latin typeface="Roboto Condensed"/>
                <a:ea typeface="Roboto Condensed"/>
                <a:cs typeface="Roboto Condensed"/>
                <a:sym typeface="Roboto Condensed"/>
              </a:defRPr>
            </a:lvl3pPr>
            <a:lvl4pPr lvl="3" rtl="0">
              <a:spcBef>
                <a:spcPts val="0"/>
              </a:spcBef>
              <a:spcAft>
                <a:spcPts val="0"/>
              </a:spcAft>
              <a:buClr>
                <a:schemeClr val="accent3"/>
              </a:buClr>
              <a:buSzPts val="2800"/>
              <a:buFont typeface="Roboto Condensed"/>
              <a:buNone/>
              <a:defRPr sz="2800" b="1">
                <a:solidFill>
                  <a:schemeClr val="accent3"/>
                </a:solidFill>
                <a:latin typeface="Roboto Condensed"/>
                <a:ea typeface="Roboto Condensed"/>
                <a:cs typeface="Roboto Condensed"/>
                <a:sym typeface="Roboto Condensed"/>
              </a:defRPr>
            </a:lvl4pPr>
            <a:lvl5pPr lvl="4" rtl="0">
              <a:spcBef>
                <a:spcPts val="0"/>
              </a:spcBef>
              <a:spcAft>
                <a:spcPts val="0"/>
              </a:spcAft>
              <a:buClr>
                <a:schemeClr val="accent3"/>
              </a:buClr>
              <a:buSzPts val="2800"/>
              <a:buFont typeface="Roboto Condensed"/>
              <a:buNone/>
              <a:defRPr sz="2800" b="1">
                <a:solidFill>
                  <a:schemeClr val="accent3"/>
                </a:solidFill>
                <a:latin typeface="Roboto Condensed"/>
                <a:ea typeface="Roboto Condensed"/>
                <a:cs typeface="Roboto Condensed"/>
                <a:sym typeface="Roboto Condensed"/>
              </a:defRPr>
            </a:lvl5pPr>
            <a:lvl6pPr lvl="5" rtl="0">
              <a:spcBef>
                <a:spcPts val="0"/>
              </a:spcBef>
              <a:spcAft>
                <a:spcPts val="0"/>
              </a:spcAft>
              <a:buClr>
                <a:schemeClr val="accent3"/>
              </a:buClr>
              <a:buSzPts val="2800"/>
              <a:buFont typeface="Roboto Condensed"/>
              <a:buNone/>
              <a:defRPr sz="2800" b="1">
                <a:solidFill>
                  <a:schemeClr val="accent3"/>
                </a:solidFill>
                <a:latin typeface="Roboto Condensed"/>
                <a:ea typeface="Roboto Condensed"/>
                <a:cs typeface="Roboto Condensed"/>
                <a:sym typeface="Roboto Condensed"/>
              </a:defRPr>
            </a:lvl6pPr>
            <a:lvl7pPr lvl="6" rtl="0">
              <a:spcBef>
                <a:spcPts val="0"/>
              </a:spcBef>
              <a:spcAft>
                <a:spcPts val="0"/>
              </a:spcAft>
              <a:buClr>
                <a:schemeClr val="accent3"/>
              </a:buClr>
              <a:buSzPts val="2800"/>
              <a:buFont typeface="Roboto Condensed"/>
              <a:buNone/>
              <a:defRPr sz="2800" b="1">
                <a:solidFill>
                  <a:schemeClr val="accent3"/>
                </a:solidFill>
                <a:latin typeface="Roboto Condensed"/>
                <a:ea typeface="Roboto Condensed"/>
                <a:cs typeface="Roboto Condensed"/>
                <a:sym typeface="Roboto Condensed"/>
              </a:defRPr>
            </a:lvl7pPr>
            <a:lvl8pPr lvl="7" rtl="0">
              <a:spcBef>
                <a:spcPts val="0"/>
              </a:spcBef>
              <a:spcAft>
                <a:spcPts val="0"/>
              </a:spcAft>
              <a:buClr>
                <a:schemeClr val="accent3"/>
              </a:buClr>
              <a:buSzPts val="2800"/>
              <a:buFont typeface="Roboto Condensed"/>
              <a:buNone/>
              <a:defRPr sz="2800" b="1">
                <a:solidFill>
                  <a:schemeClr val="accent3"/>
                </a:solidFill>
                <a:latin typeface="Roboto Condensed"/>
                <a:ea typeface="Roboto Condensed"/>
                <a:cs typeface="Roboto Condensed"/>
                <a:sym typeface="Roboto Condensed"/>
              </a:defRPr>
            </a:lvl8pPr>
            <a:lvl9pPr lvl="8" rtl="0">
              <a:spcBef>
                <a:spcPts val="0"/>
              </a:spcBef>
              <a:spcAft>
                <a:spcPts val="0"/>
              </a:spcAft>
              <a:buClr>
                <a:schemeClr val="accent3"/>
              </a:buClr>
              <a:buSzPts val="2800"/>
              <a:buFont typeface="Roboto Condensed"/>
              <a:buNone/>
              <a:defRPr sz="2800" b="1">
                <a:solidFill>
                  <a:schemeClr val="accent3"/>
                </a:solidFill>
                <a:latin typeface="Roboto Condensed"/>
                <a:ea typeface="Roboto Condensed"/>
                <a:cs typeface="Roboto Condensed"/>
                <a:sym typeface="Roboto Condensed"/>
              </a:defRPr>
            </a:lvl9pPr>
          </a:lstStyle>
          <a:p>
            <a:endParaRPr/>
          </a:p>
        </p:txBody>
      </p:sp>
      <p:sp>
        <p:nvSpPr>
          <p:cNvPr id="264" name="Google Shape;264;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Roboto Slab Regular"/>
              <a:buChar char="●"/>
              <a:defRPr sz="1800">
                <a:solidFill>
                  <a:schemeClr val="accent3"/>
                </a:solidFill>
                <a:latin typeface="Roboto Slab Regular"/>
                <a:ea typeface="Roboto Slab Regular"/>
                <a:cs typeface="Roboto Slab Regular"/>
                <a:sym typeface="Roboto Slab Regular"/>
              </a:defRPr>
            </a:lvl1pPr>
            <a:lvl2pPr marL="914400" lvl="1" indent="-317500" rtl="0">
              <a:lnSpc>
                <a:spcPct val="115000"/>
              </a:lnSpc>
              <a:spcBef>
                <a:spcPts val="1600"/>
              </a:spcBef>
              <a:spcAft>
                <a:spcPts val="0"/>
              </a:spcAft>
              <a:buClr>
                <a:schemeClr val="accent3"/>
              </a:buClr>
              <a:buSzPts val="1400"/>
              <a:buFont typeface="Roboto Slab Regular"/>
              <a:buChar char="○"/>
              <a:defRPr>
                <a:solidFill>
                  <a:schemeClr val="accent3"/>
                </a:solidFill>
                <a:latin typeface="Roboto Slab Regular"/>
                <a:ea typeface="Roboto Slab Regular"/>
                <a:cs typeface="Roboto Slab Regular"/>
                <a:sym typeface="Roboto Slab Regular"/>
              </a:defRPr>
            </a:lvl2pPr>
            <a:lvl3pPr marL="1371600" lvl="2" indent="-317500" rtl="0">
              <a:lnSpc>
                <a:spcPct val="115000"/>
              </a:lnSpc>
              <a:spcBef>
                <a:spcPts val="1600"/>
              </a:spcBef>
              <a:spcAft>
                <a:spcPts val="0"/>
              </a:spcAft>
              <a:buClr>
                <a:schemeClr val="accent3"/>
              </a:buClr>
              <a:buSzPts val="1400"/>
              <a:buFont typeface="Roboto Slab Regular"/>
              <a:buChar char="■"/>
              <a:defRPr>
                <a:solidFill>
                  <a:schemeClr val="accent3"/>
                </a:solidFill>
                <a:latin typeface="Roboto Slab Regular"/>
                <a:ea typeface="Roboto Slab Regular"/>
                <a:cs typeface="Roboto Slab Regular"/>
                <a:sym typeface="Roboto Slab Regular"/>
              </a:defRPr>
            </a:lvl3pPr>
            <a:lvl4pPr marL="1828800" lvl="3" indent="-317500" rtl="0">
              <a:lnSpc>
                <a:spcPct val="115000"/>
              </a:lnSpc>
              <a:spcBef>
                <a:spcPts val="1600"/>
              </a:spcBef>
              <a:spcAft>
                <a:spcPts val="0"/>
              </a:spcAft>
              <a:buClr>
                <a:schemeClr val="accent3"/>
              </a:buClr>
              <a:buSzPts val="1400"/>
              <a:buFont typeface="Roboto Slab Regular"/>
              <a:buChar char="●"/>
              <a:defRPr>
                <a:solidFill>
                  <a:schemeClr val="accent3"/>
                </a:solidFill>
                <a:latin typeface="Roboto Slab Regular"/>
                <a:ea typeface="Roboto Slab Regular"/>
                <a:cs typeface="Roboto Slab Regular"/>
                <a:sym typeface="Roboto Slab Regular"/>
              </a:defRPr>
            </a:lvl4pPr>
            <a:lvl5pPr marL="2286000" lvl="4" indent="-317500" rtl="0">
              <a:lnSpc>
                <a:spcPct val="115000"/>
              </a:lnSpc>
              <a:spcBef>
                <a:spcPts val="1600"/>
              </a:spcBef>
              <a:spcAft>
                <a:spcPts val="0"/>
              </a:spcAft>
              <a:buClr>
                <a:schemeClr val="accent3"/>
              </a:buClr>
              <a:buSzPts val="1400"/>
              <a:buFont typeface="Roboto Slab Regular"/>
              <a:buChar char="○"/>
              <a:defRPr>
                <a:solidFill>
                  <a:schemeClr val="accent3"/>
                </a:solidFill>
                <a:latin typeface="Roboto Slab Regular"/>
                <a:ea typeface="Roboto Slab Regular"/>
                <a:cs typeface="Roboto Slab Regular"/>
                <a:sym typeface="Roboto Slab Regular"/>
              </a:defRPr>
            </a:lvl5pPr>
            <a:lvl6pPr marL="2743200" lvl="5" indent="-317500" rtl="0">
              <a:lnSpc>
                <a:spcPct val="115000"/>
              </a:lnSpc>
              <a:spcBef>
                <a:spcPts val="1600"/>
              </a:spcBef>
              <a:spcAft>
                <a:spcPts val="0"/>
              </a:spcAft>
              <a:buClr>
                <a:schemeClr val="accent3"/>
              </a:buClr>
              <a:buSzPts val="1400"/>
              <a:buFont typeface="Roboto Slab Regular"/>
              <a:buChar char="■"/>
              <a:defRPr>
                <a:solidFill>
                  <a:schemeClr val="accent3"/>
                </a:solidFill>
                <a:latin typeface="Roboto Slab Regular"/>
                <a:ea typeface="Roboto Slab Regular"/>
                <a:cs typeface="Roboto Slab Regular"/>
                <a:sym typeface="Roboto Slab Regular"/>
              </a:defRPr>
            </a:lvl6pPr>
            <a:lvl7pPr marL="3200400" lvl="6" indent="-317500" rtl="0">
              <a:lnSpc>
                <a:spcPct val="115000"/>
              </a:lnSpc>
              <a:spcBef>
                <a:spcPts val="1600"/>
              </a:spcBef>
              <a:spcAft>
                <a:spcPts val="0"/>
              </a:spcAft>
              <a:buClr>
                <a:schemeClr val="accent3"/>
              </a:buClr>
              <a:buSzPts val="1400"/>
              <a:buFont typeface="Roboto Slab Regular"/>
              <a:buChar char="●"/>
              <a:defRPr>
                <a:solidFill>
                  <a:schemeClr val="accent3"/>
                </a:solidFill>
                <a:latin typeface="Roboto Slab Regular"/>
                <a:ea typeface="Roboto Slab Regular"/>
                <a:cs typeface="Roboto Slab Regular"/>
                <a:sym typeface="Roboto Slab Regular"/>
              </a:defRPr>
            </a:lvl7pPr>
            <a:lvl8pPr marL="3657600" lvl="7" indent="-317500" rtl="0">
              <a:lnSpc>
                <a:spcPct val="115000"/>
              </a:lnSpc>
              <a:spcBef>
                <a:spcPts val="1600"/>
              </a:spcBef>
              <a:spcAft>
                <a:spcPts val="0"/>
              </a:spcAft>
              <a:buClr>
                <a:schemeClr val="accent3"/>
              </a:buClr>
              <a:buSzPts val="1400"/>
              <a:buFont typeface="Roboto Slab Regular"/>
              <a:buChar char="○"/>
              <a:defRPr>
                <a:solidFill>
                  <a:schemeClr val="accent3"/>
                </a:solidFill>
                <a:latin typeface="Roboto Slab Regular"/>
                <a:ea typeface="Roboto Slab Regular"/>
                <a:cs typeface="Roboto Slab Regular"/>
                <a:sym typeface="Roboto Slab Regular"/>
              </a:defRPr>
            </a:lvl8pPr>
            <a:lvl9pPr marL="4114800" lvl="8" indent="-317500" rtl="0">
              <a:lnSpc>
                <a:spcPct val="115000"/>
              </a:lnSpc>
              <a:spcBef>
                <a:spcPts val="1600"/>
              </a:spcBef>
              <a:spcAft>
                <a:spcPts val="1600"/>
              </a:spcAft>
              <a:buClr>
                <a:schemeClr val="accent3"/>
              </a:buClr>
              <a:buSzPts val="1400"/>
              <a:buFont typeface="Roboto Slab Regular"/>
              <a:buChar char="■"/>
              <a:defRPr>
                <a:solidFill>
                  <a:schemeClr val="accent3"/>
                </a:solidFill>
                <a:latin typeface="Roboto Slab Regular"/>
                <a:ea typeface="Roboto Slab Regular"/>
                <a:cs typeface="Roboto Slab Regular"/>
                <a:sym typeface="Roboto Slab Regular"/>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6" r:id="rId2"/>
    <p:sldLayoutId id="2147483678" r:id="rId3"/>
    <p:sldLayoutId id="2147483679" r:id="rId4"/>
    <p:sldLayoutId id="2147483681" r:id="rId5"/>
    <p:sldLayoutId id="2147483682" r:id="rId6"/>
    <p:sldLayoutId id="2147483684" r:id="rId7"/>
    <p:sldLayoutId id="2147483685" r:id="rId8"/>
    <p:sldLayoutId id="2147483688" r:id="rId9"/>
    <p:sldLayoutId id="2147483691" r:id="rId10"/>
    <p:sldLayoutId id="214748369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41"/>
        <p:cNvGrpSpPr/>
        <p:nvPr/>
      </p:nvGrpSpPr>
      <p:grpSpPr>
        <a:xfrm>
          <a:off x="0" y="0"/>
          <a:ext cx="0" cy="0"/>
          <a:chOff x="0" y="0"/>
          <a:chExt cx="0" cy="0"/>
        </a:xfrm>
      </p:grpSpPr>
      <p:sp>
        <p:nvSpPr>
          <p:cNvPr id="542" name="Google Shape;542;p54"/>
          <p:cNvSpPr txBox="1">
            <a:spLocks noGrp="1"/>
          </p:cNvSpPr>
          <p:nvPr>
            <p:ph type="subTitle" idx="1"/>
          </p:nvPr>
        </p:nvSpPr>
        <p:spPr>
          <a:xfrm>
            <a:off x="2478350" y="2500617"/>
            <a:ext cx="4944000" cy="1187806"/>
          </a:xfrm>
          <a:prstGeom prst="rect">
            <a:avLst/>
          </a:prstGeom>
        </p:spPr>
        <p:txBody>
          <a:bodyPr spcFirstLastPara="1" wrap="square" lIns="91425" tIns="91425" rIns="91425" bIns="91425" anchor="t" anchorCtr="0">
            <a:noAutofit/>
          </a:bodyPr>
          <a:lstStyle/>
          <a:p>
            <a:pPr algn="l"/>
            <a:r>
              <a:rPr lang="en-US" altLang="ko-KR" b="1" dirty="0">
                <a:latin typeface="Arial" pitchFamily="34" charset="0"/>
                <a:cs typeface="Arial" pitchFamily="34" charset="0"/>
              </a:rPr>
              <a:t>GUIDED BY:  PROF THOMAS ABRAHAM J </a:t>
            </a:r>
          </a:p>
          <a:p>
            <a:pPr algn="l"/>
            <a:r>
              <a:rPr lang="en-US" altLang="ko-KR" b="1" dirty="0">
                <a:latin typeface="Arial" pitchFamily="34" charset="0"/>
                <a:cs typeface="Arial" pitchFamily="34" charset="0"/>
              </a:rPr>
              <a:t>PRESENTED BY: SHUBHAM GUPTA </a:t>
            </a:r>
            <a:r>
              <a:rPr lang="en-US" altLang="ko-KR" b="1" dirty="0" smtClean="0">
                <a:latin typeface="Arial" pitchFamily="34" charset="0"/>
                <a:cs typeface="Arial" pitchFamily="34" charset="0"/>
              </a:rPr>
              <a:t>          (</a:t>
            </a:r>
            <a:r>
              <a:rPr lang="en-US" altLang="ko-KR" b="1" dirty="0">
                <a:latin typeface="Arial" pitchFamily="34" charset="0"/>
                <a:cs typeface="Arial" pitchFamily="34" charset="0"/>
              </a:rPr>
              <a:t>18Mca1093)</a:t>
            </a:r>
          </a:p>
          <a:p>
            <a:pPr marL="0" lvl="0" indent="0" algn="ctr" rtl="0">
              <a:spcBef>
                <a:spcPts val="0"/>
              </a:spcBef>
              <a:spcAft>
                <a:spcPts val="0"/>
              </a:spcAft>
              <a:buNone/>
            </a:pPr>
            <a:endParaRPr dirty="0"/>
          </a:p>
        </p:txBody>
      </p:sp>
      <p:sp>
        <p:nvSpPr>
          <p:cNvPr id="543" name="Google Shape;543;p54"/>
          <p:cNvSpPr txBox="1">
            <a:spLocks noGrp="1"/>
          </p:cNvSpPr>
          <p:nvPr>
            <p:ph type="ctrTitle"/>
          </p:nvPr>
        </p:nvSpPr>
        <p:spPr>
          <a:xfrm>
            <a:off x="720725" y="1003276"/>
            <a:ext cx="7702500" cy="1651475"/>
          </a:xfrm>
          <a:prstGeom prst="rect">
            <a:avLst/>
          </a:prstGeom>
        </p:spPr>
        <p:txBody>
          <a:bodyPr spcFirstLastPara="1" wrap="square" lIns="91425" tIns="91425" rIns="91425" bIns="91425" anchor="b" anchorCtr="0">
            <a:noAutofit/>
          </a:bodyPr>
          <a:lstStyle/>
          <a:p>
            <a:pPr lvl="0"/>
            <a:r>
              <a:rPr lang="en-IN" sz="5400" dirty="0"/>
              <a:t>Voice Recognition using MFCC and GMM</a:t>
            </a:r>
            <a:endParaRPr sz="5200" dirty="0"/>
          </a:p>
        </p:txBody>
      </p:sp>
      <p:grpSp>
        <p:nvGrpSpPr>
          <p:cNvPr id="544" name="Google Shape;544;p54"/>
          <p:cNvGrpSpPr/>
          <p:nvPr/>
        </p:nvGrpSpPr>
        <p:grpSpPr>
          <a:xfrm>
            <a:off x="3982550" y="550509"/>
            <a:ext cx="1179300" cy="439332"/>
            <a:chOff x="3982550" y="676593"/>
            <a:chExt cx="1179300" cy="439332"/>
          </a:xfrm>
        </p:grpSpPr>
        <p:sp>
          <p:nvSpPr>
            <p:cNvPr id="545" name="Google Shape;545;p54"/>
            <p:cNvSpPr/>
            <p:nvPr/>
          </p:nvSpPr>
          <p:spPr>
            <a:xfrm>
              <a:off x="4530450" y="676593"/>
              <a:ext cx="69900" cy="69900"/>
            </a:xfrm>
            <a:prstGeom prst="round2SameRect">
              <a:avLst>
                <a:gd name="adj1" fmla="val 50000"/>
                <a:gd name="adj2" fmla="val 0"/>
              </a:avLst>
            </a:prstGeom>
            <a:solidFill>
              <a:srgbClr val="FFA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4"/>
            <p:cNvSpPr/>
            <p:nvPr/>
          </p:nvSpPr>
          <p:spPr>
            <a:xfrm>
              <a:off x="4193400" y="807925"/>
              <a:ext cx="757500" cy="249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54"/>
            <p:cNvGrpSpPr/>
            <p:nvPr/>
          </p:nvGrpSpPr>
          <p:grpSpPr>
            <a:xfrm>
              <a:off x="5003350" y="773925"/>
              <a:ext cx="115200" cy="342000"/>
              <a:chOff x="5003350" y="692300"/>
              <a:chExt cx="115200" cy="342000"/>
            </a:xfrm>
          </p:grpSpPr>
          <p:cxnSp>
            <p:nvCxnSpPr>
              <p:cNvPr id="548" name="Google Shape;548;p54"/>
              <p:cNvCxnSpPr>
                <a:endCxn id="549" idx="3"/>
              </p:cNvCxnSpPr>
              <p:nvPr/>
            </p:nvCxnSpPr>
            <p:spPr>
              <a:xfrm>
                <a:off x="5060950" y="692300"/>
                <a:ext cx="0" cy="342000"/>
              </a:xfrm>
              <a:prstGeom prst="straightConnector1">
                <a:avLst/>
              </a:prstGeom>
              <a:noFill/>
              <a:ln w="9525" cap="flat" cmpd="sng">
                <a:solidFill>
                  <a:schemeClr val="accent2"/>
                </a:solidFill>
                <a:prstDash val="solid"/>
                <a:round/>
                <a:headEnd type="none" w="med" len="med"/>
                <a:tailEnd type="none" w="med" len="med"/>
              </a:ln>
            </p:spPr>
          </p:cxnSp>
          <p:sp>
            <p:nvSpPr>
              <p:cNvPr id="549" name="Google Shape;549;p54"/>
              <p:cNvSpPr/>
              <p:nvPr/>
            </p:nvSpPr>
            <p:spPr>
              <a:xfrm>
                <a:off x="5003350" y="934700"/>
                <a:ext cx="115200" cy="996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54"/>
            <p:cNvSpPr/>
            <p:nvPr/>
          </p:nvSpPr>
          <p:spPr>
            <a:xfrm>
              <a:off x="3982550" y="718400"/>
              <a:ext cx="1179300" cy="9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1" name="Google Shape;551;p54"/>
          <p:cNvCxnSpPr/>
          <p:nvPr/>
        </p:nvCxnSpPr>
        <p:spPr>
          <a:xfrm>
            <a:off x="4194050" y="1296008"/>
            <a:ext cx="7563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Extraction</a:t>
            </a:r>
            <a:endParaRPr lang="en-US" dirty="0"/>
          </a:p>
        </p:txBody>
      </p:sp>
      <p:sp>
        <p:nvSpPr>
          <p:cNvPr id="3" name="Text Placeholder 2"/>
          <p:cNvSpPr>
            <a:spLocks noGrp="1"/>
          </p:cNvSpPr>
          <p:nvPr>
            <p:ph type="body" idx="1"/>
          </p:nvPr>
        </p:nvSpPr>
        <p:spPr>
          <a:xfrm>
            <a:off x="380144" y="1330291"/>
            <a:ext cx="8352890" cy="3416400"/>
          </a:xfrm>
        </p:spPr>
        <p:txBody>
          <a:bodyPr/>
          <a:lstStyle/>
          <a:p>
            <a:pPr algn="ctr"/>
            <a:r>
              <a:rPr lang="en-IN" sz="2000" dirty="0"/>
              <a:t>These features are extracted from the person’s voice by using MFCC </a:t>
            </a:r>
            <a:r>
              <a:rPr lang="en-IN" sz="2000" dirty="0" smtClean="0"/>
              <a:t>(Mel </a:t>
            </a:r>
            <a:r>
              <a:rPr lang="en-IN" sz="2000" dirty="0"/>
              <a:t>Frequency Cepstral Coefficient)</a:t>
            </a:r>
          </a:p>
          <a:p>
            <a:pPr algn="ctr"/>
            <a:endParaRPr lang="en-IN" sz="2000" dirty="0"/>
          </a:p>
          <a:p>
            <a:pPr algn="ctr"/>
            <a:r>
              <a:rPr lang="en-IN" sz="2000" dirty="0"/>
              <a:t>MFCC  is used as the acoustic features of human voice. It considers the human voice pitch in the form of frequencies.</a:t>
            </a:r>
          </a:p>
          <a:p>
            <a:pPr algn="ctr"/>
            <a:endParaRPr lang="en-IN" sz="2000" dirty="0"/>
          </a:p>
          <a:p>
            <a:pPr algn="ctr"/>
            <a:r>
              <a:rPr lang="en-IN" sz="2000" dirty="0"/>
              <a:t>Mel scale, these extracted features are unique to others</a:t>
            </a:r>
          </a:p>
          <a:p>
            <a:pPr marL="152400" indent="0">
              <a:buNone/>
            </a:pPr>
            <a:endParaRPr lang="en-US" dirty="0"/>
          </a:p>
        </p:txBody>
      </p:sp>
    </p:spTree>
    <p:extLst>
      <p:ext uri="{BB962C8B-B14F-4D97-AF65-F5344CB8AC3E}">
        <p14:creationId xmlns:p14="http://schemas.microsoft.com/office/powerpoint/2010/main" val="83301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90"/>
        <p:cNvGrpSpPr/>
        <p:nvPr/>
      </p:nvGrpSpPr>
      <p:grpSpPr>
        <a:xfrm>
          <a:off x="0" y="0"/>
          <a:ext cx="0" cy="0"/>
          <a:chOff x="0" y="0"/>
          <a:chExt cx="0" cy="0"/>
        </a:xfrm>
      </p:grpSpPr>
      <p:sp>
        <p:nvSpPr>
          <p:cNvPr id="1191" name="Google Shape;1191;p74"/>
          <p:cNvSpPr txBox="1">
            <a:spLocks noGrp="1"/>
          </p:cNvSpPr>
          <p:nvPr>
            <p:ph type="ctrTitle"/>
          </p:nvPr>
        </p:nvSpPr>
        <p:spPr>
          <a:xfrm>
            <a:off x="247389" y="201012"/>
            <a:ext cx="4342800" cy="1046100"/>
          </a:xfrm>
          <a:prstGeom prst="rect">
            <a:avLst/>
          </a:prstGeom>
        </p:spPr>
        <p:txBody>
          <a:bodyPr spcFirstLastPara="1" wrap="square" lIns="91425" tIns="91425" rIns="91425" bIns="91425" anchor="ctr" anchorCtr="0">
            <a:noAutofit/>
          </a:bodyPr>
          <a:lstStyle/>
          <a:p>
            <a:pPr lvl="0" algn="l"/>
            <a:r>
              <a:rPr lang="en-IN" dirty="0"/>
              <a:t>Training</a:t>
            </a:r>
            <a:endParaRPr dirty="0"/>
          </a:p>
        </p:txBody>
      </p:sp>
      <p:sp>
        <p:nvSpPr>
          <p:cNvPr id="1194" name="Google Shape;1194;p74"/>
          <p:cNvSpPr/>
          <p:nvPr/>
        </p:nvSpPr>
        <p:spPr>
          <a:xfrm>
            <a:off x="3017400" y="746600"/>
            <a:ext cx="174600" cy="174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74"/>
          <p:cNvGrpSpPr/>
          <p:nvPr/>
        </p:nvGrpSpPr>
        <p:grpSpPr>
          <a:xfrm>
            <a:off x="4724486" y="1114860"/>
            <a:ext cx="4143464" cy="3418840"/>
            <a:chOff x="4724486" y="1114860"/>
            <a:chExt cx="4143464" cy="3418840"/>
          </a:xfrm>
        </p:grpSpPr>
        <p:grpSp>
          <p:nvGrpSpPr>
            <p:cNvPr id="1196" name="Google Shape;1196;p74"/>
            <p:cNvGrpSpPr/>
            <p:nvPr/>
          </p:nvGrpSpPr>
          <p:grpSpPr>
            <a:xfrm>
              <a:off x="4724486" y="1814875"/>
              <a:ext cx="3857700" cy="2718825"/>
              <a:chOff x="4724486" y="1814875"/>
              <a:chExt cx="3857700" cy="2718825"/>
            </a:xfrm>
          </p:grpSpPr>
          <p:cxnSp>
            <p:nvCxnSpPr>
              <p:cNvPr id="1197" name="Google Shape;1197;p74"/>
              <p:cNvCxnSpPr/>
              <p:nvPr/>
            </p:nvCxnSpPr>
            <p:spPr>
              <a:xfrm>
                <a:off x="4724486" y="4533700"/>
                <a:ext cx="3857700" cy="0"/>
              </a:xfrm>
              <a:prstGeom prst="straightConnector1">
                <a:avLst/>
              </a:prstGeom>
              <a:noFill/>
              <a:ln w="19050" cap="flat" cmpd="sng">
                <a:solidFill>
                  <a:schemeClr val="accent3"/>
                </a:solidFill>
                <a:prstDash val="solid"/>
                <a:round/>
                <a:headEnd type="none" w="med" len="med"/>
                <a:tailEnd type="none" w="med" len="med"/>
              </a:ln>
            </p:spPr>
          </p:cxnSp>
          <p:sp>
            <p:nvSpPr>
              <p:cNvPr id="1198" name="Google Shape;1198;p74"/>
              <p:cNvSpPr/>
              <p:nvPr/>
            </p:nvSpPr>
            <p:spPr>
              <a:xfrm>
                <a:off x="4836525" y="1814875"/>
                <a:ext cx="3633600" cy="1766700"/>
              </a:xfrm>
              <a:prstGeom prst="rect">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9" name="Google Shape;1199;p74"/>
              <p:cNvCxnSpPr/>
              <p:nvPr/>
            </p:nvCxnSpPr>
            <p:spPr>
              <a:xfrm>
                <a:off x="4844275" y="3574725"/>
                <a:ext cx="3619500" cy="0"/>
              </a:xfrm>
              <a:prstGeom prst="straightConnector1">
                <a:avLst/>
              </a:prstGeom>
              <a:noFill/>
              <a:ln w="19050" cap="flat" cmpd="sng">
                <a:solidFill>
                  <a:schemeClr val="accent3"/>
                </a:solidFill>
                <a:prstDash val="solid"/>
                <a:round/>
                <a:headEnd type="none" w="med" len="med"/>
                <a:tailEnd type="none" w="med" len="med"/>
              </a:ln>
            </p:spPr>
          </p:cxnSp>
          <p:sp>
            <p:nvSpPr>
              <p:cNvPr id="1200" name="Google Shape;1200;p74"/>
              <p:cNvSpPr/>
              <p:nvPr/>
            </p:nvSpPr>
            <p:spPr>
              <a:xfrm>
                <a:off x="6566725" y="3677950"/>
                <a:ext cx="174600" cy="1746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4"/>
              <p:cNvSpPr/>
              <p:nvPr/>
            </p:nvSpPr>
            <p:spPr>
              <a:xfrm>
                <a:off x="5886100" y="4318600"/>
                <a:ext cx="1534500" cy="2151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4"/>
              <p:cNvSpPr/>
              <p:nvPr/>
            </p:nvSpPr>
            <p:spPr>
              <a:xfrm rot="5400000">
                <a:off x="6465350" y="3875861"/>
                <a:ext cx="375900" cy="5004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1203;p74"/>
            <p:cNvSpPr/>
            <p:nvPr/>
          </p:nvSpPr>
          <p:spPr>
            <a:xfrm rot="10800000">
              <a:off x="7978975" y="1596213"/>
              <a:ext cx="653100" cy="34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4"/>
            <p:cNvSpPr/>
            <p:nvPr/>
          </p:nvSpPr>
          <p:spPr>
            <a:xfrm rot="10800000">
              <a:off x="8693350" y="1919463"/>
              <a:ext cx="174600" cy="17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4"/>
            <p:cNvSpPr/>
            <p:nvPr/>
          </p:nvSpPr>
          <p:spPr>
            <a:xfrm>
              <a:off x="4836525" y="3581500"/>
              <a:ext cx="3633600" cy="3567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4"/>
            <p:cNvSpPr/>
            <p:nvPr/>
          </p:nvSpPr>
          <p:spPr>
            <a:xfrm>
              <a:off x="6142362" y="2015372"/>
              <a:ext cx="1119911" cy="1221811"/>
            </a:xfrm>
            <a:custGeom>
              <a:avLst/>
              <a:gdLst/>
              <a:ahLst/>
              <a:cxnLst/>
              <a:rect l="l" t="t" r="r" b="b"/>
              <a:pathLst>
                <a:path w="27432" h="29928" extrusionOk="0">
                  <a:moveTo>
                    <a:pt x="4755" y="0"/>
                  </a:moveTo>
                  <a:lnTo>
                    <a:pt x="0" y="29928"/>
                  </a:lnTo>
                  <a:lnTo>
                    <a:pt x="27431" y="29928"/>
                  </a:lnTo>
                  <a:lnTo>
                    <a:pt x="2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4"/>
            <p:cNvSpPr/>
            <p:nvPr/>
          </p:nvSpPr>
          <p:spPr>
            <a:xfrm>
              <a:off x="5494923" y="2487755"/>
              <a:ext cx="2422800" cy="1093743"/>
            </a:xfrm>
            <a:custGeom>
              <a:avLst/>
              <a:gdLst/>
              <a:ahLst/>
              <a:cxnLst/>
              <a:rect l="l" t="t" r="r" b="b"/>
              <a:pathLst>
                <a:path w="59346" h="26791" extrusionOk="0">
                  <a:moveTo>
                    <a:pt x="29587" y="0"/>
                  </a:moveTo>
                  <a:cubicBezTo>
                    <a:pt x="29339" y="0"/>
                    <a:pt x="29091" y="18"/>
                    <a:pt x="28848" y="55"/>
                  </a:cubicBezTo>
                  <a:lnTo>
                    <a:pt x="8401" y="8365"/>
                  </a:lnTo>
                  <a:cubicBezTo>
                    <a:pt x="7439" y="8513"/>
                    <a:pt x="2060" y="21670"/>
                    <a:pt x="0" y="26791"/>
                  </a:cubicBezTo>
                  <a:lnTo>
                    <a:pt x="59346" y="26791"/>
                  </a:lnTo>
                  <a:cubicBezTo>
                    <a:pt x="57314" y="21850"/>
                    <a:pt x="51741" y="8538"/>
                    <a:pt x="50639" y="8347"/>
                  </a:cubicBezTo>
                  <a:lnTo>
                    <a:pt x="30447" y="72"/>
                  </a:lnTo>
                  <a:cubicBezTo>
                    <a:pt x="30162" y="24"/>
                    <a:pt x="29874" y="0"/>
                    <a:pt x="29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4"/>
            <p:cNvSpPr/>
            <p:nvPr/>
          </p:nvSpPr>
          <p:spPr>
            <a:xfrm>
              <a:off x="6486270" y="2262321"/>
              <a:ext cx="425886" cy="574694"/>
            </a:xfrm>
            <a:custGeom>
              <a:avLst/>
              <a:gdLst/>
              <a:ahLst/>
              <a:cxnLst/>
              <a:rect l="l" t="t" r="r" b="b"/>
              <a:pathLst>
                <a:path w="10432" h="14077" extrusionOk="0">
                  <a:moveTo>
                    <a:pt x="10431" y="0"/>
                  </a:moveTo>
                  <a:lnTo>
                    <a:pt x="0" y="115"/>
                  </a:lnTo>
                  <a:lnTo>
                    <a:pt x="857" y="9578"/>
                  </a:lnTo>
                  <a:lnTo>
                    <a:pt x="3815" y="13700"/>
                  </a:lnTo>
                  <a:cubicBezTo>
                    <a:pt x="4197" y="13950"/>
                    <a:pt x="4637" y="14077"/>
                    <a:pt x="5079" y="14077"/>
                  </a:cubicBezTo>
                  <a:cubicBezTo>
                    <a:pt x="5497" y="14077"/>
                    <a:pt x="5915" y="13963"/>
                    <a:pt x="6285" y="13735"/>
                  </a:cubicBezTo>
                  <a:lnTo>
                    <a:pt x="9318" y="9523"/>
                  </a:lnTo>
                  <a:lnTo>
                    <a:pt x="10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4"/>
            <p:cNvSpPr/>
            <p:nvPr/>
          </p:nvSpPr>
          <p:spPr>
            <a:xfrm>
              <a:off x="6170980" y="1755686"/>
              <a:ext cx="270343" cy="270547"/>
            </a:xfrm>
            <a:custGeom>
              <a:avLst/>
              <a:gdLst/>
              <a:ahLst/>
              <a:cxnLst/>
              <a:rect l="l" t="t" r="r" b="b"/>
              <a:pathLst>
                <a:path w="6622" h="6627" extrusionOk="0">
                  <a:moveTo>
                    <a:pt x="3314" y="0"/>
                  </a:moveTo>
                  <a:cubicBezTo>
                    <a:pt x="1484" y="0"/>
                    <a:pt x="1" y="1485"/>
                    <a:pt x="1" y="3314"/>
                  </a:cubicBezTo>
                  <a:cubicBezTo>
                    <a:pt x="1" y="5145"/>
                    <a:pt x="1484" y="6627"/>
                    <a:pt x="3314" y="6627"/>
                  </a:cubicBezTo>
                  <a:cubicBezTo>
                    <a:pt x="5142" y="6627"/>
                    <a:pt x="6621" y="5145"/>
                    <a:pt x="6621" y="3314"/>
                  </a:cubicBezTo>
                  <a:cubicBezTo>
                    <a:pt x="6621" y="1485"/>
                    <a:pt x="5142" y="0"/>
                    <a:pt x="3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4"/>
            <p:cNvSpPr/>
            <p:nvPr/>
          </p:nvSpPr>
          <p:spPr>
            <a:xfrm>
              <a:off x="6486600" y="2266275"/>
              <a:ext cx="426375" cy="172375"/>
            </a:xfrm>
            <a:custGeom>
              <a:avLst/>
              <a:gdLst/>
              <a:ahLst/>
              <a:cxnLst/>
              <a:rect l="l" t="t" r="r" b="b"/>
              <a:pathLst>
                <a:path w="17055" h="6895" extrusionOk="0">
                  <a:moveTo>
                    <a:pt x="227" y="2631"/>
                  </a:moveTo>
                  <a:lnTo>
                    <a:pt x="0" y="273"/>
                  </a:lnTo>
                  <a:lnTo>
                    <a:pt x="17055" y="0"/>
                  </a:lnTo>
                  <a:lnTo>
                    <a:pt x="16783" y="1996"/>
                  </a:lnTo>
                  <a:lnTo>
                    <a:pt x="8936" y="6895"/>
                  </a:lnTo>
                  <a:close/>
                </a:path>
              </a:pathLst>
            </a:custGeom>
            <a:solidFill>
              <a:schemeClr val="accent5"/>
            </a:solidFill>
            <a:ln>
              <a:noFill/>
            </a:ln>
          </p:spPr>
        </p:sp>
        <p:sp>
          <p:nvSpPr>
            <p:cNvPr id="1211" name="Google Shape;1211;p74"/>
            <p:cNvSpPr/>
            <p:nvPr/>
          </p:nvSpPr>
          <p:spPr>
            <a:xfrm>
              <a:off x="6929586" y="1755686"/>
              <a:ext cx="270588" cy="270547"/>
            </a:xfrm>
            <a:custGeom>
              <a:avLst/>
              <a:gdLst/>
              <a:ahLst/>
              <a:cxnLst/>
              <a:rect l="l" t="t" r="r" b="b"/>
              <a:pathLst>
                <a:path w="6628" h="6627" extrusionOk="0">
                  <a:moveTo>
                    <a:pt x="3314" y="0"/>
                  </a:moveTo>
                  <a:cubicBezTo>
                    <a:pt x="1483" y="0"/>
                    <a:pt x="1" y="1485"/>
                    <a:pt x="1" y="3314"/>
                  </a:cubicBezTo>
                  <a:cubicBezTo>
                    <a:pt x="1" y="5145"/>
                    <a:pt x="1483" y="6627"/>
                    <a:pt x="3314" y="6627"/>
                  </a:cubicBezTo>
                  <a:cubicBezTo>
                    <a:pt x="5142" y="6627"/>
                    <a:pt x="6627" y="5145"/>
                    <a:pt x="6627" y="3314"/>
                  </a:cubicBezTo>
                  <a:cubicBezTo>
                    <a:pt x="6627" y="1485"/>
                    <a:pt x="5142" y="0"/>
                    <a:pt x="3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4"/>
            <p:cNvSpPr/>
            <p:nvPr/>
          </p:nvSpPr>
          <p:spPr>
            <a:xfrm>
              <a:off x="6334769" y="1459012"/>
              <a:ext cx="715581" cy="939057"/>
            </a:xfrm>
            <a:custGeom>
              <a:avLst/>
              <a:gdLst/>
              <a:ahLst/>
              <a:cxnLst/>
              <a:rect l="l" t="t" r="r" b="b"/>
              <a:pathLst>
                <a:path w="17528" h="23002" extrusionOk="0">
                  <a:moveTo>
                    <a:pt x="8016" y="1"/>
                  </a:moveTo>
                  <a:cubicBezTo>
                    <a:pt x="3525" y="1"/>
                    <a:pt x="1" y="3860"/>
                    <a:pt x="419" y="8331"/>
                  </a:cubicBezTo>
                  <a:lnTo>
                    <a:pt x="1283" y="17715"/>
                  </a:lnTo>
                  <a:cubicBezTo>
                    <a:pt x="1283" y="20376"/>
                    <a:pt x="9077" y="23002"/>
                    <a:pt x="9077" y="23002"/>
                  </a:cubicBezTo>
                  <a:cubicBezTo>
                    <a:pt x="9077" y="23002"/>
                    <a:pt x="16219" y="19491"/>
                    <a:pt x="16219" y="17335"/>
                  </a:cubicBezTo>
                  <a:lnTo>
                    <a:pt x="17124" y="7951"/>
                  </a:lnTo>
                  <a:cubicBezTo>
                    <a:pt x="17528" y="3691"/>
                    <a:pt x="14177" y="1"/>
                    <a:pt x="9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4"/>
            <p:cNvSpPr/>
            <p:nvPr/>
          </p:nvSpPr>
          <p:spPr>
            <a:xfrm>
              <a:off x="6434790" y="2033825"/>
              <a:ext cx="86508" cy="86671"/>
            </a:xfrm>
            <a:custGeom>
              <a:avLst/>
              <a:gdLst/>
              <a:ahLst/>
              <a:cxnLst/>
              <a:rect l="l" t="t" r="r" b="b"/>
              <a:pathLst>
                <a:path w="2119" h="2123" extrusionOk="0">
                  <a:moveTo>
                    <a:pt x="1057" y="0"/>
                  </a:moveTo>
                  <a:cubicBezTo>
                    <a:pt x="477" y="0"/>
                    <a:pt x="0" y="474"/>
                    <a:pt x="0" y="1057"/>
                  </a:cubicBezTo>
                  <a:cubicBezTo>
                    <a:pt x="0" y="1645"/>
                    <a:pt x="477" y="2122"/>
                    <a:pt x="1057" y="2122"/>
                  </a:cubicBezTo>
                  <a:cubicBezTo>
                    <a:pt x="1645" y="2122"/>
                    <a:pt x="2118" y="1645"/>
                    <a:pt x="2118" y="1057"/>
                  </a:cubicBezTo>
                  <a:cubicBezTo>
                    <a:pt x="2118" y="474"/>
                    <a:pt x="1645" y="0"/>
                    <a:pt x="1057" y="0"/>
                  </a:cubicBezTo>
                  <a:close/>
                </a:path>
              </a:pathLst>
            </a:custGeom>
            <a:solidFill>
              <a:srgbClr val="EF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4"/>
            <p:cNvSpPr/>
            <p:nvPr/>
          </p:nvSpPr>
          <p:spPr>
            <a:xfrm>
              <a:off x="6879820" y="2033825"/>
              <a:ext cx="86508" cy="86671"/>
            </a:xfrm>
            <a:custGeom>
              <a:avLst/>
              <a:gdLst/>
              <a:ahLst/>
              <a:cxnLst/>
              <a:rect l="l" t="t" r="r" b="b"/>
              <a:pathLst>
                <a:path w="2119" h="2123" extrusionOk="0">
                  <a:moveTo>
                    <a:pt x="1057" y="0"/>
                  </a:moveTo>
                  <a:cubicBezTo>
                    <a:pt x="470" y="0"/>
                    <a:pt x="0" y="474"/>
                    <a:pt x="0" y="1057"/>
                  </a:cubicBezTo>
                  <a:cubicBezTo>
                    <a:pt x="0" y="1645"/>
                    <a:pt x="470" y="2122"/>
                    <a:pt x="1057" y="2122"/>
                  </a:cubicBezTo>
                  <a:cubicBezTo>
                    <a:pt x="1641" y="2122"/>
                    <a:pt x="2118" y="1645"/>
                    <a:pt x="2118" y="1057"/>
                  </a:cubicBezTo>
                  <a:cubicBezTo>
                    <a:pt x="2118" y="474"/>
                    <a:pt x="1641" y="0"/>
                    <a:pt x="1057" y="0"/>
                  </a:cubicBezTo>
                  <a:close/>
                </a:path>
              </a:pathLst>
            </a:custGeom>
            <a:solidFill>
              <a:srgbClr val="EF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4"/>
            <p:cNvSpPr/>
            <p:nvPr/>
          </p:nvSpPr>
          <p:spPr>
            <a:xfrm>
              <a:off x="6362857" y="1797858"/>
              <a:ext cx="277488" cy="277447"/>
            </a:xfrm>
            <a:custGeom>
              <a:avLst/>
              <a:gdLst/>
              <a:ahLst/>
              <a:cxnLst/>
              <a:rect l="l" t="t" r="r" b="b"/>
              <a:pathLst>
                <a:path w="6797" h="6796" extrusionOk="0">
                  <a:moveTo>
                    <a:pt x="5559" y="259"/>
                  </a:moveTo>
                  <a:cubicBezTo>
                    <a:pt x="6098" y="259"/>
                    <a:pt x="6537" y="701"/>
                    <a:pt x="6537" y="1237"/>
                  </a:cubicBezTo>
                  <a:lnTo>
                    <a:pt x="6537" y="5552"/>
                  </a:lnTo>
                  <a:cubicBezTo>
                    <a:pt x="6537" y="6095"/>
                    <a:pt x="6098" y="6537"/>
                    <a:pt x="5559" y="6537"/>
                  </a:cubicBezTo>
                  <a:lnTo>
                    <a:pt x="1244" y="6537"/>
                  </a:lnTo>
                  <a:cubicBezTo>
                    <a:pt x="702" y="6537"/>
                    <a:pt x="259" y="6095"/>
                    <a:pt x="259" y="5552"/>
                  </a:cubicBezTo>
                  <a:lnTo>
                    <a:pt x="259" y="1237"/>
                  </a:lnTo>
                  <a:cubicBezTo>
                    <a:pt x="259" y="701"/>
                    <a:pt x="702" y="259"/>
                    <a:pt x="1244" y="259"/>
                  </a:cubicBezTo>
                  <a:close/>
                  <a:moveTo>
                    <a:pt x="1244" y="0"/>
                  </a:moveTo>
                  <a:cubicBezTo>
                    <a:pt x="557" y="0"/>
                    <a:pt x="0" y="556"/>
                    <a:pt x="0" y="1237"/>
                  </a:cubicBezTo>
                  <a:lnTo>
                    <a:pt x="0" y="5552"/>
                  </a:lnTo>
                  <a:cubicBezTo>
                    <a:pt x="0" y="6240"/>
                    <a:pt x="557" y="6796"/>
                    <a:pt x="1244" y="6796"/>
                  </a:cubicBezTo>
                  <a:lnTo>
                    <a:pt x="5559" y="6796"/>
                  </a:lnTo>
                  <a:cubicBezTo>
                    <a:pt x="6240" y="6796"/>
                    <a:pt x="6796" y="6240"/>
                    <a:pt x="6796" y="5552"/>
                  </a:cubicBezTo>
                  <a:lnTo>
                    <a:pt x="6796" y="1237"/>
                  </a:lnTo>
                  <a:cubicBezTo>
                    <a:pt x="6796" y="556"/>
                    <a:pt x="6240" y="0"/>
                    <a:pt x="5559" y="0"/>
                  </a:cubicBezTo>
                  <a:close/>
                </a:path>
              </a:pathLst>
            </a:custGeom>
            <a:solidFill>
              <a:srgbClr val="1B2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4"/>
            <p:cNvSpPr/>
            <p:nvPr/>
          </p:nvSpPr>
          <p:spPr>
            <a:xfrm>
              <a:off x="6744241" y="1797858"/>
              <a:ext cx="277488" cy="277447"/>
            </a:xfrm>
            <a:custGeom>
              <a:avLst/>
              <a:gdLst/>
              <a:ahLst/>
              <a:cxnLst/>
              <a:rect l="l" t="t" r="r" b="b"/>
              <a:pathLst>
                <a:path w="6797" h="6796" extrusionOk="0">
                  <a:moveTo>
                    <a:pt x="5553" y="259"/>
                  </a:moveTo>
                  <a:cubicBezTo>
                    <a:pt x="6096" y="259"/>
                    <a:pt x="6538" y="701"/>
                    <a:pt x="6538" y="1237"/>
                  </a:cubicBezTo>
                  <a:lnTo>
                    <a:pt x="6538" y="5552"/>
                  </a:lnTo>
                  <a:cubicBezTo>
                    <a:pt x="6538" y="6095"/>
                    <a:pt x="6096" y="6537"/>
                    <a:pt x="5553" y="6537"/>
                  </a:cubicBezTo>
                  <a:lnTo>
                    <a:pt x="1237" y="6537"/>
                  </a:lnTo>
                  <a:cubicBezTo>
                    <a:pt x="702" y="6537"/>
                    <a:pt x="260" y="6095"/>
                    <a:pt x="260" y="5552"/>
                  </a:cubicBezTo>
                  <a:lnTo>
                    <a:pt x="260" y="1237"/>
                  </a:lnTo>
                  <a:cubicBezTo>
                    <a:pt x="260" y="701"/>
                    <a:pt x="702" y="259"/>
                    <a:pt x="1237" y="259"/>
                  </a:cubicBezTo>
                  <a:close/>
                  <a:moveTo>
                    <a:pt x="1237" y="0"/>
                  </a:moveTo>
                  <a:cubicBezTo>
                    <a:pt x="557" y="0"/>
                    <a:pt x="1" y="556"/>
                    <a:pt x="1" y="1237"/>
                  </a:cubicBezTo>
                  <a:lnTo>
                    <a:pt x="1" y="5552"/>
                  </a:lnTo>
                  <a:cubicBezTo>
                    <a:pt x="1" y="6240"/>
                    <a:pt x="557" y="6796"/>
                    <a:pt x="1237" y="6796"/>
                  </a:cubicBezTo>
                  <a:lnTo>
                    <a:pt x="5553" y="6796"/>
                  </a:lnTo>
                  <a:cubicBezTo>
                    <a:pt x="6241" y="6796"/>
                    <a:pt x="6796" y="6240"/>
                    <a:pt x="6796" y="5552"/>
                  </a:cubicBezTo>
                  <a:lnTo>
                    <a:pt x="6796" y="1237"/>
                  </a:lnTo>
                  <a:cubicBezTo>
                    <a:pt x="6796" y="556"/>
                    <a:pt x="6241" y="0"/>
                    <a:pt x="5553" y="0"/>
                  </a:cubicBezTo>
                  <a:close/>
                </a:path>
              </a:pathLst>
            </a:custGeom>
            <a:solidFill>
              <a:srgbClr val="1B2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4"/>
            <p:cNvSpPr/>
            <p:nvPr/>
          </p:nvSpPr>
          <p:spPr>
            <a:xfrm>
              <a:off x="6629687" y="1882324"/>
              <a:ext cx="125455" cy="36987"/>
            </a:xfrm>
            <a:custGeom>
              <a:avLst/>
              <a:gdLst/>
              <a:ahLst/>
              <a:cxnLst/>
              <a:rect l="l" t="t" r="r" b="b"/>
              <a:pathLst>
                <a:path w="3073" h="906" extrusionOk="0">
                  <a:moveTo>
                    <a:pt x="1504" y="0"/>
                  </a:moveTo>
                  <a:cubicBezTo>
                    <a:pt x="423" y="0"/>
                    <a:pt x="18" y="709"/>
                    <a:pt x="1" y="737"/>
                  </a:cubicBezTo>
                  <a:lnTo>
                    <a:pt x="229" y="864"/>
                  </a:lnTo>
                  <a:cubicBezTo>
                    <a:pt x="243" y="840"/>
                    <a:pt x="581" y="260"/>
                    <a:pt x="1504" y="260"/>
                  </a:cubicBezTo>
                  <a:cubicBezTo>
                    <a:pt x="2434" y="260"/>
                    <a:pt x="2831" y="882"/>
                    <a:pt x="2848" y="906"/>
                  </a:cubicBezTo>
                  <a:lnTo>
                    <a:pt x="3072" y="767"/>
                  </a:lnTo>
                  <a:cubicBezTo>
                    <a:pt x="3048" y="737"/>
                    <a:pt x="2586" y="0"/>
                    <a:pt x="1504" y="0"/>
                  </a:cubicBezTo>
                  <a:close/>
                </a:path>
              </a:pathLst>
            </a:custGeom>
            <a:solidFill>
              <a:srgbClr val="1B2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4"/>
            <p:cNvSpPr/>
            <p:nvPr/>
          </p:nvSpPr>
          <p:spPr>
            <a:xfrm>
              <a:off x="5388982" y="2035008"/>
              <a:ext cx="477530" cy="629072"/>
            </a:xfrm>
            <a:custGeom>
              <a:avLst/>
              <a:gdLst/>
              <a:ahLst/>
              <a:cxnLst/>
              <a:rect l="l" t="t" r="r" b="b"/>
              <a:pathLst>
                <a:path w="11697" h="15409" extrusionOk="0">
                  <a:moveTo>
                    <a:pt x="4575" y="0"/>
                  </a:moveTo>
                  <a:cubicBezTo>
                    <a:pt x="4541" y="0"/>
                    <a:pt x="4506" y="8"/>
                    <a:pt x="4469" y="27"/>
                  </a:cubicBezTo>
                  <a:cubicBezTo>
                    <a:pt x="4178" y="172"/>
                    <a:pt x="4120" y="503"/>
                    <a:pt x="4106" y="794"/>
                  </a:cubicBezTo>
                  <a:cubicBezTo>
                    <a:pt x="4051" y="2038"/>
                    <a:pt x="4072" y="3226"/>
                    <a:pt x="4057" y="4477"/>
                  </a:cubicBezTo>
                  <a:cubicBezTo>
                    <a:pt x="4051" y="4809"/>
                    <a:pt x="3888" y="5821"/>
                    <a:pt x="3888" y="5821"/>
                  </a:cubicBezTo>
                  <a:cubicBezTo>
                    <a:pt x="3888" y="5822"/>
                    <a:pt x="3887" y="5824"/>
                    <a:pt x="3887" y="5826"/>
                  </a:cubicBezTo>
                  <a:lnTo>
                    <a:pt x="3887" y="5826"/>
                  </a:lnTo>
                  <a:cubicBezTo>
                    <a:pt x="3880" y="5846"/>
                    <a:pt x="3880" y="5853"/>
                    <a:pt x="3882" y="5853"/>
                  </a:cubicBezTo>
                  <a:cubicBezTo>
                    <a:pt x="3883" y="5853"/>
                    <a:pt x="3885" y="5851"/>
                    <a:pt x="3887" y="5847"/>
                  </a:cubicBezTo>
                  <a:lnTo>
                    <a:pt x="3887" y="5847"/>
                  </a:lnTo>
                  <a:cubicBezTo>
                    <a:pt x="3892" y="5889"/>
                    <a:pt x="3912" y="5961"/>
                    <a:pt x="3912" y="5966"/>
                  </a:cubicBezTo>
                  <a:cubicBezTo>
                    <a:pt x="3646" y="5140"/>
                    <a:pt x="3031" y="3267"/>
                    <a:pt x="2779" y="1854"/>
                  </a:cubicBezTo>
                  <a:cubicBezTo>
                    <a:pt x="2731" y="1596"/>
                    <a:pt x="2595" y="1302"/>
                    <a:pt x="2337" y="1264"/>
                  </a:cubicBezTo>
                  <a:cubicBezTo>
                    <a:pt x="2318" y="1261"/>
                    <a:pt x="2298" y="1260"/>
                    <a:pt x="2280" y="1260"/>
                  </a:cubicBezTo>
                  <a:cubicBezTo>
                    <a:pt x="1973" y="1260"/>
                    <a:pt x="1723" y="1621"/>
                    <a:pt x="1739" y="1934"/>
                  </a:cubicBezTo>
                  <a:cubicBezTo>
                    <a:pt x="1849" y="3541"/>
                    <a:pt x="2091" y="5085"/>
                    <a:pt x="1922" y="6636"/>
                  </a:cubicBezTo>
                  <a:cubicBezTo>
                    <a:pt x="1906" y="6783"/>
                    <a:pt x="1828" y="6970"/>
                    <a:pt x="1688" y="6970"/>
                  </a:cubicBezTo>
                  <a:cubicBezTo>
                    <a:pt x="1680" y="6970"/>
                    <a:pt x="1671" y="6969"/>
                    <a:pt x="1663" y="6968"/>
                  </a:cubicBezTo>
                  <a:cubicBezTo>
                    <a:pt x="1414" y="5683"/>
                    <a:pt x="1269" y="4819"/>
                    <a:pt x="1017" y="3541"/>
                  </a:cubicBezTo>
                  <a:cubicBezTo>
                    <a:pt x="953" y="3190"/>
                    <a:pt x="861" y="2869"/>
                    <a:pt x="528" y="2869"/>
                  </a:cubicBezTo>
                  <a:cubicBezTo>
                    <a:pt x="516" y="2869"/>
                    <a:pt x="504" y="2869"/>
                    <a:pt x="492" y="2870"/>
                  </a:cubicBezTo>
                  <a:cubicBezTo>
                    <a:pt x="87" y="2894"/>
                    <a:pt x="1" y="3451"/>
                    <a:pt x="46" y="3848"/>
                  </a:cubicBezTo>
                  <a:cubicBezTo>
                    <a:pt x="406" y="7590"/>
                    <a:pt x="768" y="12223"/>
                    <a:pt x="2119" y="15374"/>
                  </a:cubicBezTo>
                  <a:lnTo>
                    <a:pt x="7534" y="15409"/>
                  </a:lnTo>
                  <a:cubicBezTo>
                    <a:pt x="8408" y="15350"/>
                    <a:pt x="9171" y="14728"/>
                    <a:pt x="9623" y="13975"/>
                  </a:cubicBezTo>
                  <a:cubicBezTo>
                    <a:pt x="10076" y="13225"/>
                    <a:pt x="10280" y="12351"/>
                    <a:pt x="10473" y="11494"/>
                  </a:cubicBezTo>
                  <a:cubicBezTo>
                    <a:pt x="10854" y="9836"/>
                    <a:pt x="11234" y="8174"/>
                    <a:pt x="11613" y="6515"/>
                  </a:cubicBezTo>
                  <a:cubicBezTo>
                    <a:pt x="11655" y="6329"/>
                    <a:pt x="11696" y="6121"/>
                    <a:pt x="11600" y="5952"/>
                  </a:cubicBezTo>
                  <a:cubicBezTo>
                    <a:pt x="11520" y="5812"/>
                    <a:pt x="11381" y="5757"/>
                    <a:pt x="11222" y="5757"/>
                  </a:cubicBezTo>
                  <a:cubicBezTo>
                    <a:pt x="11006" y="5757"/>
                    <a:pt x="10754" y="5861"/>
                    <a:pt x="10570" y="5990"/>
                  </a:cubicBezTo>
                  <a:cubicBezTo>
                    <a:pt x="9706" y="6595"/>
                    <a:pt x="8956" y="7801"/>
                    <a:pt x="8553" y="8906"/>
                  </a:cubicBezTo>
                  <a:lnTo>
                    <a:pt x="8259" y="7179"/>
                  </a:lnTo>
                  <a:cubicBezTo>
                    <a:pt x="7768" y="5126"/>
                    <a:pt x="7806" y="2887"/>
                    <a:pt x="7405" y="818"/>
                  </a:cubicBezTo>
                  <a:cubicBezTo>
                    <a:pt x="7381" y="714"/>
                    <a:pt x="7339" y="607"/>
                    <a:pt x="7243" y="552"/>
                  </a:cubicBezTo>
                  <a:cubicBezTo>
                    <a:pt x="7209" y="533"/>
                    <a:pt x="7170" y="525"/>
                    <a:pt x="7129" y="525"/>
                  </a:cubicBezTo>
                  <a:cubicBezTo>
                    <a:pt x="7078" y="525"/>
                    <a:pt x="7025" y="538"/>
                    <a:pt x="6977" y="559"/>
                  </a:cubicBezTo>
                  <a:cubicBezTo>
                    <a:pt x="6787" y="625"/>
                    <a:pt x="6642" y="784"/>
                    <a:pt x="6545" y="956"/>
                  </a:cubicBezTo>
                  <a:cubicBezTo>
                    <a:pt x="6383" y="1253"/>
                    <a:pt x="6338" y="1616"/>
                    <a:pt x="6314" y="1948"/>
                  </a:cubicBezTo>
                  <a:cubicBezTo>
                    <a:pt x="6261" y="2832"/>
                    <a:pt x="6417" y="4591"/>
                    <a:pt x="6127" y="5369"/>
                  </a:cubicBezTo>
                  <a:cubicBezTo>
                    <a:pt x="5965" y="5199"/>
                    <a:pt x="5813" y="4404"/>
                    <a:pt x="5764" y="4187"/>
                  </a:cubicBezTo>
                  <a:cubicBezTo>
                    <a:pt x="5585" y="3364"/>
                    <a:pt x="5415" y="2725"/>
                    <a:pt x="5295" y="2117"/>
                  </a:cubicBezTo>
                  <a:cubicBezTo>
                    <a:pt x="5174" y="1543"/>
                    <a:pt x="5094" y="939"/>
                    <a:pt x="4921" y="372"/>
                  </a:cubicBezTo>
                  <a:cubicBezTo>
                    <a:pt x="4875" y="219"/>
                    <a:pt x="4749" y="0"/>
                    <a:pt x="45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4"/>
            <p:cNvSpPr/>
            <p:nvPr/>
          </p:nvSpPr>
          <p:spPr>
            <a:xfrm>
              <a:off x="6336484" y="1436150"/>
              <a:ext cx="705007" cy="330438"/>
            </a:xfrm>
            <a:custGeom>
              <a:avLst/>
              <a:gdLst/>
              <a:ahLst/>
              <a:cxnLst/>
              <a:rect l="l" t="t" r="r" b="b"/>
              <a:pathLst>
                <a:path w="17269" h="8094" extrusionOk="0">
                  <a:moveTo>
                    <a:pt x="2156" y="1"/>
                  </a:moveTo>
                  <a:cubicBezTo>
                    <a:pt x="967" y="1"/>
                    <a:pt x="0" y="969"/>
                    <a:pt x="0" y="2157"/>
                  </a:cubicBezTo>
                  <a:lnTo>
                    <a:pt x="0" y="8093"/>
                  </a:lnTo>
                  <a:lnTo>
                    <a:pt x="12614" y="8093"/>
                  </a:lnTo>
                  <a:lnTo>
                    <a:pt x="14100" y="5730"/>
                  </a:lnTo>
                  <a:lnTo>
                    <a:pt x="15427" y="8093"/>
                  </a:lnTo>
                  <a:lnTo>
                    <a:pt x="17269" y="8093"/>
                  </a:lnTo>
                  <a:lnTo>
                    <a:pt x="17269" y="2168"/>
                  </a:lnTo>
                  <a:cubicBezTo>
                    <a:pt x="17269" y="972"/>
                    <a:pt x="16298" y="1"/>
                    <a:pt x="1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4"/>
            <p:cNvSpPr/>
            <p:nvPr/>
          </p:nvSpPr>
          <p:spPr>
            <a:xfrm>
              <a:off x="6429442" y="1272280"/>
              <a:ext cx="510190" cy="233764"/>
            </a:xfrm>
            <a:custGeom>
              <a:avLst/>
              <a:gdLst/>
              <a:ahLst/>
              <a:cxnLst/>
              <a:rect l="l" t="t" r="r" b="b"/>
              <a:pathLst>
                <a:path w="12497" h="5726" extrusionOk="0">
                  <a:moveTo>
                    <a:pt x="12390" y="1"/>
                  </a:moveTo>
                  <a:lnTo>
                    <a:pt x="0" y="467"/>
                  </a:lnTo>
                  <a:lnTo>
                    <a:pt x="120" y="4461"/>
                  </a:lnTo>
                  <a:cubicBezTo>
                    <a:pt x="120" y="4461"/>
                    <a:pt x="2363" y="5725"/>
                    <a:pt x="5788" y="5725"/>
                  </a:cubicBezTo>
                  <a:cubicBezTo>
                    <a:pt x="7713" y="5725"/>
                    <a:pt x="10012" y="5326"/>
                    <a:pt x="12497" y="4077"/>
                  </a:cubicBezTo>
                  <a:lnTo>
                    <a:pt x="123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4"/>
            <p:cNvSpPr/>
            <p:nvPr/>
          </p:nvSpPr>
          <p:spPr>
            <a:xfrm>
              <a:off x="6250874" y="1114860"/>
              <a:ext cx="855651" cy="264505"/>
            </a:xfrm>
            <a:custGeom>
              <a:avLst/>
              <a:gdLst/>
              <a:ahLst/>
              <a:cxnLst/>
              <a:rect l="l" t="t" r="r" b="b"/>
              <a:pathLst>
                <a:path w="20959" h="6479" extrusionOk="0">
                  <a:moveTo>
                    <a:pt x="10168" y="1"/>
                  </a:moveTo>
                  <a:lnTo>
                    <a:pt x="0" y="3857"/>
                  </a:lnTo>
                  <a:lnTo>
                    <a:pt x="10838" y="6479"/>
                  </a:lnTo>
                  <a:lnTo>
                    <a:pt x="20959" y="2595"/>
                  </a:lnTo>
                  <a:lnTo>
                    <a:pt x="10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a:off x="6250262" y="1272280"/>
              <a:ext cx="26169" cy="222047"/>
            </a:xfrm>
            <a:custGeom>
              <a:avLst/>
              <a:gdLst/>
              <a:ahLst/>
              <a:cxnLst/>
              <a:rect l="l" t="t" r="r" b="b"/>
              <a:pathLst>
                <a:path w="641" h="5439" extrusionOk="0">
                  <a:moveTo>
                    <a:pt x="15" y="1"/>
                  </a:moveTo>
                  <a:lnTo>
                    <a:pt x="1" y="5386"/>
                  </a:lnTo>
                  <a:lnTo>
                    <a:pt x="298" y="5096"/>
                  </a:lnTo>
                  <a:lnTo>
                    <a:pt x="640" y="5439"/>
                  </a:lnTo>
                  <a:lnTo>
                    <a:pt x="640" y="121"/>
                  </a:lnTo>
                  <a:lnTo>
                    <a:pt x="15" y="1"/>
                  </a:lnTo>
                  <a:close/>
                </a:path>
              </a:pathLst>
            </a:custGeom>
            <a:solidFill>
              <a:srgbClr val="273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4"/>
            <p:cNvSpPr/>
            <p:nvPr/>
          </p:nvSpPr>
          <p:spPr>
            <a:xfrm>
              <a:off x="5442626" y="2632887"/>
              <a:ext cx="603475" cy="948610"/>
            </a:xfrm>
            <a:custGeom>
              <a:avLst/>
              <a:gdLst/>
              <a:ahLst/>
              <a:cxnLst/>
              <a:rect l="l" t="t" r="r" b="b"/>
              <a:pathLst>
                <a:path w="14782" h="23236" extrusionOk="0">
                  <a:moveTo>
                    <a:pt x="8033" y="0"/>
                  </a:moveTo>
                  <a:lnTo>
                    <a:pt x="0" y="470"/>
                  </a:lnTo>
                  <a:lnTo>
                    <a:pt x="1292" y="23236"/>
                  </a:lnTo>
                  <a:lnTo>
                    <a:pt x="14781" y="23236"/>
                  </a:lnTo>
                  <a:lnTo>
                    <a:pt x="80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390418" y="1272280"/>
            <a:ext cx="3832261" cy="2800767"/>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accent1">
                    <a:lumMod val="20000"/>
                    <a:lumOff val="80000"/>
                  </a:schemeClr>
                </a:solidFill>
              </a:rPr>
              <a:t>Extracted features from MFCC are trained using GMM (Gaussian Mixture Model</a:t>
            </a:r>
            <a:r>
              <a:rPr lang="en-IN" sz="1800" dirty="0" smtClean="0">
                <a:solidFill>
                  <a:schemeClr val="accent1">
                    <a:lumMod val="20000"/>
                    <a:lumOff val="80000"/>
                  </a:schemeClr>
                </a:solidFill>
              </a:rPr>
              <a:t>).</a:t>
            </a:r>
          </a:p>
          <a:p>
            <a:endParaRPr lang="en-IN" sz="1800" dirty="0">
              <a:solidFill>
                <a:schemeClr val="accent1">
                  <a:lumMod val="20000"/>
                  <a:lumOff val="80000"/>
                </a:schemeClr>
              </a:solidFill>
            </a:endParaRPr>
          </a:p>
          <a:p>
            <a:pPr marL="285750" indent="-285750">
              <a:buFont typeface="Arial" panose="020B0604020202020204" pitchFamily="34" charset="0"/>
              <a:buChar char="•"/>
            </a:pPr>
            <a:r>
              <a:rPr lang="en-IN" sz="1800" dirty="0">
                <a:solidFill>
                  <a:schemeClr val="accent1">
                    <a:lumMod val="20000"/>
                    <a:lumOff val="80000"/>
                  </a:schemeClr>
                </a:solidFill>
              </a:rPr>
              <a:t>Expectation Maximization (EM) algorithm is used </a:t>
            </a:r>
            <a:r>
              <a:rPr lang="en-IN" sz="1800" dirty="0" smtClean="0">
                <a:solidFill>
                  <a:schemeClr val="accent1">
                    <a:lumMod val="20000"/>
                    <a:lumOff val="80000"/>
                  </a:schemeClr>
                </a:solidFill>
              </a:rPr>
              <a:t>train </a:t>
            </a:r>
            <a:r>
              <a:rPr lang="en-IN" sz="1800" dirty="0">
                <a:solidFill>
                  <a:schemeClr val="accent1">
                    <a:lumMod val="20000"/>
                    <a:lumOff val="80000"/>
                  </a:schemeClr>
                </a:solidFill>
              </a:rPr>
              <a:t>the extracted features of human voice in system and then finally used to store in database.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798" y="871353"/>
            <a:ext cx="8753582" cy="3525985"/>
          </a:xfrm>
        </p:spPr>
        <p:txBody>
          <a:bodyPr/>
          <a:lstStyle/>
          <a:p>
            <a:r>
              <a:rPr lang="en-IN" sz="2000" dirty="0">
                <a:solidFill>
                  <a:schemeClr val="bg2">
                    <a:lumMod val="20000"/>
                    <a:lumOff val="80000"/>
                  </a:schemeClr>
                </a:solidFill>
              </a:rPr>
              <a:t>In matching process the system authenticate the registered person by matching the current voice sample to the stored voice samples in the </a:t>
            </a:r>
            <a:r>
              <a:rPr lang="en-IN" sz="2000" dirty="0" smtClean="0">
                <a:solidFill>
                  <a:schemeClr val="bg2">
                    <a:lumMod val="20000"/>
                    <a:lumOff val="80000"/>
                  </a:schemeClr>
                </a:solidFill>
              </a:rPr>
              <a:t>database.</a:t>
            </a:r>
            <a:br>
              <a:rPr lang="en-IN" sz="2000" dirty="0" smtClean="0">
                <a:solidFill>
                  <a:schemeClr val="bg2">
                    <a:lumMod val="20000"/>
                    <a:lumOff val="80000"/>
                  </a:schemeClr>
                </a:solidFill>
              </a:rPr>
            </a:br>
            <a:r>
              <a:rPr lang="en-IN" sz="2000" dirty="0">
                <a:solidFill>
                  <a:schemeClr val="bg2">
                    <a:lumMod val="20000"/>
                    <a:lumOff val="80000"/>
                  </a:schemeClr>
                </a:solidFill>
              </a:rPr>
              <a:t/>
            </a:r>
            <a:br>
              <a:rPr lang="en-IN" sz="2000" dirty="0">
                <a:solidFill>
                  <a:schemeClr val="bg2">
                    <a:lumMod val="20000"/>
                    <a:lumOff val="80000"/>
                  </a:schemeClr>
                </a:solidFill>
              </a:rPr>
            </a:br>
            <a:r>
              <a:rPr lang="en-IN" sz="2000" dirty="0" smtClean="0">
                <a:solidFill>
                  <a:schemeClr val="bg2">
                    <a:lumMod val="20000"/>
                    <a:lumOff val="80000"/>
                  </a:schemeClr>
                </a:solidFill>
              </a:rPr>
              <a:t>It </a:t>
            </a:r>
            <a:r>
              <a:rPr lang="en-IN" sz="2000" dirty="0">
                <a:solidFill>
                  <a:schemeClr val="bg2">
                    <a:lumMod val="20000"/>
                    <a:lumOff val="80000"/>
                  </a:schemeClr>
                </a:solidFill>
              </a:rPr>
              <a:t>recalculates the log probability of voice and compares it to previously stored value. The log probability equal to the stored value provides access to the entire speaker</a:t>
            </a:r>
            <a:r>
              <a:rPr lang="en-IN" sz="1600" dirty="0">
                <a:solidFill>
                  <a:schemeClr val="bg2">
                    <a:lumMod val="20000"/>
                    <a:lumOff val="80000"/>
                  </a:schemeClr>
                </a:solidFill>
              </a:rPr>
              <a:t>.  </a:t>
            </a:r>
            <a:r>
              <a:rPr lang="en-US" sz="1600" dirty="0"/>
              <a:t/>
            </a:r>
            <a:br>
              <a:rPr lang="en-US" sz="1600" dirty="0"/>
            </a:br>
            <a:endParaRPr lang="en-US" sz="1600" dirty="0"/>
          </a:p>
        </p:txBody>
      </p:sp>
      <p:sp>
        <p:nvSpPr>
          <p:cNvPr id="4" name="Title 3"/>
          <p:cNvSpPr>
            <a:spLocks noGrp="1"/>
          </p:cNvSpPr>
          <p:nvPr>
            <p:ph type="title" idx="2"/>
          </p:nvPr>
        </p:nvSpPr>
        <p:spPr>
          <a:xfrm>
            <a:off x="1469205" y="195208"/>
            <a:ext cx="6174768" cy="948091"/>
          </a:xfrm>
        </p:spPr>
        <p:txBody>
          <a:bodyPr/>
          <a:lstStyle/>
          <a:p>
            <a:r>
              <a:rPr lang="en-IN" sz="3200" dirty="0"/>
              <a:t>Matching </a:t>
            </a:r>
            <a:endParaRPr lang="en-US" sz="3200" dirty="0"/>
          </a:p>
        </p:txBody>
      </p:sp>
    </p:spTree>
    <p:extLst>
      <p:ext uri="{BB962C8B-B14F-4D97-AF65-F5344CB8AC3E}">
        <p14:creationId xmlns:p14="http://schemas.microsoft.com/office/powerpoint/2010/main" val="56400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627" y="1191798"/>
            <a:ext cx="7941923" cy="3606230"/>
          </a:xfrm>
        </p:spPr>
        <p:txBody>
          <a:bodyPr/>
          <a:lstStyle/>
          <a:p>
            <a:pPr algn="l"/>
            <a:r>
              <a:rPr lang="en-US" sz="2000" dirty="0">
                <a:solidFill>
                  <a:schemeClr val="bg2">
                    <a:lumMod val="20000"/>
                    <a:lumOff val="80000"/>
                  </a:schemeClr>
                </a:solidFill>
                <a:ea typeface="Calibri"/>
                <a:cs typeface="Times New Roman"/>
              </a:rPr>
              <a:t>A Gaussian mixture model is a probabilistic model that assumes all the data points are generated from a mixture of a finite number of Gaussian distributions with unknown parameters. One can think of mixture models as generalizing k-means clustering to incorporate information about the covariance structure of the data as well as the centers of the latent Gaussians</a:t>
            </a:r>
            <a:r>
              <a:rPr lang="en-US" sz="2000" dirty="0" smtClean="0">
                <a:solidFill>
                  <a:schemeClr val="bg2">
                    <a:lumMod val="20000"/>
                    <a:lumOff val="80000"/>
                  </a:schemeClr>
                </a:solidFill>
                <a:ea typeface="Calibri"/>
                <a:cs typeface="Times New Roman"/>
              </a:rPr>
              <a:t>.</a:t>
            </a:r>
            <a:r>
              <a:rPr lang="en-US" sz="2000" dirty="0" smtClean="0">
                <a:solidFill>
                  <a:srgbClr val="000000"/>
                </a:solidFill>
                <a:ea typeface="Calibri"/>
                <a:cs typeface="Times New Roman"/>
              </a:rPr>
              <a:t/>
            </a:r>
            <a:br>
              <a:rPr lang="en-US" sz="2000" dirty="0" smtClean="0">
                <a:solidFill>
                  <a:srgbClr val="000000"/>
                </a:solidFill>
                <a:ea typeface="Calibri"/>
                <a:cs typeface="Times New Roman"/>
              </a:rPr>
            </a:br>
            <a:r>
              <a:rPr lang="en-US" sz="2000" dirty="0">
                <a:solidFill>
                  <a:srgbClr val="000000"/>
                </a:solidFill>
                <a:ea typeface="Calibri"/>
                <a:cs typeface="Times New Roman"/>
              </a:rPr>
              <a:t/>
            </a:r>
            <a:br>
              <a:rPr lang="en-US" sz="2000" dirty="0">
                <a:solidFill>
                  <a:srgbClr val="000000"/>
                </a:solidFill>
                <a:ea typeface="Calibri"/>
                <a:cs typeface="Times New Roman"/>
              </a:rPr>
            </a:br>
            <a:r>
              <a:rPr lang="en-US" sz="2000" dirty="0">
                <a:solidFill>
                  <a:schemeClr val="tx1">
                    <a:lumMod val="75000"/>
                  </a:schemeClr>
                </a:solidFill>
              </a:rPr>
              <a:t>Speaker </a:t>
            </a:r>
            <a:r>
              <a:rPr lang="en-US" sz="2000" dirty="0" smtClean="0">
                <a:solidFill>
                  <a:schemeClr val="tx1">
                    <a:lumMod val="75000"/>
                  </a:schemeClr>
                </a:solidFill>
              </a:rPr>
              <a:t>database</a:t>
            </a:r>
            <a:r>
              <a:rPr lang="en-US" sz="2000" i="1" dirty="0" smtClean="0">
                <a:solidFill>
                  <a:schemeClr val="tx1">
                    <a:lumMod val="75000"/>
                  </a:schemeClr>
                </a:solidFill>
              </a:rPr>
              <a:t>: </a:t>
            </a:r>
            <a:r>
              <a:rPr lang="en-US" sz="2000" dirty="0">
                <a:solidFill>
                  <a:schemeClr val="bg2">
                    <a:lumMod val="20000"/>
                    <a:lumOff val="80000"/>
                  </a:schemeClr>
                </a:solidFill>
                <a:ea typeface="Calibri"/>
                <a:cs typeface="Times New Roman"/>
              </a:rPr>
              <a:t>The speaker models are stored here</a:t>
            </a:r>
            <a:r>
              <a:rPr lang="en-US" sz="2000" dirty="0" smtClean="0">
                <a:solidFill>
                  <a:schemeClr val="bg2">
                    <a:lumMod val="20000"/>
                    <a:lumOff val="80000"/>
                  </a:schemeClr>
                </a:solidFill>
                <a:ea typeface="Calibri"/>
                <a:cs typeface="Times New Roman"/>
              </a:rPr>
              <a:t>.</a:t>
            </a:r>
            <a:r>
              <a:rPr lang="en-US" sz="2000" dirty="0" smtClean="0">
                <a:solidFill>
                  <a:srgbClr val="000000"/>
                </a:solidFill>
                <a:ea typeface="Calibri"/>
                <a:cs typeface="Times New Roman"/>
              </a:rPr>
              <a:t/>
            </a:r>
            <a:br>
              <a:rPr lang="en-US" sz="2000" dirty="0" smtClean="0">
                <a:solidFill>
                  <a:srgbClr val="000000"/>
                </a:solidFill>
                <a:ea typeface="Calibri"/>
                <a:cs typeface="Times New Roman"/>
              </a:rPr>
            </a:br>
            <a:r>
              <a:rPr lang="en-US" sz="2000" dirty="0">
                <a:solidFill>
                  <a:srgbClr val="000000"/>
                </a:solidFill>
                <a:ea typeface="Calibri"/>
                <a:cs typeface="Times New Roman"/>
              </a:rPr>
              <a:t/>
            </a:r>
            <a:br>
              <a:rPr lang="en-US" sz="2000" dirty="0">
                <a:solidFill>
                  <a:srgbClr val="000000"/>
                </a:solidFill>
                <a:ea typeface="Calibri"/>
                <a:cs typeface="Times New Roman"/>
              </a:rPr>
            </a:br>
            <a:r>
              <a:rPr lang="en-US" sz="2000" dirty="0">
                <a:solidFill>
                  <a:srgbClr val="000000"/>
                </a:solidFill>
                <a:ea typeface="Calibri"/>
                <a:cs typeface="Times New Roman"/>
              </a:rPr>
              <a:t> </a:t>
            </a:r>
            <a:r>
              <a:rPr lang="en-US" sz="2000" dirty="0">
                <a:solidFill>
                  <a:schemeClr val="tx1">
                    <a:lumMod val="75000"/>
                  </a:schemeClr>
                </a:solidFill>
              </a:rPr>
              <a:t>Decision logic: </a:t>
            </a:r>
            <a:r>
              <a:rPr lang="en-US" sz="2000" dirty="0">
                <a:solidFill>
                  <a:schemeClr val="bg2">
                    <a:lumMod val="20000"/>
                    <a:lumOff val="80000"/>
                  </a:schemeClr>
                </a:solidFill>
                <a:ea typeface="Calibri"/>
                <a:cs typeface="Times New Roman"/>
              </a:rPr>
              <a:t>It makes the final decision about the identity of the </a:t>
            </a:r>
            <a:r>
              <a:rPr lang="en-US" sz="2000" dirty="0" smtClean="0">
                <a:solidFill>
                  <a:schemeClr val="bg2">
                    <a:lumMod val="20000"/>
                    <a:lumOff val="80000"/>
                  </a:schemeClr>
                </a:solidFill>
                <a:ea typeface="Calibri"/>
                <a:cs typeface="Times New Roman"/>
              </a:rPr>
              <a:t>speaker</a:t>
            </a:r>
            <a:r>
              <a:rPr lang="en-US" sz="2400" dirty="0"/>
              <a:t/>
            </a:r>
            <a:br>
              <a:rPr lang="en-US" sz="2400" dirty="0"/>
            </a:br>
            <a:endParaRPr lang="en-US" sz="2400" dirty="0"/>
          </a:p>
        </p:txBody>
      </p:sp>
      <p:sp>
        <p:nvSpPr>
          <p:cNvPr id="4" name="Title 3"/>
          <p:cNvSpPr>
            <a:spLocks noGrp="1"/>
          </p:cNvSpPr>
          <p:nvPr>
            <p:ph type="title" idx="2"/>
          </p:nvPr>
        </p:nvSpPr>
        <p:spPr>
          <a:xfrm>
            <a:off x="1371600" y="217834"/>
            <a:ext cx="6888822" cy="799308"/>
          </a:xfrm>
        </p:spPr>
        <p:txBody>
          <a:bodyPr/>
          <a:lstStyle/>
          <a:p>
            <a:r>
              <a:rPr lang="en-IN" sz="3200" dirty="0"/>
              <a:t>Gaussian Mixture Model (GMM)</a:t>
            </a:r>
            <a:endParaRPr lang="en-US" sz="3200" dirty="0"/>
          </a:p>
        </p:txBody>
      </p:sp>
    </p:spTree>
    <p:extLst>
      <p:ext uri="{BB962C8B-B14F-4D97-AF65-F5344CB8AC3E}">
        <p14:creationId xmlns:p14="http://schemas.microsoft.com/office/powerpoint/2010/main" val="271909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2"/>
          </p:nvPr>
        </p:nvSpPr>
        <p:spPr>
          <a:xfrm>
            <a:off x="1284271" y="236307"/>
            <a:ext cx="6637104" cy="657545"/>
          </a:xfrm>
        </p:spPr>
        <p:txBody>
          <a:bodyPr/>
          <a:lstStyle/>
          <a:p>
            <a:r>
              <a:rPr lang="en-US" sz="2800" dirty="0" smtClean="0"/>
              <a:t> GUI </a:t>
            </a:r>
            <a:r>
              <a:rPr lang="en-US" sz="2800" dirty="0"/>
              <a:t>S</a:t>
            </a:r>
            <a:r>
              <a:rPr lang="en-US" sz="2800" dirty="0" smtClean="0"/>
              <a:t>peaker Recognition System</a:t>
            </a:r>
            <a:endParaRPr lang="en-US" sz="2800" dirty="0"/>
          </a:p>
        </p:txBody>
      </p:sp>
      <p:pic>
        <p:nvPicPr>
          <p:cNvPr id="5" name="image30.png"/>
          <p:cNvPicPr/>
          <p:nvPr/>
        </p:nvPicPr>
        <p:blipFill>
          <a:blip r:embed="rId2" cstate="print"/>
          <a:stretch>
            <a:fillRect/>
          </a:stretch>
        </p:blipFill>
        <p:spPr>
          <a:xfrm>
            <a:off x="719192" y="888683"/>
            <a:ext cx="7674796" cy="3744962"/>
          </a:xfrm>
          <a:prstGeom prst="rect">
            <a:avLst/>
          </a:prstGeom>
        </p:spPr>
      </p:pic>
    </p:spTree>
    <p:extLst>
      <p:ext uri="{BB962C8B-B14F-4D97-AF65-F5344CB8AC3E}">
        <p14:creationId xmlns:p14="http://schemas.microsoft.com/office/powerpoint/2010/main" val="2802624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2"/>
          </p:nvPr>
        </p:nvSpPr>
        <p:spPr>
          <a:xfrm>
            <a:off x="1849348" y="187012"/>
            <a:ext cx="5753528" cy="624646"/>
          </a:xfrm>
        </p:spPr>
        <p:txBody>
          <a:bodyPr/>
          <a:lstStyle/>
          <a:p>
            <a:r>
              <a:rPr lang="en-US" sz="3200" dirty="0"/>
              <a:t>Model Training</a:t>
            </a:r>
          </a:p>
        </p:txBody>
      </p:sp>
      <p:pic>
        <p:nvPicPr>
          <p:cNvPr id="5" name="Picture 2"/>
          <p:cNvPicPr>
            <a:picLocks noChangeAspect="1" noChangeArrowheads="1"/>
          </p:cNvPicPr>
          <p:nvPr/>
        </p:nvPicPr>
        <p:blipFill>
          <a:blip r:embed="rId2"/>
          <a:srcRect/>
          <a:stretch>
            <a:fillRect/>
          </a:stretch>
        </p:blipFill>
        <p:spPr bwMode="auto">
          <a:xfrm>
            <a:off x="606050" y="1164722"/>
            <a:ext cx="8027074" cy="3695432"/>
          </a:xfrm>
          <a:prstGeom prst="rect">
            <a:avLst/>
          </a:prstGeom>
          <a:noFill/>
          <a:ln w="9525">
            <a:noFill/>
            <a:miter lim="800000"/>
            <a:headEnd/>
            <a:tailEnd/>
          </a:ln>
          <a:effectLst/>
        </p:spPr>
      </p:pic>
    </p:spTree>
    <p:extLst>
      <p:ext uri="{BB962C8B-B14F-4D97-AF65-F5344CB8AC3E}">
        <p14:creationId xmlns:p14="http://schemas.microsoft.com/office/powerpoint/2010/main" val="248133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7691" y="131614"/>
            <a:ext cx="7006974" cy="854705"/>
          </a:xfrm>
        </p:spPr>
        <p:txBody>
          <a:bodyPr/>
          <a:lstStyle/>
          <a:p>
            <a:r>
              <a:rPr lang="en-US" sz="3200" dirty="0" smtClean="0"/>
              <a:t> GUI Enrolment</a:t>
            </a:r>
            <a:endParaRPr lang="en-US" sz="3200" dirty="0"/>
          </a:p>
        </p:txBody>
      </p:sp>
      <p:pic>
        <p:nvPicPr>
          <p:cNvPr id="5" name="image31.png"/>
          <p:cNvPicPr/>
          <p:nvPr/>
        </p:nvPicPr>
        <p:blipFill>
          <a:blip r:embed="rId2" cstate="print"/>
          <a:stretch>
            <a:fillRect/>
          </a:stretch>
        </p:blipFill>
        <p:spPr>
          <a:xfrm>
            <a:off x="400692" y="1202077"/>
            <a:ext cx="8414535" cy="3503488"/>
          </a:xfrm>
          <a:prstGeom prst="rect">
            <a:avLst/>
          </a:prstGeom>
        </p:spPr>
      </p:pic>
    </p:spTree>
    <p:extLst>
      <p:ext uri="{BB962C8B-B14F-4D97-AF65-F5344CB8AC3E}">
        <p14:creationId xmlns:p14="http://schemas.microsoft.com/office/powerpoint/2010/main" val="100206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2"/>
          </p:nvPr>
        </p:nvSpPr>
        <p:spPr>
          <a:xfrm>
            <a:off x="2219218" y="536334"/>
            <a:ext cx="4705563" cy="665743"/>
          </a:xfrm>
        </p:spPr>
        <p:txBody>
          <a:bodyPr/>
          <a:lstStyle/>
          <a:p>
            <a:r>
              <a:rPr lang="en-US" sz="3200" dirty="0"/>
              <a:t>Perform Recognition</a:t>
            </a:r>
          </a:p>
        </p:txBody>
      </p:sp>
      <p:sp>
        <p:nvSpPr>
          <p:cNvPr id="5" name="TextBox 4"/>
          <p:cNvSpPr txBox="1"/>
          <p:nvPr/>
        </p:nvSpPr>
        <p:spPr>
          <a:xfrm>
            <a:off x="565079" y="1520575"/>
            <a:ext cx="8260423" cy="2154436"/>
          </a:xfrm>
          <a:prstGeom prst="rect">
            <a:avLst/>
          </a:prstGeom>
          <a:noFill/>
        </p:spPr>
        <p:txBody>
          <a:bodyPr wrap="square" rtlCol="0">
            <a:spAutoFit/>
          </a:bodyPr>
          <a:lstStyle/>
          <a:p>
            <a:pPr algn="ctr"/>
            <a:r>
              <a:rPr lang="en-US" sz="2000" dirty="0">
                <a:solidFill>
                  <a:schemeClr val="bg2">
                    <a:lumMod val="20000"/>
                    <a:lumOff val="80000"/>
                  </a:schemeClr>
                </a:solidFill>
                <a:ea typeface="Calibri"/>
                <a:cs typeface="Times New Roman"/>
              </a:rPr>
              <a:t>The log-likelihood for each .</a:t>
            </a:r>
            <a:r>
              <a:rPr lang="en-US" sz="2000" dirty="0" err="1">
                <a:solidFill>
                  <a:schemeClr val="bg2">
                    <a:lumMod val="20000"/>
                    <a:lumOff val="80000"/>
                  </a:schemeClr>
                </a:solidFill>
                <a:ea typeface="Calibri"/>
                <a:cs typeface="Times New Roman"/>
              </a:rPr>
              <a:t>gmm</a:t>
            </a:r>
            <a:r>
              <a:rPr lang="en-US" sz="2000" dirty="0">
                <a:solidFill>
                  <a:schemeClr val="bg2">
                    <a:lumMod val="20000"/>
                    <a:lumOff val="80000"/>
                  </a:schemeClr>
                </a:solidFill>
                <a:ea typeface="Calibri"/>
                <a:cs typeface="Times New Roman"/>
              </a:rPr>
              <a:t> model of every speaker was calculated in the model training phase. It was stored as a database in a separate folder. </a:t>
            </a:r>
            <a:endParaRPr lang="en-US" sz="2000" dirty="0" smtClean="0">
              <a:solidFill>
                <a:schemeClr val="bg2">
                  <a:lumMod val="20000"/>
                  <a:lumOff val="80000"/>
                </a:schemeClr>
              </a:solidFill>
              <a:ea typeface="Calibri"/>
              <a:cs typeface="Times New Roman"/>
            </a:endParaRPr>
          </a:p>
          <a:p>
            <a:pPr algn="ctr"/>
            <a:endParaRPr lang="en-US" sz="2000" dirty="0">
              <a:solidFill>
                <a:schemeClr val="bg2">
                  <a:lumMod val="20000"/>
                  <a:lumOff val="80000"/>
                </a:schemeClr>
              </a:solidFill>
              <a:ea typeface="Calibri"/>
              <a:cs typeface="Times New Roman"/>
            </a:endParaRPr>
          </a:p>
          <a:p>
            <a:pPr algn="ctr"/>
            <a:r>
              <a:rPr lang="en-US" sz="2000" dirty="0" smtClean="0">
                <a:solidFill>
                  <a:schemeClr val="bg2">
                    <a:lumMod val="20000"/>
                    <a:lumOff val="80000"/>
                  </a:schemeClr>
                </a:solidFill>
                <a:ea typeface="Calibri"/>
                <a:cs typeface="Times New Roman"/>
              </a:rPr>
              <a:t>This </a:t>
            </a:r>
            <a:r>
              <a:rPr lang="en-US" sz="2000" dirty="0">
                <a:solidFill>
                  <a:schemeClr val="bg2">
                    <a:lumMod val="20000"/>
                    <a:lumOff val="80000"/>
                  </a:schemeClr>
                </a:solidFill>
                <a:ea typeface="Calibri"/>
                <a:cs typeface="Times New Roman"/>
              </a:rPr>
              <a:t>data dictionary is used for matching 1: N speaker’s </a:t>
            </a:r>
            <a:r>
              <a:rPr lang="en-US" sz="2000" dirty="0" err="1">
                <a:solidFill>
                  <a:schemeClr val="bg2">
                    <a:lumMod val="20000"/>
                    <a:lumOff val="80000"/>
                  </a:schemeClr>
                </a:solidFill>
                <a:ea typeface="Calibri"/>
                <a:cs typeface="Times New Roman"/>
              </a:rPr>
              <a:t>gmm</a:t>
            </a:r>
            <a:r>
              <a:rPr lang="en-US" sz="2000" dirty="0">
                <a:solidFill>
                  <a:schemeClr val="bg2">
                    <a:lumMod val="20000"/>
                    <a:lumOff val="80000"/>
                  </a:schemeClr>
                </a:solidFill>
                <a:ea typeface="Calibri"/>
                <a:cs typeface="Times New Roman"/>
              </a:rPr>
              <a:t> file</a:t>
            </a:r>
            <a:r>
              <a:rPr lang="en-US" sz="2000" dirty="0">
                <a:solidFill>
                  <a:schemeClr val="bg2">
                    <a:lumMod val="20000"/>
                    <a:lumOff val="80000"/>
                  </a:schemeClr>
                </a:solidFill>
                <a:latin typeface="Arial Narrow" pitchFamily="34" charset="0"/>
                <a:ea typeface="Calibri"/>
                <a:cs typeface="Times New Roman"/>
              </a:rPr>
              <a:t>.</a:t>
            </a:r>
          </a:p>
          <a:p>
            <a:pPr algn="ctr"/>
            <a:r>
              <a:rPr lang="en-US" sz="2000" dirty="0">
                <a:solidFill>
                  <a:schemeClr val="bg2">
                    <a:lumMod val="20000"/>
                    <a:lumOff val="80000"/>
                  </a:schemeClr>
                </a:solidFill>
                <a:ea typeface="Calibri"/>
                <a:cs typeface="Times New Roman"/>
              </a:rPr>
              <a:t>The speaker with the highest score is chosen and identified</a:t>
            </a:r>
            <a:endParaRPr lang="en-US" sz="2000" dirty="0">
              <a:solidFill>
                <a:schemeClr val="bg2">
                  <a:lumMod val="20000"/>
                  <a:lumOff val="80000"/>
                </a:schemeClr>
              </a:solidFill>
            </a:endParaRPr>
          </a:p>
          <a:p>
            <a:endParaRPr lang="en-US" dirty="0"/>
          </a:p>
        </p:txBody>
      </p:sp>
    </p:spTree>
    <p:extLst>
      <p:ext uri="{BB962C8B-B14F-4D97-AF65-F5344CB8AC3E}">
        <p14:creationId xmlns:p14="http://schemas.microsoft.com/office/powerpoint/2010/main" val="50485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2"/>
          </p:nvPr>
        </p:nvSpPr>
        <p:spPr>
          <a:xfrm>
            <a:off x="2198670" y="145914"/>
            <a:ext cx="4544730" cy="706841"/>
          </a:xfrm>
        </p:spPr>
        <p:txBody>
          <a:bodyPr/>
          <a:lstStyle/>
          <a:p>
            <a:r>
              <a:rPr lang="en-US" sz="3200" dirty="0"/>
              <a:t>Perform Recognition</a:t>
            </a:r>
          </a:p>
        </p:txBody>
      </p:sp>
      <p:pic>
        <p:nvPicPr>
          <p:cNvPr id="5" name="Picture 2"/>
          <p:cNvPicPr>
            <a:picLocks noChangeAspect="1" noChangeArrowheads="1"/>
          </p:cNvPicPr>
          <p:nvPr/>
        </p:nvPicPr>
        <p:blipFill>
          <a:blip r:embed="rId2"/>
          <a:srcRect/>
          <a:stretch>
            <a:fillRect/>
          </a:stretch>
        </p:blipFill>
        <p:spPr bwMode="auto">
          <a:xfrm>
            <a:off x="0" y="1010093"/>
            <a:ext cx="4433777" cy="4133407"/>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4433777" y="1010810"/>
            <a:ext cx="4710223" cy="4112142"/>
          </a:xfrm>
          <a:prstGeom prst="rect">
            <a:avLst/>
          </a:prstGeom>
          <a:noFill/>
          <a:ln w="9525">
            <a:noFill/>
            <a:miter lim="800000"/>
            <a:headEnd/>
            <a:tailEnd/>
          </a:ln>
          <a:effectLst/>
        </p:spPr>
      </p:pic>
    </p:spTree>
    <p:extLst>
      <p:ext uri="{BB962C8B-B14F-4D97-AF65-F5344CB8AC3E}">
        <p14:creationId xmlns:p14="http://schemas.microsoft.com/office/powerpoint/2010/main" val="423715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2"/>
          </p:nvPr>
        </p:nvSpPr>
        <p:spPr>
          <a:xfrm>
            <a:off x="3010329" y="115092"/>
            <a:ext cx="3205536" cy="717115"/>
          </a:xfrm>
        </p:spPr>
        <p:txBody>
          <a:bodyPr/>
          <a:lstStyle/>
          <a:p>
            <a:r>
              <a:rPr lang="en-US" sz="2800" dirty="0"/>
              <a:t>Perform Recognition</a:t>
            </a:r>
          </a:p>
        </p:txBody>
      </p:sp>
      <p:pic>
        <p:nvPicPr>
          <p:cNvPr id="6" name="Picture 5"/>
          <p:cNvPicPr>
            <a:picLocks noChangeAspect="1"/>
          </p:cNvPicPr>
          <p:nvPr/>
        </p:nvPicPr>
        <p:blipFill>
          <a:blip r:embed="rId2"/>
          <a:stretch>
            <a:fillRect/>
          </a:stretch>
        </p:blipFill>
        <p:spPr>
          <a:xfrm>
            <a:off x="942975" y="832207"/>
            <a:ext cx="7451012" cy="3678148"/>
          </a:xfrm>
          <a:prstGeom prst="rect">
            <a:avLst/>
          </a:prstGeom>
        </p:spPr>
      </p:pic>
    </p:spTree>
    <p:extLst>
      <p:ext uri="{BB962C8B-B14F-4D97-AF65-F5344CB8AC3E}">
        <p14:creationId xmlns:p14="http://schemas.microsoft.com/office/powerpoint/2010/main" val="86966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63"/>
        <p:cNvGrpSpPr/>
        <p:nvPr/>
      </p:nvGrpSpPr>
      <p:grpSpPr>
        <a:xfrm>
          <a:off x="0" y="0"/>
          <a:ext cx="0" cy="0"/>
          <a:chOff x="0" y="0"/>
          <a:chExt cx="0" cy="0"/>
        </a:xfrm>
      </p:grpSpPr>
      <p:sp>
        <p:nvSpPr>
          <p:cNvPr id="565" name="Google Shape;565;p56"/>
          <p:cNvSpPr txBox="1">
            <a:spLocks noGrp="1"/>
          </p:cNvSpPr>
          <p:nvPr>
            <p:ph type="subTitle" idx="2"/>
          </p:nvPr>
        </p:nvSpPr>
        <p:spPr>
          <a:xfrm flipH="1">
            <a:off x="422049" y="1170308"/>
            <a:ext cx="3298500" cy="3144838"/>
          </a:xfrm>
          <a:prstGeom prst="rect">
            <a:avLst/>
          </a:prstGeom>
        </p:spPr>
        <p:txBody>
          <a:bodyPr spcFirstLastPara="1" wrap="square" lIns="91425" tIns="91425" rIns="91425" bIns="91425" anchor="b" anchorCtr="0">
            <a:noAutofit/>
          </a:bodyPr>
          <a:lstStyle/>
          <a:p>
            <a:pPr lvl="0" indent="-457200" algn="l" rtl="0">
              <a:lnSpc>
                <a:spcPct val="150000"/>
              </a:lnSpc>
              <a:spcBef>
                <a:spcPts val="0"/>
              </a:spcBef>
              <a:spcAft>
                <a:spcPts val="0"/>
              </a:spcAft>
              <a:buAutoNum type="arabicPeriod"/>
            </a:pPr>
            <a:r>
              <a:rPr lang="en" sz="2000" b="1" dirty="0" smtClean="0">
                <a:latin typeface="Roboto Condensed"/>
                <a:ea typeface="Roboto Condensed"/>
                <a:cs typeface="Roboto Condensed"/>
                <a:sym typeface="Roboto Condensed"/>
              </a:rPr>
              <a:t>INTRODUCTION</a:t>
            </a:r>
          </a:p>
          <a:p>
            <a:pPr lvl="0" indent="-457200" algn="l" rtl="0">
              <a:lnSpc>
                <a:spcPct val="150000"/>
              </a:lnSpc>
              <a:spcBef>
                <a:spcPts val="0"/>
              </a:spcBef>
              <a:spcAft>
                <a:spcPts val="0"/>
              </a:spcAft>
              <a:buAutoNum type="arabicPeriod"/>
            </a:pPr>
            <a:r>
              <a:rPr lang="en-US" sz="2000" b="1" dirty="0" smtClean="0">
                <a:latin typeface="Roboto Condensed"/>
                <a:ea typeface="Roboto Condensed"/>
                <a:cs typeface="Roboto Condensed"/>
                <a:sym typeface="Roboto Condensed"/>
              </a:rPr>
              <a:t>PROBLEM STATEMENT</a:t>
            </a:r>
          </a:p>
          <a:p>
            <a:pPr lvl="0" indent="-457200" algn="l" rtl="0">
              <a:lnSpc>
                <a:spcPct val="150000"/>
              </a:lnSpc>
              <a:spcBef>
                <a:spcPts val="0"/>
              </a:spcBef>
              <a:spcAft>
                <a:spcPts val="0"/>
              </a:spcAft>
              <a:buAutoNum type="arabicPeriod"/>
            </a:pPr>
            <a:r>
              <a:rPr lang="en-IN" sz="2000" b="1" dirty="0" smtClean="0">
                <a:latin typeface="Roboto Condensed"/>
                <a:ea typeface="Roboto Condensed"/>
                <a:cs typeface="Roboto Condensed"/>
                <a:sym typeface="Roboto Condensed"/>
              </a:rPr>
              <a:t>TECHNOLOGY</a:t>
            </a:r>
          </a:p>
          <a:p>
            <a:pPr lvl="0" indent="-457200" algn="l" rtl="0">
              <a:lnSpc>
                <a:spcPct val="150000"/>
              </a:lnSpc>
              <a:spcBef>
                <a:spcPts val="0"/>
              </a:spcBef>
              <a:spcAft>
                <a:spcPts val="0"/>
              </a:spcAft>
              <a:buAutoNum type="arabicPeriod"/>
            </a:pPr>
            <a:r>
              <a:rPr lang="en-IN" sz="2000" b="1" dirty="0" smtClean="0">
                <a:latin typeface="Roboto Condensed"/>
                <a:ea typeface="Roboto Condensed"/>
                <a:cs typeface="Roboto Condensed"/>
                <a:sym typeface="Roboto Condensed"/>
              </a:rPr>
              <a:t>S</a:t>
            </a:r>
            <a:r>
              <a:rPr lang="en-IN" sz="2000" b="1" dirty="0" smtClean="0">
                <a:latin typeface="Roboto Condensed"/>
                <a:ea typeface="Roboto Condensed"/>
                <a:cs typeface="Roboto Condensed"/>
                <a:sym typeface="Roboto Condensed"/>
              </a:rPr>
              <a:t>YSTEM ARCHITECTURE</a:t>
            </a:r>
          </a:p>
          <a:p>
            <a:pPr lvl="0" indent="-457200" algn="l" rtl="0">
              <a:lnSpc>
                <a:spcPct val="150000"/>
              </a:lnSpc>
              <a:spcBef>
                <a:spcPts val="0"/>
              </a:spcBef>
              <a:spcAft>
                <a:spcPts val="0"/>
              </a:spcAft>
              <a:buAutoNum type="arabicPeriod"/>
            </a:pPr>
            <a:r>
              <a:rPr lang="en-IN" sz="2000" b="1" dirty="0" smtClean="0">
                <a:latin typeface="Roboto Condensed"/>
                <a:ea typeface="Roboto Condensed"/>
                <a:cs typeface="Roboto Condensed"/>
                <a:sym typeface="Roboto Condensed"/>
              </a:rPr>
              <a:t>LITERATURE REVIEW</a:t>
            </a:r>
          </a:p>
          <a:p>
            <a:pPr lvl="0" indent="-457200" algn="l" rtl="0">
              <a:lnSpc>
                <a:spcPct val="150000"/>
              </a:lnSpc>
              <a:spcBef>
                <a:spcPts val="0"/>
              </a:spcBef>
              <a:spcAft>
                <a:spcPts val="0"/>
              </a:spcAft>
              <a:buAutoNum type="arabicPeriod"/>
            </a:pPr>
            <a:r>
              <a:rPr lang="en-IN" sz="2000" b="1" dirty="0" smtClean="0">
                <a:latin typeface="Roboto Condensed"/>
                <a:ea typeface="Roboto Condensed"/>
                <a:cs typeface="Roboto Condensed"/>
                <a:sym typeface="Roboto Condensed"/>
              </a:rPr>
              <a:t>CONCLUSION</a:t>
            </a:r>
          </a:p>
          <a:p>
            <a:pPr lvl="0" indent="-457200" algn="l" rtl="0">
              <a:lnSpc>
                <a:spcPct val="150000"/>
              </a:lnSpc>
              <a:spcBef>
                <a:spcPts val="0"/>
              </a:spcBef>
              <a:spcAft>
                <a:spcPts val="0"/>
              </a:spcAft>
              <a:buAutoNum type="arabicPeriod"/>
            </a:pPr>
            <a:r>
              <a:rPr lang="en-IN" sz="2000" b="1" dirty="0" smtClean="0">
                <a:latin typeface="Roboto Condensed"/>
                <a:ea typeface="Roboto Condensed"/>
                <a:cs typeface="Roboto Condensed"/>
                <a:sym typeface="Roboto Condensed"/>
              </a:rPr>
              <a:t>REFERENCES</a:t>
            </a:r>
            <a:endParaRPr lang="en-IN" sz="2000" b="1" dirty="0" smtClean="0">
              <a:latin typeface="Roboto Condensed"/>
              <a:ea typeface="Roboto Condensed"/>
              <a:cs typeface="Roboto Condensed"/>
              <a:sym typeface="Roboto Condensed"/>
            </a:endParaRPr>
          </a:p>
          <a:p>
            <a:pPr lvl="0" indent="-457200" algn="l" rtl="0">
              <a:spcBef>
                <a:spcPts val="0"/>
              </a:spcBef>
              <a:spcAft>
                <a:spcPts val="0"/>
              </a:spcAft>
              <a:buAutoNum type="arabicPeriod"/>
            </a:pPr>
            <a:endParaRPr lang="en-US" sz="2000" b="1" dirty="0">
              <a:latin typeface="Roboto Condensed"/>
              <a:ea typeface="Roboto Condensed"/>
              <a:cs typeface="Roboto Condensed"/>
              <a:sym typeface="Roboto Condensed"/>
            </a:endParaRPr>
          </a:p>
        </p:txBody>
      </p:sp>
      <p:sp>
        <p:nvSpPr>
          <p:cNvPr id="568" name="Google Shape;568;p56"/>
          <p:cNvSpPr txBox="1">
            <a:spLocks noGrp="1"/>
          </p:cNvSpPr>
          <p:nvPr>
            <p:ph type="title"/>
          </p:nvPr>
        </p:nvSpPr>
        <p:spPr>
          <a:xfrm>
            <a:off x="720000" y="113964"/>
            <a:ext cx="2924100" cy="67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dirty="0" smtClean="0">
                <a:solidFill>
                  <a:schemeClr val="accent2"/>
                </a:solidFill>
              </a:rPr>
              <a:t>Content</a:t>
            </a:r>
            <a:endParaRPr sz="3600" dirty="0">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200" y="1114860"/>
            <a:ext cx="4342800" cy="3418840"/>
          </a:xfrm>
        </p:spPr>
        <p:txBody>
          <a:bodyPr/>
          <a:lstStyle/>
          <a:p>
            <a:pPr algn="l"/>
            <a:r>
              <a:rPr lang="en-US" sz="2000" dirty="0">
                <a:solidFill>
                  <a:schemeClr val="bg2">
                    <a:lumMod val="20000"/>
                    <a:lumOff val="80000"/>
                  </a:schemeClr>
                </a:solidFill>
              </a:rPr>
              <a:t>The speaker recognition that includes various methods of features extraction and model training mainly focused on MFCC and GMM</a:t>
            </a:r>
            <a:r>
              <a:rPr lang="en-US" sz="2000" dirty="0" smtClean="0">
                <a:solidFill>
                  <a:schemeClr val="bg2">
                    <a:lumMod val="20000"/>
                    <a:lumOff val="80000"/>
                  </a:schemeClr>
                </a:solidFill>
              </a:rPr>
              <a:t>.</a:t>
            </a:r>
            <a:br>
              <a:rPr lang="en-US" sz="2000" dirty="0" smtClean="0">
                <a:solidFill>
                  <a:schemeClr val="bg2">
                    <a:lumMod val="20000"/>
                    <a:lumOff val="80000"/>
                  </a:schemeClr>
                </a:solidFill>
              </a:rPr>
            </a:br>
            <a:r>
              <a:rPr lang="en-US" sz="2000" dirty="0">
                <a:solidFill>
                  <a:schemeClr val="bg2">
                    <a:lumMod val="20000"/>
                    <a:lumOff val="80000"/>
                  </a:schemeClr>
                </a:solidFill>
              </a:rPr>
              <a:t/>
            </a:r>
            <a:br>
              <a:rPr lang="en-US" sz="2000" dirty="0">
                <a:solidFill>
                  <a:schemeClr val="bg2">
                    <a:lumMod val="20000"/>
                    <a:lumOff val="80000"/>
                  </a:schemeClr>
                </a:solidFill>
              </a:rPr>
            </a:br>
            <a:r>
              <a:rPr lang="en-US" sz="2000" dirty="0">
                <a:solidFill>
                  <a:schemeClr val="bg2">
                    <a:lumMod val="20000"/>
                    <a:lumOff val="80000"/>
                  </a:schemeClr>
                </a:solidFill>
              </a:rPr>
              <a:t>Recognition of speakers is a multidisciplinary biometrics branch that can be used to classify and validate speakers to protect sensitive information</a:t>
            </a:r>
          </a:p>
        </p:txBody>
      </p:sp>
      <p:sp>
        <p:nvSpPr>
          <p:cNvPr id="4" name="Title 3"/>
          <p:cNvSpPr>
            <a:spLocks noGrp="1"/>
          </p:cNvSpPr>
          <p:nvPr>
            <p:ph type="title" idx="2"/>
          </p:nvPr>
        </p:nvSpPr>
        <p:spPr>
          <a:xfrm>
            <a:off x="369870" y="330849"/>
            <a:ext cx="3082247" cy="624648"/>
          </a:xfrm>
        </p:spPr>
        <p:txBody>
          <a:bodyPr/>
          <a:lstStyle/>
          <a:p>
            <a:r>
              <a:rPr lang="en-US" sz="2800" dirty="0"/>
              <a:t>CONCLUSION</a:t>
            </a:r>
          </a:p>
        </p:txBody>
      </p:sp>
      <p:grpSp>
        <p:nvGrpSpPr>
          <p:cNvPr id="5" name="Google Shape;1195;p74"/>
          <p:cNvGrpSpPr/>
          <p:nvPr/>
        </p:nvGrpSpPr>
        <p:grpSpPr>
          <a:xfrm>
            <a:off x="4868322" y="1114860"/>
            <a:ext cx="4143464" cy="3418840"/>
            <a:chOff x="4724486" y="1114860"/>
            <a:chExt cx="4143464" cy="3418840"/>
          </a:xfrm>
        </p:grpSpPr>
        <p:grpSp>
          <p:nvGrpSpPr>
            <p:cNvPr id="6" name="Google Shape;1196;p74"/>
            <p:cNvGrpSpPr/>
            <p:nvPr/>
          </p:nvGrpSpPr>
          <p:grpSpPr>
            <a:xfrm>
              <a:off x="4724486" y="1814875"/>
              <a:ext cx="3857700" cy="2718825"/>
              <a:chOff x="4724486" y="1814875"/>
              <a:chExt cx="3857700" cy="2718825"/>
            </a:xfrm>
          </p:grpSpPr>
          <p:cxnSp>
            <p:nvCxnSpPr>
              <p:cNvPr id="28" name="Google Shape;1197;p74"/>
              <p:cNvCxnSpPr/>
              <p:nvPr/>
            </p:nvCxnSpPr>
            <p:spPr>
              <a:xfrm>
                <a:off x="4724486" y="4533700"/>
                <a:ext cx="3857700" cy="0"/>
              </a:xfrm>
              <a:prstGeom prst="straightConnector1">
                <a:avLst/>
              </a:prstGeom>
              <a:noFill/>
              <a:ln w="19050" cap="flat" cmpd="sng">
                <a:solidFill>
                  <a:schemeClr val="accent3"/>
                </a:solidFill>
                <a:prstDash val="solid"/>
                <a:round/>
                <a:headEnd type="none" w="med" len="med"/>
                <a:tailEnd type="none" w="med" len="med"/>
              </a:ln>
            </p:spPr>
          </p:cxnSp>
          <p:sp>
            <p:nvSpPr>
              <p:cNvPr id="29" name="Google Shape;1198;p74"/>
              <p:cNvSpPr/>
              <p:nvPr/>
            </p:nvSpPr>
            <p:spPr>
              <a:xfrm>
                <a:off x="4836525" y="1814875"/>
                <a:ext cx="3633600" cy="1766700"/>
              </a:xfrm>
              <a:prstGeom prst="rect">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1199;p74"/>
              <p:cNvCxnSpPr/>
              <p:nvPr/>
            </p:nvCxnSpPr>
            <p:spPr>
              <a:xfrm>
                <a:off x="4844275" y="3574725"/>
                <a:ext cx="3619500" cy="0"/>
              </a:xfrm>
              <a:prstGeom prst="straightConnector1">
                <a:avLst/>
              </a:prstGeom>
              <a:noFill/>
              <a:ln w="19050" cap="flat" cmpd="sng">
                <a:solidFill>
                  <a:schemeClr val="accent3"/>
                </a:solidFill>
                <a:prstDash val="solid"/>
                <a:round/>
                <a:headEnd type="none" w="med" len="med"/>
                <a:tailEnd type="none" w="med" len="med"/>
              </a:ln>
            </p:spPr>
          </p:cxnSp>
          <p:sp>
            <p:nvSpPr>
              <p:cNvPr id="31" name="Google Shape;1200;p74"/>
              <p:cNvSpPr/>
              <p:nvPr/>
            </p:nvSpPr>
            <p:spPr>
              <a:xfrm>
                <a:off x="6566725" y="3677950"/>
                <a:ext cx="174600" cy="1746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1;p74"/>
              <p:cNvSpPr/>
              <p:nvPr/>
            </p:nvSpPr>
            <p:spPr>
              <a:xfrm>
                <a:off x="5886100" y="4318600"/>
                <a:ext cx="1534500" cy="2151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2;p74"/>
              <p:cNvSpPr/>
              <p:nvPr/>
            </p:nvSpPr>
            <p:spPr>
              <a:xfrm rot="5400000">
                <a:off x="6465350" y="3875861"/>
                <a:ext cx="375900" cy="5004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203;p74"/>
            <p:cNvSpPr/>
            <p:nvPr/>
          </p:nvSpPr>
          <p:spPr>
            <a:xfrm rot="10800000">
              <a:off x="7978975" y="1596213"/>
              <a:ext cx="653100" cy="34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4;p74"/>
            <p:cNvSpPr/>
            <p:nvPr/>
          </p:nvSpPr>
          <p:spPr>
            <a:xfrm rot="10800000">
              <a:off x="8693350" y="1919463"/>
              <a:ext cx="174600" cy="17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5;p74"/>
            <p:cNvSpPr/>
            <p:nvPr/>
          </p:nvSpPr>
          <p:spPr>
            <a:xfrm>
              <a:off x="4836525" y="3581500"/>
              <a:ext cx="3633600" cy="3567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6;p74"/>
            <p:cNvSpPr/>
            <p:nvPr/>
          </p:nvSpPr>
          <p:spPr>
            <a:xfrm>
              <a:off x="6142362" y="2015372"/>
              <a:ext cx="1119911" cy="1221811"/>
            </a:xfrm>
            <a:custGeom>
              <a:avLst/>
              <a:gdLst/>
              <a:ahLst/>
              <a:cxnLst/>
              <a:rect l="l" t="t" r="r" b="b"/>
              <a:pathLst>
                <a:path w="27432" h="29928" extrusionOk="0">
                  <a:moveTo>
                    <a:pt x="4755" y="0"/>
                  </a:moveTo>
                  <a:lnTo>
                    <a:pt x="0" y="29928"/>
                  </a:lnTo>
                  <a:lnTo>
                    <a:pt x="27431" y="29928"/>
                  </a:lnTo>
                  <a:lnTo>
                    <a:pt x="2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7;p74"/>
            <p:cNvSpPr/>
            <p:nvPr/>
          </p:nvSpPr>
          <p:spPr>
            <a:xfrm>
              <a:off x="5494923" y="2487755"/>
              <a:ext cx="2422800" cy="1093743"/>
            </a:xfrm>
            <a:custGeom>
              <a:avLst/>
              <a:gdLst/>
              <a:ahLst/>
              <a:cxnLst/>
              <a:rect l="l" t="t" r="r" b="b"/>
              <a:pathLst>
                <a:path w="59346" h="26791" extrusionOk="0">
                  <a:moveTo>
                    <a:pt x="29587" y="0"/>
                  </a:moveTo>
                  <a:cubicBezTo>
                    <a:pt x="29339" y="0"/>
                    <a:pt x="29091" y="18"/>
                    <a:pt x="28848" y="55"/>
                  </a:cubicBezTo>
                  <a:lnTo>
                    <a:pt x="8401" y="8365"/>
                  </a:lnTo>
                  <a:cubicBezTo>
                    <a:pt x="7439" y="8513"/>
                    <a:pt x="2060" y="21670"/>
                    <a:pt x="0" y="26791"/>
                  </a:cubicBezTo>
                  <a:lnTo>
                    <a:pt x="59346" y="26791"/>
                  </a:lnTo>
                  <a:cubicBezTo>
                    <a:pt x="57314" y="21850"/>
                    <a:pt x="51741" y="8538"/>
                    <a:pt x="50639" y="8347"/>
                  </a:cubicBezTo>
                  <a:lnTo>
                    <a:pt x="30447" y="72"/>
                  </a:lnTo>
                  <a:cubicBezTo>
                    <a:pt x="30162" y="24"/>
                    <a:pt x="29874" y="0"/>
                    <a:pt x="29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8;p74"/>
            <p:cNvSpPr/>
            <p:nvPr/>
          </p:nvSpPr>
          <p:spPr>
            <a:xfrm>
              <a:off x="6486270" y="2262321"/>
              <a:ext cx="425886" cy="574694"/>
            </a:xfrm>
            <a:custGeom>
              <a:avLst/>
              <a:gdLst/>
              <a:ahLst/>
              <a:cxnLst/>
              <a:rect l="l" t="t" r="r" b="b"/>
              <a:pathLst>
                <a:path w="10432" h="14077" extrusionOk="0">
                  <a:moveTo>
                    <a:pt x="10431" y="0"/>
                  </a:moveTo>
                  <a:lnTo>
                    <a:pt x="0" y="115"/>
                  </a:lnTo>
                  <a:lnTo>
                    <a:pt x="857" y="9578"/>
                  </a:lnTo>
                  <a:lnTo>
                    <a:pt x="3815" y="13700"/>
                  </a:lnTo>
                  <a:cubicBezTo>
                    <a:pt x="4197" y="13950"/>
                    <a:pt x="4637" y="14077"/>
                    <a:pt x="5079" y="14077"/>
                  </a:cubicBezTo>
                  <a:cubicBezTo>
                    <a:pt x="5497" y="14077"/>
                    <a:pt x="5915" y="13963"/>
                    <a:pt x="6285" y="13735"/>
                  </a:cubicBezTo>
                  <a:lnTo>
                    <a:pt x="9318" y="9523"/>
                  </a:lnTo>
                  <a:lnTo>
                    <a:pt x="10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9;p74"/>
            <p:cNvSpPr/>
            <p:nvPr/>
          </p:nvSpPr>
          <p:spPr>
            <a:xfrm>
              <a:off x="6170980" y="1755686"/>
              <a:ext cx="270343" cy="270547"/>
            </a:xfrm>
            <a:custGeom>
              <a:avLst/>
              <a:gdLst/>
              <a:ahLst/>
              <a:cxnLst/>
              <a:rect l="l" t="t" r="r" b="b"/>
              <a:pathLst>
                <a:path w="6622" h="6627" extrusionOk="0">
                  <a:moveTo>
                    <a:pt x="3314" y="0"/>
                  </a:moveTo>
                  <a:cubicBezTo>
                    <a:pt x="1484" y="0"/>
                    <a:pt x="1" y="1485"/>
                    <a:pt x="1" y="3314"/>
                  </a:cubicBezTo>
                  <a:cubicBezTo>
                    <a:pt x="1" y="5145"/>
                    <a:pt x="1484" y="6627"/>
                    <a:pt x="3314" y="6627"/>
                  </a:cubicBezTo>
                  <a:cubicBezTo>
                    <a:pt x="5142" y="6627"/>
                    <a:pt x="6621" y="5145"/>
                    <a:pt x="6621" y="3314"/>
                  </a:cubicBezTo>
                  <a:cubicBezTo>
                    <a:pt x="6621" y="1485"/>
                    <a:pt x="5142" y="0"/>
                    <a:pt x="3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0;p74"/>
            <p:cNvSpPr/>
            <p:nvPr/>
          </p:nvSpPr>
          <p:spPr>
            <a:xfrm>
              <a:off x="6486600" y="2266275"/>
              <a:ext cx="426375" cy="172375"/>
            </a:xfrm>
            <a:custGeom>
              <a:avLst/>
              <a:gdLst/>
              <a:ahLst/>
              <a:cxnLst/>
              <a:rect l="l" t="t" r="r" b="b"/>
              <a:pathLst>
                <a:path w="17055" h="6895" extrusionOk="0">
                  <a:moveTo>
                    <a:pt x="227" y="2631"/>
                  </a:moveTo>
                  <a:lnTo>
                    <a:pt x="0" y="273"/>
                  </a:lnTo>
                  <a:lnTo>
                    <a:pt x="17055" y="0"/>
                  </a:lnTo>
                  <a:lnTo>
                    <a:pt x="16783" y="1996"/>
                  </a:lnTo>
                  <a:lnTo>
                    <a:pt x="8936" y="6895"/>
                  </a:lnTo>
                  <a:close/>
                </a:path>
              </a:pathLst>
            </a:custGeom>
            <a:solidFill>
              <a:schemeClr val="accent5"/>
            </a:solidFill>
            <a:ln>
              <a:noFill/>
            </a:ln>
          </p:spPr>
        </p:sp>
        <p:sp>
          <p:nvSpPr>
            <p:cNvPr id="15" name="Google Shape;1211;p74"/>
            <p:cNvSpPr/>
            <p:nvPr/>
          </p:nvSpPr>
          <p:spPr>
            <a:xfrm>
              <a:off x="6929586" y="1755686"/>
              <a:ext cx="270588" cy="270547"/>
            </a:xfrm>
            <a:custGeom>
              <a:avLst/>
              <a:gdLst/>
              <a:ahLst/>
              <a:cxnLst/>
              <a:rect l="l" t="t" r="r" b="b"/>
              <a:pathLst>
                <a:path w="6628" h="6627" extrusionOk="0">
                  <a:moveTo>
                    <a:pt x="3314" y="0"/>
                  </a:moveTo>
                  <a:cubicBezTo>
                    <a:pt x="1483" y="0"/>
                    <a:pt x="1" y="1485"/>
                    <a:pt x="1" y="3314"/>
                  </a:cubicBezTo>
                  <a:cubicBezTo>
                    <a:pt x="1" y="5145"/>
                    <a:pt x="1483" y="6627"/>
                    <a:pt x="3314" y="6627"/>
                  </a:cubicBezTo>
                  <a:cubicBezTo>
                    <a:pt x="5142" y="6627"/>
                    <a:pt x="6627" y="5145"/>
                    <a:pt x="6627" y="3314"/>
                  </a:cubicBezTo>
                  <a:cubicBezTo>
                    <a:pt x="6627" y="1485"/>
                    <a:pt x="5142" y="0"/>
                    <a:pt x="3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12;p74"/>
            <p:cNvSpPr/>
            <p:nvPr/>
          </p:nvSpPr>
          <p:spPr>
            <a:xfrm>
              <a:off x="6334769" y="1459012"/>
              <a:ext cx="715581" cy="939057"/>
            </a:xfrm>
            <a:custGeom>
              <a:avLst/>
              <a:gdLst/>
              <a:ahLst/>
              <a:cxnLst/>
              <a:rect l="l" t="t" r="r" b="b"/>
              <a:pathLst>
                <a:path w="17528" h="23002" extrusionOk="0">
                  <a:moveTo>
                    <a:pt x="8016" y="1"/>
                  </a:moveTo>
                  <a:cubicBezTo>
                    <a:pt x="3525" y="1"/>
                    <a:pt x="1" y="3860"/>
                    <a:pt x="419" y="8331"/>
                  </a:cubicBezTo>
                  <a:lnTo>
                    <a:pt x="1283" y="17715"/>
                  </a:lnTo>
                  <a:cubicBezTo>
                    <a:pt x="1283" y="20376"/>
                    <a:pt x="9077" y="23002"/>
                    <a:pt x="9077" y="23002"/>
                  </a:cubicBezTo>
                  <a:cubicBezTo>
                    <a:pt x="9077" y="23002"/>
                    <a:pt x="16219" y="19491"/>
                    <a:pt x="16219" y="17335"/>
                  </a:cubicBezTo>
                  <a:lnTo>
                    <a:pt x="17124" y="7951"/>
                  </a:lnTo>
                  <a:cubicBezTo>
                    <a:pt x="17528" y="3691"/>
                    <a:pt x="14177" y="1"/>
                    <a:pt x="9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3;p74"/>
            <p:cNvSpPr/>
            <p:nvPr/>
          </p:nvSpPr>
          <p:spPr>
            <a:xfrm>
              <a:off x="6434790" y="2033825"/>
              <a:ext cx="86508" cy="86671"/>
            </a:xfrm>
            <a:custGeom>
              <a:avLst/>
              <a:gdLst/>
              <a:ahLst/>
              <a:cxnLst/>
              <a:rect l="l" t="t" r="r" b="b"/>
              <a:pathLst>
                <a:path w="2119" h="2123" extrusionOk="0">
                  <a:moveTo>
                    <a:pt x="1057" y="0"/>
                  </a:moveTo>
                  <a:cubicBezTo>
                    <a:pt x="477" y="0"/>
                    <a:pt x="0" y="474"/>
                    <a:pt x="0" y="1057"/>
                  </a:cubicBezTo>
                  <a:cubicBezTo>
                    <a:pt x="0" y="1645"/>
                    <a:pt x="477" y="2122"/>
                    <a:pt x="1057" y="2122"/>
                  </a:cubicBezTo>
                  <a:cubicBezTo>
                    <a:pt x="1645" y="2122"/>
                    <a:pt x="2118" y="1645"/>
                    <a:pt x="2118" y="1057"/>
                  </a:cubicBezTo>
                  <a:cubicBezTo>
                    <a:pt x="2118" y="474"/>
                    <a:pt x="1645" y="0"/>
                    <a:pt x="1057" y="0"/>
                  </a:cubicBezTo>
                  <a:close/>
                </a:path>
              </a:pathLst>
            </a:custGeom>
            <a:solidFill>
              <a:srgbClr val="EF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4;p74"/>
            <p:cNvSpPr/>
            <p:nvPr/>
          </p:nvSpPr>
          <p:spPr>
            <a:xfrm>
              <a:off x="6879820" y="2033825"/>
              <a:ext cx="86508" cy="86671"/>
            </a:xfrm>
            <a:custGeom>
              <a:avLst/>
              <a:gdLst/>
              <a:ahLst/>
              <a:cxnLst/>
              <a:rect l="l" t="t" r="r" b="b"/>
              <a:pathLst>
                <a:path w="2119" h="2123" extrusionOk="0">
                  <a:moveTo>
                    <a:pt x="1057" y="0"/>
                  </a:moveTo>
                  <a:cubicBezTo>
                    <a:pt x="470" y="0"/>
                    <a:pt x="0" y="474"/>
                    <a:pt x="0" y="1057"/>
                  </a:cubicBezTo>
                  <a:cubicBezTo>
                    <a:pt x="0" y="1645"/>
                    <a:pt x="470" y="2122"/>
                    <a:pt x="1057" y="2122"/>
                  </a:cubicBezTo>
                  <a:cubicBezTo>
                    <a:pt x="1641" y="2122"/>
                    <a:pt x="2118" y="1645"/>
                    <a:pt x="2118" y="1057"/>
                  </a:cubicBezTo>
                  <a:cubicBezTo>
                    <a:pt x="2118" y="474"/>
                    <a:pt x="1641" y="0"/>
                    <a:pt x="1057" y="0"/>
                  </a:cubicBezTo>
                  <a:close/>
                </a:path>
              </a:pathLst>
            </a:custGeom>
            <a:solidFill>
              <a:srgbClr val="EF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5;p74"/>
            <p:cNvSpPr/>
            <p:nvPr/>
          </p:nvSpPr>
          <p:spPr>
            <a:xfrm>
              <a:off x="6362857" y="1797858"/>
              <a:ext cx="277488" cy="277447"/>
            </a:xfrm>
            <a:custGeom>
              <a:avLst/>
              <a:gdLst/>
              <a:ahLst/>
              <a:cxnLst/>
              <a:rect l="l" t="t" r="r" b="b"/>
              <a:pathLst>
                <a:path w="6797" h="6796" extrusionOk="0">
                  <a:moveTo>
                    <a:pt x="5559" y="259"/>
                  </a:moveTo>
                  <a:cubicBezTo>
                    <a:pt x="6098" y="259"/>
                    <a:pt x="6537" y="701"/>
                    <a:pt x="6537" y="1237"/>
                  </a:cubicBezTo>
                  <a:lnTo>
                    <a:pt x="6537" y="5552"/>
                  </a:lnTo>
                  <a:cubicBezTo>
                    <a:pt x="6537" y="6095"/>
                    <a:pt x="6098" y="6537"/>
                    <a:pt x="5559" y="6537"/>
                  </a:cubicBezTo>
                  <a:lnTo>
                    <a:pt x="1244" y="6537"/>
                  </a:lnTo>
                  <a:cubicBezTo>
                    <a:pt x="702" y="6537"/>
                    <a:pt x="259" y="6095"/>
                    <a:pt x="259" y="5552"/>
                  </a:cubicBezTo>
                  <a:lnTo>
                    <a:pt x="259" y="1237"/>
                  </a:lnTo>
                  <a:cubicBezTo>
                    <a:pt x="259" y="701"/>
                    <a:pt x="702" y="259"/>
                    <a:pt x="1244" y="259"/>
                  </a:cubicBezTo>
                  <a:close/>
                  <a:moveTo>
                    <a:pt x="1244" y="0"/>
                  </a:moveTo>
                  <a:cubicBezTo>
                    <a:pt x="557" y="0"/>
                    <a:pt x="0" y="556"/>
                    <a:pt x="0" y="1237"/>
                  </a:cubicBezTo>
                  <a:lnTo>
                    <a:pt x="0" y="5552"/>
                  </a:lnTo>
                  <a:cubicBezTo>
                    <a:pt x="0" y="6240"/>
                    <a:pt x="557" y="6796"/>
                    <a:pt x="1244" y="6796"/>
                  </a:cubicBezTo>
                  <a:lnTo>
                    <a:pt x="5559" y="6796"/>
                  </a:lnTo>
                  <a:cubicBezTo>
                    <a:pt x="6240" y="6796"/>
                    <a:pt x="6796" y="6240"/>
                    <a:pt x="6796" y="5552"/>
                  </a:cubicBezTo>
                  <a:lnTo>
                    <a:pt x="6796" y="1237"/>
                  </a:lnTo>
                  <a:cubicBezTo>
                    <a:pt x="6796" y="556"/>
                    <a:pt x="6240" y="0"/>
                    <a:pt x="5559" y="0"/>
                  </a:cubicBezTo>
                  <a:close/>
                </a:path>
              </a:pathLst>
            </a:custGeom>
            <a:solidFill>
              <a:srgbClr val="1B2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6;p74"/>
            <p:cNvSpPr/>
            <p:nvPr/>
          </p:nvSpPr>
          <p:spPr>
            <a:xfrm>
              <a:off x="6744241" y="1797858"/>
              <a:ext cx="277488" cy="277447"/>
            </a:xfrm>
            <a:custGeom>
              <a:avLst/>
              <a:gdLst/>
              <a:ahLst/>
              <a:cxnLst/>
              <a:rect l="l" t="t" r="r" b="b"/>
              <a:pathLst>
                <a:path w="6797" h="6796" extrusionOk="0">
                  <a:moveTo>
                    <a:pt x="5553" y="259"/>
                  </a:moveTo>
                  <a:cubicBezTo>
                    <a:pt x="6096" y="259"/>
                    <a:pt x="6538" y="701"/>
                    <a:pt x="6538" y="1237"/>
                  </a:cubicBezTo>
                  <a:lnTo>
                    <a:pt x="6538" y="5552"/>
                  </a:lnTo>
                  <a:cubicBezTo>
                    <a:pt x="6538" y="6095"/>
                    <a:pt x="6096" y="6537"/>
                    <a:pt x="5553" y="6537"/>
                  </a:cubicBezTo>
                  <a:lnTo>
                    <a:pt x="1237" y="6537"/>
                  </a:lnTo>
                  <a:cubicBezTo>
                    <a:pt x="702" y="6537"/>
                    <a:pt x="260" y="6095"/>
                    <a:pt x="260" y="5552"/>
                  </a:cubicBezTo>
                  <a:lnTo>
                    <a:pt x="260" y="1237"/>
                  </a:lnTo>
                  <a:cubicBezTo>
                    <a:pt x="260" y="701"/>
                    <a:pt x="702" y="259"/>
                    <a:pt x="1237" y="259"/>
                  </a:cubicBezTo>
                  <a:close/>
                  <a:moveTo>
                    <a:pt x="1237" y="0"/>
                  </a:moveTo>
                  <a:cubicBezTo>
                    <a:pt x="557" y="0"/>
                    <a:pt x="1" y="556"/>
                    <a:pt x="1" y="1237"/>
                  </a:cubicBezTo>
                  <a:lnTo>
                    <a:pt x="1" y="5552"/>
                  </a:lnTo>
                  <a:cubicBezTo>
                    <a:pt x="1" y="6240"/>
                    <a:pt x="557" y="6796"/>
                    <a:pt x="1237" y="6796"/>
                  </a:cubicBezTo>
                  <a:lnTo>
                    <a:pt x="5553" y="6796"/>
                  </a:lnTo>
                  <a:cubicBezTo>
                    <a:pt x="6241" y="6796"/>
                    <a:pt x="6796" y="6240"/>
                    <a:pt x="6796" y="5552"/>
                  </a:cubicBezTo>
                  <a:lnTo>
                    <a:pt x="6796" y="1237"/>
                  </a:lnTo>
                  <a:cubicBezTo>
                    <a:pt x="6796" y="556"/>
                    <a:pt x="6241" y="0"/>
                    <a:pt x="5553" y="0"/>
                  </a:cubicBezTo>
                  <a:close/>
                </a:path>
              </a:pathLst>
            </a:custGeom>
            <a:solidFill>
              <a:srgbClr val="1B2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7;p74"/>
            <p:cNvSpPr/>
            <p:nvPr/>
          </p:nvSpPr>
          <p:spPr>
            <a:xfrm>
              <a:off x="6629687" y="1882324"/>
              <a:ext cx="125455" cy="36987"/>
            </a:xfrm>
            <a:custGeom>
              <a:avLst/>
              <a:gdLst/>
              <a:ahLst/>
              <a:cxnLst/>
              <a:rect l="l" t="t" r="r" b="b"/>
              <a:pathLst>
                <a:path w="3073" h="906" extrusionOk="0">
                  <a:moveTo>
                    <a:pt x="1504" y="0"/>
                  </a:moveTo>
                  <a:cubicBezTo>
                    <a:pt x="423" y="0"/>
                    <a:pt x="18" y="709"/>
                    <a:pt x="1" y="737"/>
                  </a:cubicBezTo>
                  <a:lnTo>
                    <a:pt x="229" y="864"/>
                  </a:lnTo>
                  <a:cubicBezTo>
                    <a:pt x="243" y="840"/>
                    <a:pt x="581" y="260"/>
                    <a:pt x="1504" y="260"/>
                  </a:cubicBezTo>
                  <a:cubicBezTo>
                    <a:pt x="2434" y="260"/>
                    <a:pt x="2831" y="882"/>
                    <a:pt x="2848" y="906"/>
                  </a:cubicBezTo>
                  <a:lnTo>
                    <a:pt x="3072" y="767"/>
                  </a:lnTo>
                  <a:cubicBezTo>
                    <a:pt x="3048" y="737"/>
                    <a:pt x="2586" y="0"/>
                    <a:pt x="1504" y="0"/>
                  </a:cubicBezTo>
                  <a:close/>
                </a:path>
              </a:pathLst>
            </a:custGeom>
            <a:solidFill>
              <a:srgbClr val="1B2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8;p74"/>
            <p:cNvSpPr/>
            <p:nvPr/>
          </p:nvSpPr>
          <p:spPr>
            <a:xfrm>
              <a:off x="5388982" y="2035008"/>
              <a:ext cx="477530" cy="629072"/>
            </a:xfrm>
            <a:custGeom>
              <a:avLst/>
              <a:gdLst/>
              <a:ahLst/>
              <a:cxnLst/>
              <a:rect l="l" t="t" r="r" b="b"/>
              <a:pathLst>
                <a:path w="11697" h="15409" extrusionOk="0">
                  <a:moveTo>
                    <a:pt x="4575" y="0"/>
                  </a:moveTo>
                  <a:cubicBezTo>
                    <a:pt x="4541" y="0"/>
                    <a:pt x="4506" y="8"/>
                    <a:pt x="4469" y="27"/>
                  </a:cubicBezTo>
                  <a:cubicBezTo>
                    <a:pt x="4178" y="172"/>
                    <a:pt x="4120" y="503"/>
                    <a:pt x="4106" y="794"/>
                  </a:cubicBezTo>
                  <a:cubicBezTo>
                    <a:pt x="4051" y="2038"/>
                    <a:pt x="4072" y="3226"/>
                    <a:pt x="4057" y="4477"/>
                  </a:cubicBezTo>
                  <a:cubicBezTo>
                    <a:pt x="4051" y="4809"/>
                    <a:pt x="3888" y="5821"/>
                    <a:pt x="3888" y="5821"/>
                  </a:cubicBezTo>
                  <a:cubicBezTo>
                    <a:pt x="3888" y="5822"/>
                    <a:pt x="3887" y="5824"/>
                    <a:pt x="3887" y="5826"/>
                  </a:cubicBezTo>
                  <a:lnTo>
                    <a:pt x="3887" y="5826"/>
                  </a:lnTo>
                  <a:cubicBezTo>
                    <a:pt x="3880" y="5846"/>
                    <a:pt x="3880" y="5853"/>
                    <a:pt x="3882" y="5853"/>
                  </a:cubicBezTo>
                  <a:cubicBezTo>
                    <a:pt x="3883" y="5853"/>
                    <a:pt x="3885" y="5851"/>
                    <a:pt x="3887" y="5847"/>
                  </a:cubicBezTo>
                  <a:lnTo>
                    <a:pt x="3887" y="5847"/>
                  </a:lnTo>
                  <a:cubicBezTo>
                    <a:pt x="3892" y="5889"/>
                    <a:pt x="3912" y="5961"/>
                    <a:pt x="3912" y="5966"/>
                  </a:cubicBezTo>
                  <a:cubicBezTo>
                    <a:pt x="3646" y="5140"/>
                    <a:pt x="3031" y="3267"/>
                    <a:pt x="2779" y="1854"/>
                  </a:cubicBezTo>
                  <a:cubicBezTo>
                    <a:pt x="2731" y="1596"/>
                    <a:pt x="2595" y="1302"/>
                    <a:pt x="2337" y="1264"/>
                  </a:cubicBezTo>
                  <a:cubicBezTo>
                    <a:pt x="2318" y="1261"/>
                    <a:pt x="2298" y="1260"/>
                    <a:pt x="2280" y="1260"/>
                  </a:cubicBezTo>
                  <a:cubicBezTo>
                    <a:pt x="1973" y="1260"/>
                    <a:pt x="1723" y="1621"/>
                    <a:pt x="1739" y="1934"/>
                  </a:cubicBezTo>
                  <a:cubicBezTo>
                    <a:pt x="1849" y="3541"/>
                    <a:pt x="2091" y="5085"/>
                    <a:pt x="1922" y="6636"/>
                  </a:cubicBezTo>
                  <a:cubicBezTo>
                    <a:pt x="1906" y="6783"/>
                    <a:pt x="1828" y="6970"/>
                    <a:pt x="1688" y="6970"/>
                  </a:cubicBezTo>
                  <a:cubicBezTo>
                    <a:pt x="1680" y="6970"/>
                    <a:pt x="1671" y="6969"/>
                    <a:pt x="1663" y="6968"/>
                  </a:cubicBezTo>
                  <a:cubicBezTo>
                    <a:pt x="1414" y="5683"/>
                    <a:pt x="1269" y="4819"/>
                    <a:pt x="1017" y="3541"/>
                  </a:cubicBezTo>
                  <a:cubicBezTo>
                    <a:pt x="953" y="3190"/>
                    <a:pt x="861" y="2869"/>
                    <a:pt x="528" y="2869"/>
                  </a:cubicBezTo>
                  <a:cubicBezTo>
                    <a:pt x="516" y="2869"/>
                    <a:pt x="504" y="2869"/>
                    <a:pt x="492" y="2870"/>
                  </a:cubicBezTo>
                  <a:cubicBezTo>
                    <a:pt x="87" y="2894"/>
                    <a:pt x="1" y="3451"/>
                    <a:pt x="46" y="3848"/>
                  </a:cubicBezTo>
                  <a:cubicBezTo>
                    <a:pt x="406" y="7590"/>
                    <a:pt x="768" y="12223"/>
                    <a:pt x="2119" y="15374"/>
                  </a:cubicBezTo>
                  <a:lnTo>
                    <a:pt x="7534" y="15409"/>
                  </a:lnTo>
                  <a:cubicBezTo>
                    <a:pt x="8408" y="15350"/>
                    <a:pt x="9171" y="14728"/>
                    <a:pt x="9623" y="13975"/>
                  </a:cubicBezTo>
                  <a:cubicBezTo>
                    <a:pt x="10076" y="13225"/>
                    <a:pt x="10280" y="12351"/>
                    <a:pt x="10473" y="11494"/>
                  </a:cubicBezTo>
                  <a:cubicBezTo>
                    <a:pt x="10854" y="9836"/>
                    <a:pt x="11234" y="8174"/>
                    <a:pt x="11613" y="6515"/>
                  </a:cubicBezTo>
                  <a:cubicBezTo>
                    <a:pt x="11655" y="6329"/>
                    <a:pt x="11696" y="6121"/>
                    <a:pt x="11600" y="5952"/>
                  </a:cubicBezTo>
                  <a:cubicBezTo>
                    <a:pt x="11520" y="5812"/>
                    <a:pt x="11381" y="5757"/>
                    <a:pt x="11222" y="5757"/>
                  </a:cubicBezTo>
                  <a:cubicBezTo>
                    <a:pt x="11006" y="5757"/>
                    <a:pt x="10754" y="5861"/>
                    <a:pt x="10570" y="5990"/>
                  </a:cubicBezTo>
                  <a:cubicBezTo>
                    <a:pt x="9706" y="6595"/>
                    <a:pt x="8956" y="7801"/>
                    <a:pt x="8553" y="8906"/>
                  </a:cubicBezTo>
                  <a:lnTo>
                    <a:pt x="8259" y="7179"/>
                  </a:lnTo>
                  <a:cubicBezTo>
                    <a:pt x="7768" y="5126"/>
                    <a:pt x="7806" y="2887"/>
                    <a:pt x="7405" y="818"/>
                  </a:cubicBezTo>
                  <a:cubicBezTo>
                    <a:pt x="7381" y="714"/>
                    <a:pt x="7339" y="607"/>
                    <a:pt x="7243" y="552"/>
                  </a:cubicBezTo>
                  <a:cubicBezTo>
                    <a:pt x="7209" y="533"/>
                    <a:pt x="7170" y="525"/>
                    <a:pt x="7129" y="525"/>
                  </a:cubicBezTo>
                  <a:cubicBezTo>
                    <a:pt x="7078" y="525"/>
                    <a:pt x="7025" y="538"/>
                    <a:pt x="6977" y="559"/>
                  </a:cubicBezTo>
                  <a:cubicBezTo>
                    <a:pt x="6787" y="625"/>
                    <a:pt x="6642" y="784"/>
                    <a:pt x="6545" y="956"/>
                  </a:cubicBezTo>
                  <a:cubicBezTo>
                    <a:pt x="6383" y="1253"/>
                    <a:pt x="6338" y="1616"/>
                    <a:pt x="6314" y="1948"/>
                  </a:cubicBezTo>
                  <a:cubicBezTo>
                    <a:pt x="6261" y="2832"/>
                    <a:pt x="6417" y="4591"/>
                    <a:pt x="6127" y="5369"/>
                  </a:cubicBezTo>
                  <a:cubicBezTo>
                    <a:pt x="5965" y="5199"/>
                    <a:pt x="5813" y="4404"/>
                    <a:pt x="5764" y="4187"/>
                  </a:cubicBezTo>
                  <a:cubicBezTo>
                    <a:pt x="5585" y="3364"/>
                    <a:pt x="5415" y="2725"/>
                    <a:pt x="5295" y="2117"/>
                  </a:cubicBezTo>
                  <a:cubicBezTo>
                    <a:pt x="5174" y="1543"/>
                    <a:pt x="5094" y="939"/>
                    <a:pt x="4921" y="372"/>
                  </a:cubicBezTo>
                  <a:cubicBezTo>
                    <a:pt x="4875" y="219"/>
                    <a:pt x="4749" y="0"/>
                    <a:pt x="45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9;p74"/>
            <p:cNvSpPr/>
            <p:nvPr/>
          </p:nvSpPr>
          <p:spPr>
            <a:xfrm>
              <a:off x="6336484" y="1436150"/>
              <a:ext cx="705007" cy="330438"/>
            </a:xfrm>
            <a:custGeom>
              <a:avLst/>
              <a:gdLst/>
              <a:ahLst/>
              <a:cxnLst/>
              <a:rect l="l" t="t" r="r" b="b"/>
              <a:pathLst>
                <a:path w="17269" h="8094" extrusionOk="0">
                  <a:moveTo>
                    <a:pt x="2156" y="1"/>
                  </a:moveTo>
                  <a:cubicBezTo>
                    <a:pt x="967" y="1"/>
                    <a:pt x="0" y="969"/>
                    <a:pt x="0" y="2157"/>
                  </a:cubicBezTo>
                  <a:lnTo>
                    <a:pt x="0" y="8093"/>
                  </a:lnTo>
                  <a:lnTo>
                    <a:pt x="12614" y="8093"/>
                  </a:lnTo>
                  <a:lnTo>
                    <a:pt x="14100" y="5730"/>
                  </a:lnTo>
                  <a:lnTo>
                    <a:pt x="15427" y="8093"/>
                  </a:lnTo>
                  <a:lnTo>
                    <a:pt x="17269" y="8093"/>
                  </a:lnTo>
                  <a:lnTo>
                    <a:pt x="17269" y="2168"/>
                  </a:lnTo>
                  <a:cubicBezTo>
                    <a:pt x="17269" y="972"/>
                    <a:pt x="16298" y="1"/>
                    <a:pt x="1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0;p74"/>
            <p:cNvSpPr/>
            <p:nvPr/>
          </p:nvSpPr>
          <p:spPr>
            <a:xfrm>
              <a:off x="6429442" y="1272280"/>
              <a:ext cx="510190" cy="233764"/>
            </a:xfrm>
            <a:custGeom>
              <a:avLst/>
              <a:gdLst/>
              <a:ahLst/>
              <a:cxnLst/>
              <a:rect l="l" t="t" r="r" b="b"/>
              <a:pathLst>
                <a:path w="12497" h="5726" extrusionOk="0">
                  <a:moveTo>
                    <a:pt x="12390" y="1"/>
                  </a:moveTo>
                  <a:lnTo>
                    <a:pt x="0" y="467"/>
                  </a:lnTo>
                  <a:lnTo>
                    <a:pt x="120" y="4461"/>
                  </a:lnTo>
                  <a:cubicBezTo>
                    <a:pt x="120" y="4461"/>
                    <a:pt x="2363" y="5725"/>
                    <a:pt x="5788" y="5725"/>
                  </a:cubicBezTo>
                  <a:cubicBezTo>
                    <a:pt x="7713" y="5725"/>
                    <a:pt x="10012" y="5326"/>
                    <a:pt x="12497" y="4077"/>
                  </a:cubicBezTo>
                  <a:lnTo>
                    <a:pt x="123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1;p74"/>
            <p:cNvSpPr/>
            <p:nvPr/>
          </p:nvSpPr>
          <p:spPr>
            <a:xfrm>
              <a:off x="6250874" y="1114860"/>
              <a:ext cx="855651" cy="264505"/>
            </a:xfrm>
            <a:custGeom>
              <a:avLst/>
              <a:gdLst/>
              <a:ahLst/>
              <a:cxnLst/>
              <a:rect l="l" t="t" r="r" b="b"/>
              <a:pathLst>
                <a:path w="20959" h="6479" extrusionOk="0">
                  <a:moveTo>
                    <a:pt x="10168" y="1"/>
                  </a:moveTo>
                  <a:lnTo>
                    <a:pt x="0" y="3857"/>
                  </a:lnTo>
                  <a:lnTo>
                    <a:pt x="10838" y="6479"/>
                  </a:lnTo>
                  <a:lnTo>
                    <a:pt x="20959" y="2595"/>
                  </a:lnTo>
                  <a:lnTo>
                    <a:pt x="10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2;p74"/>
            <p:cNvSpPr/>
            <p:nvPr/>
          </p:nvSpPr>
          <p:spPr>
            <a:xfrm>
              <a:off x="6250262" y="1272280"/>
              <a:ext cx="26169" cy="222047"/>
            </a:xfrm>
            <a:custGeom>
              <a:avLst/>
              <a:gdLst/>
              <a:ahLst/>
              <a:cxnLst/>
              <a:rect l="l" t="t" r="r" b="b"/>
              <a:pathLst>
                <a:path w="641" h="5439" extrusionOk="0">
                  <a:moveTo>
                    <a:pt x="15" y="1"/>
                  </a:moveTo>
                  <a:lnTo>
                    <a:pt x="1" y="5386"/>
                  </a:lnTo>
                  <a:lnTo>
                    <a:pt x="298" y="5096"/>
                  </a:lnTo>
                  <a:lnTo>
                    <a:pt x="640" y="5439"/>
                  </a:lnTo>
                  <a:lnTo>
                    <a:pt x="640" y="121"/>
                  </a:lnTo>
                  <a:lnTo>
                    <a:pt x="15" y="1"/>
                  </a:lnTo>
                  <a:close/>
                </a:path>
              </a:pathLst>
            </a:custGeom>
            <a:solidFill>
              <a:srgbClr val="273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3;p74"/>
            <p:cNvSpPr/>
            <p:nvPr/>
          </p:nvSpPr>
          <p:spPr>
            <a:xfrm>
              <a:off x="5442626" y="2632887"/>
              <a:ext cx="603475" cy="948610"/>
            </a:xfrm>
            <a:custGeom>
              <a:avLst/>
              <a:gdLst/>
              <a:ahLst/>
              <a:cxnLst/>
              <a:rect l="l" t="t" r="r" b="b"/>
              <a:pathLst>
                <a:path w="14782" h="23236" extrusionOk="0">
                  <a:moveTo>
                    <a:pt x="8033" y="0"/>
                  </a:moveTo>
                  <a:lnTo>
                    <a:pt x="0" y="470"/>
                  </a:lnTo>
                  <a:lnTo>
                    <a:pt x="1292" y="23236"/>
                  </a:lnTo>
                  <a:lnTo>
                    <a:pt x="14781" y="23236"/>
                  </a:lnTo>
                  <a:lnTo>
                    <a:pt x="80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6096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51"/>
        <p:cNvGrpSpPr/>
        <p:nvPr/>
      </p:nvGrpSpPr>
      <p:grpSpPr>
        <a:xfrm>
          <a:off x="0" y="0"/>
          <a:ext cx="0" cy="0"/>
          <a:chOff x="0" y="0"/>
          <a:chExt cx="0" cy="0"/>
        </a:xfrm>
      </p:grpSpPr>
      <p:sp>
        <p:nvSpPr>
          <p:cNvPr id="1552" name="Google Shape;1552;p81"/>
          <p:cNvSpPr txBox="1">
            <a:spLocks noGrp="1"/>
          </p:cNvSpPr>
          <p:nvPr>
            <p:ph type="title"/>
          </p:nvPr>
        </p:nvSpPr>
        <p:spPr>
          <a:xfrm>
            <a:off x="720000" y="365829"/>
            <a:ext cx="7703100" cy="572700"/>
          </a:xfrm>
          <a:prstGeom prst="rect">
            <a:avLst/>
          </a:prstGeom>
        </p:spPr>
        <p:txBody>
          <a:bodyPr spcFirstLastPara="1" wrap="square" lIns="91425" tIns="91425" rIns="91425" bIns="91425" anchor="t" anchorCtr="0">
            <a:noAutofit/>
          </a:bodyPr>
          <a:lstStyle/>
          <a:p>
            <a:pPr lvl="0"/>
            <a:r>
              <a:rPr lang="en-IN" dirty="0"/>
              <a:t>References</a:t>
            </a:r>
            <a:endParaRPr dirty="0"/>
          </a:p>
        </p:txBody>
      </p:sp>
      <p:sp>
        <p:nvSpPr>
          <p:cNvPr id="1553" name="Google Shape;1553;p81"/>
          <p:cNvSpPr txBox="1">
            <a:spLocks noGrp="1"/>
          </p:cNvSpPr>
          <p:nvPr>
            <p:ph type="body" idx="1"/>
          </p:nvPr>
        </p:nvSpPr>
        <p:spPr>
          <a:xfrm>
            <a:off x="225582" y="1018658"/>
            <a:ext cx="8691936" cy="3851293"/>
          </a:xfrm>
          <a:prstGeom prst="rect">
            <a:avLst/>
          </a:prstGeom>
        </p:spPr>
        <p:txBody>
          <a:bodyPr spcFirstLastPara="1" wrap="square" lIns="91425" tIns="91425" rIns="91425" bIns="91425" anchor="t" anchorCtr="0">
            <a:noAutofit/>
          </a:bodyPr>
          <a:lstStyle/>
          <a:p>
            <a:pPr algn="just">
              <a:spcAft>
                <a:spcPts val="1950"/>
              </a:spcAft>
              <a:buNone/>
            </a:pPr>
            <a:r>
              <a:rPr lang="en-US" dirty="0"/>
              <a:t>[1] George R Doddington, Member, IEEE, “Speaker Recognition- Identifying People by their Voices”, proceedings of the IEEE, Vol. 73, no. 11, pp. 16511664, November 1985.</a:t>
            </a:r>
          </a:p>
          <a:p>
            <a:pPr algn="just">
              <a:spcAft>
                <a:spcPts val="1950"/>
              </a:spcAft>
              <a:buNone/>
            </a:pPr>
            <a:r>
              <a:rPr lang="en-US" dirty="0"/>
              <a:t> [2] Richard D. </a:t>
            </a:r>
            <a:r>
              <a:rPr lang="en-US" dirty="0" err="1"/>
              <a:t>Peacocke</a:t>
            </a:r>
            <a:r>
              <a:rPr lang="en-US" dirty="0"/>
              <a:t>, and Daryl H. Graf, “An Introduction to Speech and Speaker Recognition “, IEEE, pp. 26-33, August 1990.  </a:t>
            </a:r>
          </a:p>
          <a:p>
            <a:pPr algn="just">
              <a:spcAft>
                <a:spcPts val="1950"/>
              </a:spcAft>
              <a:buNone/>
            </a:pPr>
            <a:r>
              <a:rPr lang="en-US" dirty="0"/>
              <a:t>[3] </a:t>
            </a:r>
            <a:r>
              <a:rPr lang="en-US" dirty="0" err="1"/>
              <a:t>Tomi</a:t>
            </a:r>
            <a:r>
              <a:rPr lang="en-US" dirty="0"/>
              <a:t> </a:t>
            </a:r>
            <a:r>
              <a:rPr lang="en-US" dirty="0" err="1"/>
              <a:t>kinnunen</a:t>
            </a:r>
            <a:r>
              <a:rPr lang="en-US" dirty="0"/>
              <a:t>, </a:t>
            </a:r>
            <a:r>
              <a:rPr lang="en-US" dirty="0" err="1"/>
              <a:t>Haizhou</a:t>
            </a:r>
            <a:r>
              <a:rPr lang="en-US" dirty="0"/>
              <a:t> Li, “An overview of </a:t>
            </a:r>
            <a:r>
              <a:rPr lang="en-US" dirty="0" smtClean="0"/>
              <a:t>text-independent </a:t>
            </a:r>
            <a:r>
              <a:rPr lang="en-US" dirty="0"/>
              <a:t>speaker recognition: From features to </a:t>
            </a:r>
            <a:r>
              <a:rPr lang="en-US" dirty="0" err="1"/>
              <a:t>supervectors</a:t>
            </a:r>
            <a:r>
              <a:rPr lang="en-US" dirty="0"/>
              <a:t>”, Speech Communication 52, pp. 12-40, 2010.</a:t>
            </a:r>
          </a:p>
          <a:p>
            <a:pPr algn="just">
              <a:spcAft>
                <a:spcPts val="1950"/>
              </a:spcAft>
              <a:buNone/>
            </a:pPr>
            <a:r>
              <a:rPr lang="en-US" dirty="0"/>
              <a:t> [4] Ling Feng , </a:t>
            </a:r>
            <a:r>
              <a:rPr lang="en-US" dirty="0" err="1"/>
              <a:t>Kgs</a:t>
            </a:r>
            <a:r>
              <a:rPr lang="en-US" dirty="0"/>
              <a:t>. </a:t>
            </a:r>
            <a:r>
              <a:rPr lang="en-US" dirty="0" err="1"/>
              <a:t>Lyngby</a:t>
            </a:r>
            <a:r>
              <a:rPr lang="en-US" dirty="0"/>
              <a:t> “Speaker Recognition”, Thesis, Technical University of Denmark Informatics and Mathematical Modeling, Denmark, 2004. </a:t>
            </a:r>
          </a:p>
          <a:p>
            <a:pPr algn="just">
              <a:spcAft>
                <a:spcPts val="1950"/>
              </a:spcAft>
              <a:buNone/>
            </a:pPr>
            <a:r>
              <a:rPr lang="en-US" dirty="0"/>
              <a:t>[5] J. Wu and J. Yu, "An improved arithmetic of MFCC in speech recognition system," in Electronics, Communications and Control (ICECC), 2011 International Conference on, 2011, pp. 719-722 </a:t>
            </a:r>
          </a:p>
          <a:p>
            <a:pPr algn="just">
              <a:spcAft>
                <a:spcPts val="1950"/>
              </a:spcAft>
              <a:buNone/>
            </a:pPr>
            <a:r>
              <a:rPr lang="en-US" dirty="0"/>
              <a:t>[6] </a:t>
            </a:r>
            <a:r>
              <a:rPr lang="en-US" dirty="0" err="1"/>
              <a:t>Yingjie</a:t>
            </a:r>
            <a:r>
              <a:rPr lang="en-US" dirty="0"/>
              <a:t> He, </a:t>
            </a:r>
            <a:r>
              <a:rPr lang="en-US" dirty="0" err="1"/>
              <a:t>Liwei</a:t>
            </a:r>
            <a:r>
              <a:rPr lang="en-US" dirty="0"/>
              <a:t> Ding, </a:t>
            </a:r>
            <a:r>
              <a:rPr lang="en-US" dirty="0" err="1"/>
              <a:t>Yuxian</a:t>
            </a:r>
            <a:r>
              <a:rPr lang="en-US" dirty="0"/>
              <a:t> Gong, </a:t>
            </a:r>
            <a:r>
              <a:rPr lang="en-US" dirty="0" err="1"/>
              <a:t>Yongjin</a:t>
            </a:r>
            <a:r>
              <a:rPr lang="en-US" dirty="0"/>
              <a:t> </a:t>
            </a:r>
            <a:r>
              <a:rPr lang="en-US" dirty="0" err="1"/>
              <a:t>Wang,“Real</a:t>
            </a:r>
            <a:r>
              <a:rPr lang="en-US" dirty="0"/>
              <a:t>-time Audio &amp; Video Transmission System Based on Visible Light Communication ”,June 2013. </a:t>
            </a:r>
          </a:p>
          <a:p>
            <a:pPr marL="0" lvl="0" indent="0" algn="l" rtl="0">
              <a:spcBef>
                <a:spcPts val="0"/>
              </a:spcBef>
              <a:spcAft>
                <a:spcPts val="0"/>
              </a:spcAft>
              <a:buNone/>
            </a:pPr>
            <a:endParaRPr dirty="0"/>
          </a:p>
        </p:txBody>
      </p:sp>
      <p:cxnSp>
        <p:nvCxnSpPr>
          <p:cNvPr id="1555" name="Google Shape;1555;p81"/>
          <p:cNvCxnSpPr/>
          <p:nvPr/>
        </p:nvCxnSpPr>
        <p:spPr>
          <a:xfrm>
            <a:off x="4194050" y="1018658"/>
            <a:ext cx="7563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grpSp>
        <p:nvGrpSpPr>
          <p:cNvPr id="544" name="Google Shape;544;p54"/>
          <p:cNvGrpSpPr/>
          <p:nvPr/>
        </p:nvGrpSpPr>
        <p:grpSpPr>
          <a:xfrm>
            <a:off x="3982550" y="550509"/>
            <a:ext cx="1179300" cy="439332"/>
            <a:chOff x="3982550" y="676593"/>
            <a:chExt cx="1179300" cy="439332"/>
          </a:xfrm>
        </p:grpSpPr>
        <p:sp>
          <p:nvSpPr>
            <p:cNvPr id="545" name="Google Shape;545;p54"/>
            <p:cNvSpPr/>
            <p:nvPr/>
          </p:nvSpPr>
          <p:spPr>
            <a:xfrm>
              <a:off x="4530450" y="676593"/>
              <a:ext cx="69900" cy="69900"/>
            </a:xfrm>
            <a:prstGeom prst="round2SameRect">
              <a:avLst>
                <a:gd name="adj1" fmla="val 50000"/>
                <a:gd name="adj2" fmla="val 0"/>
              </a:avLst>
            </a:prstGeom>
            <a:solidFill>
              <a:srgbClr val="FFA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4"/>
            <p:cNvSpPr/>
            <p:nvPr/>
          </p:nvSpPr>
          <p:spPr>
            <a:xfrm>
              <a:off x="4193400" y="807925"/>
              <a:ext cx="757500" cy="249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54"/>
            <p:cNvGrpSpPr/>
            <p:nvPr/>
          </p:nvGrpSpPr>
          <p:grpSpPr>
            <a:xfrm>
              <a:off x="5003350" y="773925"/>
              <a:ext cx="115200" cy="342000"/>
              <a:chOff x="5003350" y="692300"/>
              <a:chExt cx="115200" cy="342000"/>
            </a:xfrm>
          </p:grpSpPr>
          <p:cxnSp>
            <p:nvCxnSpPr>
              <p:cNvPr id="548" name="Google Shape;548;p54"/>
              <p:cNvCxnSpPr>
                <a:endCxn id="549" idx="3"/>
              </p:cNvCxnSpPr>
              <p:nvPr/>
            </p:nvCxnSpPr>
            <p:spPr>
              <a:xfrm>
                <a:off x="5060950" y="692300"/>
                <a:ext cx="0" cy="342000"/>
              </a:xfrm>
              <a:prstGeom prst="straightConnector1">
                <a:avLst/>
              </a:prstGeom>
              <a:noFill/>
              <a:ln w="9525" cap="flat" cmpd="sng">
                <a:solidFill>
                  <a:schemeClr val="accent2"/>
                </a:solidFill>
                <a:prstDash val="solid"/>
                <a:round/>
                <a:headEnd type="none" w="med" len="med"/>
                <a:tailEnd type="none" w="med" len="med"/>
              </a:ln>
            </p:spPr>
          </p:cxnSp>
          <p:sp>
            <p:nvSpPr>
              <p:cNvPr id="549" name="Google Shape;549;p54"/>
              <p:cNvSpPr/>
              <p:nvPr/>
            </p:nvSpPr>
            <p:spPr>
              <a:xfrm>
                <a:off x="5003350" y="934700"/>
                <a:ext cx="115200" cy="996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54"/>
            <p:cNvSpPr/>
            <p:nvPr/>
          </p:nvSpPr>
          <p:spPr>
            <a:xfrm>
              <a:off x="3982550" y="718400"/>
              <a:ext cx="1179300" cy="9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1" name="Google Shape;551;p54"/>
          <p:cNvCxnSpPr/>
          <p:nvPr/>
        </p:nvCxnSpPr>
        <p:spPr>
          <a:xfrm>
            <a:off x="4194050" y="1296008"/>
            <a:ext cx="756300" cy="0"/>
          </a:xfrm>
          <a:prstGeom prst="straightConnector1">
            <a:avLst/>
          </a:prstGeom>
          <a:noFill/>
          <a:ln w="19050" cap="flat" cmpd="sng">
            <a:solidFill>
              <a:schemeClr val="accent3"/>
            </a:solidFill>
            <a:prstDash val="solid"/>
            <a:round/>
            <a:headEnd type="none" w="med" len="med"/>
            <a:tailEnd type="none" w="med" len="med"/>
          </a:ln>
        </p:spPr>
      </p:cxnSp>
      <p:sp>
        <p:nvSpPr>
          <p:cNvPr id="3" name="Title 2"/>
          <p:cNvSpPr>
            <a:spLocks noGrp="1"/>
          </p:cNvSpPr>
          <p:nvPr>
            <p:ph type="ctrTitle"/>
          </p:nvPr>
        </p:nvSpPr>
        <p:spPr>
          <a:xfrm>
            <a:off x="1515092" y="2045430"/>
            <a:ext cx="5805600" cy="773700"/>
          </a:xfrm>
        </p:spPr>
        <p:txBody>
          <a:bodyPr/>
          <a:lstStyle/>
          <a:p>
            <a:r>
              <a:rPr lang="en-IN" dirty="0" smtClean="0">
                <a:solidFill>
                  <a:srgbClr val="FFC000"/>
                </a:solidFill>
              </a:rPr>
              <a:t>Thank You</a:t>
            </a:r>
            <a:endParaRPr lang="en-US" dirty="0">
              <a:solidFill>
                <a:srgbClr val="FFC000"/>
              </a:solidFill>
            </a:endParaRPr>
          </a:p>
        </p:txBody>
      </p:sp>
    </p:spTree>
    <p:extLst>
      <p:ext uri="{BB962C8B-B14F-4D97-AF65-F5344CB8AC3E}">
        <p14:creationId xmlns:p14="http://schemas.microsoft.com/office/powerpoint/2010/main" val="4234834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83"/>
        <p:cNvGrpSpPr/>
        <p:nvPr/>
      </p:nvGrpSpPr>
      <p:grpSpPr>
        <a:xfrm>
          <a:off x="0" y="0"/>
          <a:ext cx="0" cy="0"/>
          <a:chOff x="0" y="0"/>
          <a:chExt cx="0" cy="0"/>
        </a:xfrm>
      </p:grpSpPr>
      <p:sp>
        <p:nvSpPr>
          <p:cNvPr id="584" name="Google Shape;584;p57"/>
          <p:cNvSpPr/>
          <p:nvPr/>
        </p:nvSpPr>
        <p:spPr>
          <a:xfrm rot="10800000" flipH="1">
            <a:off x="5798663" y="4728018"/>
            <a:ext cx="895909" cy="245611"/>
          </a:xfrm>
          <a:custGeom>
            <a:avLst/>
            <a:gdLst/>
            <a:ahLst/>
            <a:cxnLst/>
            <a:rect l="l" t="t" r="r" b="b"/>
            <a:pathLst>
              <a:path w="12610" h="3457" extrusionOk="0">
                <a:moveTo>
                  <a:pt x="1729" y="0"/>
                </a:moveTo>
                <a:cubicBezTo>
                  <a:pt x="773" y="0"/>
                  <a:pt x="0" y="773"/>
                  <a:pt x="0" y="1729"/>
                </a:cubicBezTo>
                <a:cubicBezTo>
                  <a:pt x="0" y="2684"/>
                  <a:pt x="773" y="3457"/>
                  <a:pt x="1729" y="3457"/>
                </a:cubicBezTo>
                <a:lnTo>
                  <a:pt x="10881" y="3457"/>
                </a:lnTo>
                <a:cubicBezTo>
                  <a:pt x="11837" y="3457"/>
                  <a:pt x="12609" y="2684"/>
                  <a:pt x="12609" y="1729"/>
                </a:cubicBezTo>
                <a:cubicBezTo>
                  <a:pt x="12609" y="773"/>
                  <a:pt x="11837" y="0"/>
                  <a:pt x="10881" y="0"/>
                </a:cubicBezTo>
                <a:close/>
              </a:path>
            </a:pathLst>
          </a:custGeom>
          <a:solidFill>
            <a:srgbClr val="655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7"/>
          <p:cNvSpPr txBox="1">
            <a:spLocks noGrp="1"/>
          </p:cNvSpPr>
          <p:nvPr>
            <p:ph type="title"/>
          </p:nvPr>
        </p:nvSpPr>
        <p:spPr>
          <a:xfrm>
            <a:off x="468662" y="502045"/>
            <a:ext cx="3852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dirty="0">
                <a:solidFill>
                  <a:schemeClr val="accent2"/>
                </a:solidFill>
              </a:rPr>
              <a:t>INTRODUCTION</a:t>
            </a:r>
            <a:endParaRPr sz="4300" dirty="0">
              <a:solidFill>
                <a:schemeClr val="accent2"/>
              </a:solidFill>
            </a:endParaRPr>
          </a:p>
        </p:txBody>
      </p:sp>
      <p:sp>
        <p:nvSpPr>
          <p:cNvPr id="586" name="Google Shape;586;p57"/>
          <p:cNvSpPr txBox="1">
            <a:spLocks noGrp="1"/>
          </p:cNvSpPr>
          <p:nvPr>
            <p:ph type="body" idx="1"/>
          </p:nvPr>
        </p:nvSpPr>
        <p:spPr>
          <a:xfrm>
            <a:off x="279740" y="1283581"/>
            <a:ext cx="4790434" cy="3325812"/>
          </a:xfrm>
          <a:prstGeom prst="rect">
            <a:avLst/>
          </a:prstGeom>
        </p:spPr>
        <p:txBody>
          <a:bodyPr spcFirstLastPara="1" wrap="square" lIns="91425" tIns="91425" rIns="91425" bIns="91425" anchor="t" anchorCtr="0">
            <a:noAutofit/>
          </a:bodyPr>
          <a:lstStyle/>
          <a:p>
            <a:pPr algn="just">
              <a:buNone/>
            </a:pPr>
            <a:r>
              <a:rPr lang="en-US" dirty="0"/>
              <a:t>Speaker Recognition </a:t>
            </a:r>
            <a:r>
              <a:rPr lang="en-US" dirty="0" smtClean="0"/>
              <a:t>is the </a:t>
            </a:r>
            <a:r>
              <a:rPr lang="en-US" dirty="0" smtClean="0"/>
              <a:t>identification of a speaker from </a:t>
            </a:r>
            <a:r>
              <a:rPr lang="en-US" dirty="0" smtClean="0"/>
              <a:t>speech features. </a:t>
            </a:r>
          </a:p>
          <a:p>
            <a:pPr algn="just">
              <a:buNone/>
            </a:pPr>
            <a:endParaRPr lang="en-US" dirty="0" smtClean="0"/>
          </a:p>
          <a:p>
            <a:pPr algn="just">
              <a:buNone/>
            </a:pPr>
            <a:r>
              <a:rPr lang="en-US" dirty="0" smtClean="0"/>
              <a:t>The </a:t>
            </a:r>
            <a:r>
              <a:rPr lang="en-US" dirty="0"/>
              <a:t>difference between speaker recognition </a:t>
            </a:r>
            <a:r>
              <a:rPr lang="en-US" dirty="0" smtClean="0"/>
              <a:t>and </a:t>
            </a:r>
            <a:r>
              <a:rPr lang="en-US" dirty="0"/>
              <a:t>speech </a:t>
            </a:r>
            <a:r>
              <a:rPr lang="en-US" dirty="0" smtClean="0"/>
              <a:t>recognition is that speaker recognition is  </a:t>
            </a:r>
            <a:r>
              <a:rPr lang="en-US" dirty="0"/>
              <a:t>recognizing who is speaking </a:t>
            </a:r>
            <a:r>
              <a:rPr lang="en-US" dirty="0" smtClean="0"/>
              <a:t>and speech recognition is </a:t>
            </a:r>
            <a:r>
              <a:rPr lang="en-US" dirty="0" smtClean="0"/>
              <a:t>recognizing </a:t>
            </a:r>
            <a:r>
              <a:rPr lang="en-US" dirty="0"/>
              <a:t>what is being </a:t>
            </a:r>
            <a:r>
              <a:rPr lang="en-US" dirty="0" smtClean="0"/>
              <a:t>said.</a:t>
            </a:r>
            <a:endParaRPr lang="en-US" u="sng" cap="all" dirty="0">
              <a:solidFill>
                <a:schemeClr val="bg1"/>
              </a:solidFill>
            </a:endParaRPr>
          </a:p>
        </p:txBody>
      </p:sp>
      <p:grpSp>
        <p:nvGrpSpPr>
          <p:cNvPr id="587" name="Google Shape;587;p57"/>
          <p:cNvGrpSpPr/>
          <p:nvPr/>
        </p:nvGrpSpPr>
        <p:grpSpPr>
          <a:xfrm>
            <a:off x="5087553" y="1103279"/>
            <a:ext cx="2552260" cy="3508073"/>
            <a:chOff x="1743450" y="238125"/>
            <a:chExt cx="3811050" cy="5238275"/>
          </a:xfrm>
        </p:grpSpPr>
        <p:sp>
          <p:nvSpPr>
            <p:cNvPr id="588" name="Google Shape;588;p57"/>
            <p:cNvSpPr/>
            <p:nvPr/>
          </p:nvSpPr>
          <p:spPr>
            <a:xfrm>
              <a:off x="2375950" y="2293250"/>
              <a:ext cx="3178550" cy="3183150"/>
            </a:xfrm>
            <a:custGeom>
              <a:avLst/>
              <a:gdLst/>
              <a:ahLst/>
              <a:cxnLst/>
              <a:rect l="l" t="t" r="r" b="b"/>
              <a:pathLst>
                <a:path w="127142" h="127326" extrusionOk="0">
                  <a:moveTo>
                    <a:pt x="52927" y="1"/>
                  </a:moveTo>
                  <a:lnTo>
                    <a:pt x="28437" y="12605"/>
                  </a:lnTo>
                  <a:lnTo>
                    <a:pt x="0" y="55179"/>
                  </a:lnTo>
                  <a:lnTo>
                    <a:pt x="24253" y="53631"/>
                  </a:lnTo>
                  <a:lnTo>
                    <a:pt x="19416" y="126661"/>
                  </a:lnTo>
                  <a:lnTo>
                    <a:pt x="27810" y="127326"/>
                  </a:lnTo>
                  <a:lnTo>
                    <a:pt x="127142" y="126675"/>
                  </a:lnTo>
                  <a:lnTo>
                    <a:pt x="114948" y="12126"/>
                  </a:lnTo>
                  <a:lnTo>
                    <a:pt x="87687" y="104"/>
                  </a:lnTo>
                  <a:lnTo>
                    <a:pt x="529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7"/>
            <p:cNvSpPr/>
            <p:nvPr/>
          </p:nvSpPr>
          <p:spPr>
            <a:xfrm>
              <a:off x="3698950" y="1081350"/>
              <a:ext cx="895125" cy="1214525"/>
            </a:xfrm>
            <a:custGeom>
              <a:avLst/>
              <a:gdLst/>
              <a:ahLst/>
              <a:cxnLst/>
              <a:rect l="l" t="t" r="r" b="b"/>
              <a:pathLst>
                <a:path w="35805" h="48581" extrusionOk="0">
                  <a:moveTo>
                    <a:pt x="1042" y="0"/>
                  </a:moveTo>
                  <a:lnTo>
                    <a:pt x="4" y="47856"/>
                  </a:lnTo>
                  <a:cubicBezTo>
                    <a:pt x="1" y="48063"/>
                    <a:pt x="4" y="48270"/>
                    <a:pt x="7" y="48477"/>
                  </a:cubicBezTo>
                  <a:lnTo>
                    <a:pt x="34767" y="48580"/>
                  </a:lnTo>
                  <a:lnTo>
                    <a:pt x="35805" y="728"/>
                  </a:lnTo>
                  <a:lnTo>
                    <a:pt x="1042" y="0"/>
                  </a:lnTo>
                  <a:close/>
                </a:path>
              </a:pathLst>
            </a:custGeom>
            <a:solidFill>
              <a:srgbClr val="F8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7"/>
            <p:cNvSpPr/>
            <p:nvPr/>
          </p:nvSpPr>
          <p:spPr>
            <a:xfrm>
              <a:off x="4112875" y="2713400"/>
              <a:ext cx="1075" cy="550"/>
            </a:xfrm>
            <a:custGeom>
              <a:avLst/>
              <a:gdLst/>
              <a:ahLst/>
              <a:cxnLst/>
              <a:rect l="l" t="t" r="r" b="b"/>
              <a:pathLst>
                <a:path w="43" h="22" extrusionOk="0">
                  <a:moveTo>
                    <a:pt x="1" y="1"/>
                  </a:moveTo>
                  <a:lnTo>
                    <a:pt x="22" y="22"/>
                  </a:lnTo>
                  <a:lnTo>
                    <a:pt x="42" y="1"/>
                  </a:lnTo>
                  <a:close/>
                </a:path>
              </a:pathLst>
            </a:custGeom>
            <a:solidFill>
              <a:srgbClr val="DA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7"/>
            <p:cNvSpPr/>
            <p:nvPr/>
          </p:nvSpPr>
          <p:spPr>
            <a:xfrm>
              <a:off x="3699135" y="2271269"/>
              <a:ext cx="869000" cy="442192"/>
            </a:xfrm>
            <a:custGeom>
              <a:avLst/>
              <a:gdLst/>
              <a:ahLst/>
              <a:cxnLst/>
              <a:rect l="l" t="t" r="r" b="b"/>
              <a:pathLst>
                <a:path w="34760" h="16807" extrusionOk="0">
                  <a:moveTo>
                    <a:pt x="0" y="1"/>
                  </a:moveTo>
                  <a:lnTo>
                    <a:pt x="0" y="67"/>
                  </a:lnTo>
                  <a:lnTo>
                    <a:pt x="16551" y="16807"/>
                  </a:lnTo>
                  <a:lnTo>
                    <a:pt x="16592" y="16807"/>
                  </a:lnTo>
                  <a:lnTo>
                    <a:pt x="34760" y="10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7"/>
            <p:cNvSpPr/>
            <p:nvPr/>
          </p:nvSpPr>
          <p:spPr>
            <a:xfrm>
              <a:off x="4524325" y="1553875"/>
              <a:ext cx="214800" cy="302825"/>
            </a:xfrm>
            <a:custGeom>
              <a:avLst/>
              <a:gdLst/>
              <a:ahLst/>
              <a:cxnLst/>
              <a:rect l="l" t="t" r="r" b="b"/>
              <a:pathLst>
                <a:path w="8592" h="12113" extrusionOk="0">
                  <a:moveTo>
                    <a:pt x="4336" y="0"/>
                  </a:moveTo>
                  <a:cubicBezTo>
                    <a:pt x="2057" y="0"/>
                    <a:pt x="183" y="1793"/>
                    <a:pt x="135" y="4045"/>
                  </a:cubicBezTo>
                  <a:lnTo>
                    <a:pt x="49" y="7892"/>
                  </a:lnTo>
                  <a:cubicBezTo>
                    <a:pt x="1" y="10174"/>
                    <a:pt x="1842" y="12064"/>
                    <a:pt x="4165" y="12112"/>
                  </a:cubicBezTo>
                  <a:cubicBezTo>
                    <a:pt x="4195" y="12112"/>
                    <a:pt x="4225" y="12112"/>
                    <a:pt x="4255" y="12112"/>
                  </a:cubicBezTo>
                  <a:cubicBezTo>
                    <a:pt x="6534" y="12112"/>
                    <a:pt x="8409" y="10320"/>
                    <a:pt x="8457" y="8068"/>
                  </a:cubicBezTo>
                  <a:lnTo>
                    <a:pt x="8540" y="4221"/>
                  </a:lnTo>
                  <a:cubicBezTo>
                    <a:pt x="8591" y="1938"/>
                    <a:pt x="6747" y="49"/>
                    <a:pt x="4427" y="1"/>
                  </a:cubicBezTo>
                  <a:cubicBezTo>
                    <a:pt x="4397" y="1"/>
                    <a:pt x="4366" y="0"/>
                    <a:pt x="4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7"/>
            <p:cNvSpPr/>
            <p:nvPr/>
          </p:nvSpPr>
          <p:spPr>
            <a:xfrm>
              <a:off x="3597175" y="1082975"/>
              <a:ext cx="867975" cy="1039850"/>
            </a:xfrm>
            <a:custGeom>
              <a:avLst/>
              <a:gdLst/>
              <a:ahLst/>
              <a:cxnLst/>
              <a:rect l="l" t="t" r="r" b="b"/>
              <a:pathLst>
                <a:path w="34719" h="41594" extrusionOk="0">
                  <a:moveTo>
                    <a:pt x="900" y="1"/>
                  </a:moveTo>
                  <a:lnTo>
                    <a:pt x="0" y="40883"/>
                  </a:lnTo>
                  <a:lnTo>
                    <a:pt x="33819" y="41593"/>
                  </a:lnTo>
                  <a:lnTo>
                    <a:pt x="34718" y="711"/>
                  </a:lnTo>
                  <a:lnTo>
                    <a:pt x="9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7"/>
            <p:cNvSpPr/>
            <p:nvPr/>
          </p:nvSpPr>
          <p:spPr>
            <a:xfrm>
              <a:off x="3698950" y="2107275"/>
              <a:ext cx="541850" cy="186950"/>
            </a:xfrm>
            <a:custGeom>
              <a:avLst/>
              <a:gdLst/>
              <a:ahLst/>
              <a:cxnLst/>
              <a:rect l="l" t="t" r="r" b="b"/>
              <a:pathLst>
                <a:path w="21674" h="7478" extrusionOk="0">
                  <a:moveTo>
                    <a:pt x="152" y="1"/>
                  </a:moveTo>
                  <a:lnTo>
                    <a:pt x="4" y="6823"/>
                  </a:lnTo>
                  <a:cubicBezTo>
                    <a:pt x="1" y="7030"/>
                    <a:pt x="4" y="7233"/>
                    <a:pt x="7" y="7440"/>
                  </a:cubicBezTo>
                  <a:lnTo>
                    <a:pt x="12101" y="7478"/>
                  </a:lnTo>
                  <a:lnTo>
                    <a:pt x="21673" y="614"/>
                  </a:lnTo>
                  <a:lnTo>
                    <a:pt x="1320" y="25"/>
                  </a:lnTo>
                  <a:lnTo>
                    <a:pt x="1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7"/>
            <p:cNvSpPr/>
            <p:nvPr/>
          </p:nvSpPr>
          <p:spPr>
            <a:xfrm>
              <a:off x="3702750" y="2107025"/>
              <a:ext cx="29225" cy="875"/>
            </a:xfrm>
            <a:custGeom>
              <a:avLst/>
              <a:gdLst/>
              <a:ahLst/>
              <a:cxnLst/>
              <a:rect l="l" t="t" r="r" b="b"/>
              <a:pathLst>
                <a:path w="1169" h="35" extrusionOk="0">
                  <a:moveTo>
                    <a:pt x="0" y="0"/>
                  </a:moveTo>
                  <a:lnTo>
                    <a:pt x="0" y="11"/>
                  </a:lnTo>
                  <a:lnTo>
                    <a:pt x="1168" y="35"/>
                  </a:lnTo>
                  <a:lnTo>
                    <a:pt x="1168" y="35"/>
                  </a:lnTo>
                  <a:lnTo>
                    <a:pt x="0" y="0"/>
                  </a:lnTo>
                  <a:close/>
                </a:path>
              </a:pathLst>
            </a:custGeom>
            <a:solidFill>
              <a:srgbClr val="C0D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7"/>
            <p:cNvSpPr/>
            <p:nvPr/>
          </p:nvSpPr>
          <p:spPr>
            <a:xfrm>
              <a:off x="3904500" y="1364975"/>
              <a:ext cx="369225" cy="361750"/>
            </a:xfrm>
            <a:custGeom>
              <a:avLst/>
              <a:gdLst/>
              <a:ahLst/>
              <a:cxnLst/>
              <a:rect l="l" t="t" r="r" b="b"/>
              <a:pathLst>
                <a:path w="14769" h="14470" extrusionOk="0">
                  <a:moveTo>
                    <a:pt x="7418" y="1879"/>
                  </a:moveTo>
                  <a:cubicBezTo>
                    <a:pt x="7446" y="1879"/>
                    <a:pt x="7474" y="1879"/>
                    <a:pt x="7502" y="1879"/>
                  </a:cubicBezTo>
                  <a:cubicBezTo>
                    <a:pt x="8963" y="1911"/>
                    <a:pt x="10325" y="2500"/>
                    <a:pt x="11335" y="3534"/>
                  </a:cubicBezTo>
                  <a:cubicBezTo>
                    <a:pt x="12342" y="4568"/>
                    <a:pt x="12876" y="5919"/>
                    <a:pt x="12845" y="7346"/>
                  </a:cubicBezTo>
                  <a:cubicBezTo>
                    <a:pt x="12783" y="10260"/>
                    <a:pt x="10346" y="12587"/>
                    <a:pt x="7384" y="12587"/>
                  </a:cubicBezTo>
                  <a:lnTo>
                    <a:pt x="7267" y="12587"/>
                  </a:lnTo>
                  <a:cubicBezTo>
                    <a:pt x="5806" y="12556"/>
                    <a:pt x="4444" y="11970"/>
                    <a:pt x="3434" y="10932"/>
                  </a:cubicBezTo>
                  <a:cubicBezTo>
                    <a:pt x="2427" y="9901"/>
                    <a:pt x="1889" y="8546"/>
                    <a:pt x="1924" y="7119"/>
                  </a:cubicBezTo>
                  <a:cubicBezTo>
                    <a:pt x="1985" y="4196"/>
                    <a:pt x="4465" y="1879"/>
                    <a:pt x="7418" y="1879"/>
                  </a:cubicBezTo>
                  <a:close/>
                  <a:moveTo>
                    <a:pt x="7381" y="0"/>
                  </a:moveTo>
                  <a:cubicBezTo>
                    <a:pt x="3406" y="0"/>
                    <a:pt x="128" y="3144"/>
                    <a:pt x="42" y="7077"/>
                  </a:cubicBezTo>
                  <a:cubicBezTo>
                    <a:pt x="0" y="9015"/>
                    <a:pt x="727" y="10849"/>
                    <a:pt x="2086" y="12245"/>
                  </a:cubicBezTo>
                  <a:cubicBezTo>
                    <a:pt x="3445" y="13639"/>
                    <a:pt x="5271" y="14428"/>
                    <a:pt x="7230" y="14466"/>
                  </a:cubicBezTo>
                  <a:cubicBezTo>
                    <a:pt x="7281" y="14469"/>
                    <a:pt x="7333" y="14469"/>
                    <a:pt x="7388" y="14469"/>
                  </a:cubicBezTo>
                  <a:cubicBezTo>
                    <a:pt x="11362" y="14469"/>
                    <a:pt x="14641" y="11325"/>
                    <a:pt x="14727" y="7388"/>
                  </a:cubicBezTo>
                  <a:cubicBezTo>
                    <a:pt x="14769" y="5454"/>
                    <a:pt x="14041" y="3620"/>
                    <a:pt x="12680" y="2224"/>
                  </a:cubicBezTo>
                  <a:cubicBezTo>
                    <a:pt x="11325" y="831"/>
                    <a:pt x="9498" y="42"/>
                    <a:pt x="75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7"/>
            <p:cNvSpPr/>
            <p:nvPr/>
          </p:nvSpPr>
          <p:spPr>
            <a:xfrm>
              <a:off x="3447725" y="1355375"/>
              <a:ext cx="369150" cy="361775"/>
            </a:xfrm>
            <a:custGeom>
              <a:avLst/>
              <a:gdLst/>
              <a:ahLst/>
              <a:cxnLst/>
              <a:rect l="l" t="t" r="r" b="b"/>
              <a:pathLst>
                <a:path w="14766" h="14471" extrusionOk="0">
                  <a:moveTo>
                    <a:pt x="7381" y="1881"/>
                  </a:moveTo>
                  <a:cubicBezTo>
                    <a:pt x="7423" y="1881"/>
                    <a:pt x="7460" y="1884"/>
                    <a:pt x="7498" y="1884"/>
                  </a:cubicBezTo>
                  <a:cubicBezTo>
                    <a:pt x="8960" y="1915"/>
                    <a:pt x="10322" y="2501"/>
                    <a:pt x="11332" y="3539"/>
                  </a:cubicBezTo>
                  <a:cubicBezTo>
                    <a:pt x="12338" y="4570"/>
                    <a:pt x="12876" y="5921"/>
                    <a:pt x="12845" y="7348"/>
                  </a:cubicBezTo>
                  <a:cubicBezTo>
                    <a:pt x="12783" y="10261"/>
                    <a:pt x="10343" y="12588"/>
                    <a:pt x="7385" y="12588"/>
                  </a:cubicBezTo>
                  <a:lnTo>
                    <a:pt x="7267" y="12588"/>
                  </a:lnTo>
                  <a:cubicBezTo>
                    <a:pt x="5805" y="12557"/>
                    <a:pt x="4444" y="11971"/>
                    <a:pt x="3434" y="10933"/>
                  </a:cubicBezTo>
                  <a:cubicBezTo>
                    <a:pt x="2427" y="9902"/>
                    <a:pt x="1889" y="8548"/>
                    <a:pt x="1921" y="7124"/>
                  </a:cubicBezTo>
                  <a:cubicBezTo>
                    <a:pt x="1986" y="4207"/>
                    <a:pt x="4424" y="1881"/>
                    <a:pt x="7381" y="1881"/>
                  </a:cubicBezTo>
                  <a:close/>
                  <a:moveTo>
                    <a:pt x="7396" y="1"/>
                  </a:moveTo>
                  <a:cubicBezTo>
                    <a:pt x="3404" y="1"/>
                    <a:pt x="127" y="3141"/>
                    <a:pt x="42" y="7083"/>
                  </a:cubicBezTo>
                  <a:cubicBezTo>
                    <a:pt x="1" y="9017"/>
                    <a:pt x="728" y="10850"/>
                    <a:pt x="2086" y="12247"/>
                  </a:cubicBezTo>
                  <a:cubicBezTo>
                    <a:pt x="3444" y="13639"/>
                    <a:pt x="5268" y="14429"/>
                    <a:pt x="7226" y="14467"/>
                  </a:cubicBezTo>
                  <a:cubicBezTo>
                    <a:pt x="7281" y="14470"/>
                    <a:pt x="7333" y="14470"/>
                    <a:pt x="7385" y="14470"/>
                  </a:cubicBezTo>
                  <a:cubicBezTo>
                    <a:pt x="11363" y="14470"/>
                    <a:pt x="14637" y="11326"/>
                    <a:pt x="14724" y="7390"/>
                  </a:cubicBezTo>
                  <a:cubicBezTo>
                    <a:pt x="14766" y="5455"/>
                    <a:pt x="14042" y="3622"/>
                    <a:pt x="12680" y="2225"/>
                  </a:cubicBezTo>
                  <a:cubicBezTo>
                    <a:pt x="11321" y="833"/>
                    <a:pt x="9498" y="43"/>
                    <a:pt x="7540" y="2"/>
                  </a:cubicBezTo>
                  <a:cubicBezTo>
                    <a:pt x="7492" y="1"/>
                    <a:pt x="7444" y="1"/>
                    <a:pt x="7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7"/>
            <p:cNvSpPr/>
            <p:nvPr/>
          </p:nvSpPr>
          <p:spPr>
            <a:xfrm>
              <a:off x="3699125" y="2293250"/>
              <a:ext cx="869000" cy="1566350"/>
            </a:xfrm>
            <a:custGeom>
              <a:avLst/>
              <a:gdLst/>
              <a:ahLst/>
              <a:cxnLst/>
              <a:rect l="l" t="t" r="r" b="b"/>
              <a:pathLst>
                <a:path w="34760" h="62654" extrusionOk="0">
                  <a:moveTo>
                    <a:pt x="0" y="1"/>
                  </a:moveTo>
                  <a:lnTo>
                    <a:pt x="15031" y="62653"/>
                  </a:lnTo>
                  <a:lnTo>
                    <a:pt x="34760" y="104"/>
                  </a:lnTo>
                  <a:lnTo>
                    <a:pt x="16551" y="168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7"/>
            <p:cNvSpPr/>
            <p:nvPr/>
          </p:nvSpPr>
          <p:spPr>
            <a:xfrm>
              <a:off x="3376175" y="238125"/>
              <a:ext cx="1968900" cy="821525"/>
            </a:xfrm>
            <a:custGeom>
              <a:avLst/>
              <a:gdLst/>
              <a:ahLst/>
              <a:cxnLst/>
              <a:rect l="l" t="t" r="r" b="b"/>
              <a:pathLst>
                <a:path w="78756" h="32861" extrusionOk="0">
                  <a:moveTo>
                    <a:pt x="40479" y="0"/>
                  </a:moveTo>
                  <a:lnTo>
                    <a:pt x="1" y="9381"/>
                  </a:lnTo>
                  <a:lnTo>
                    <a:pt x="38753" y="32861"/>
                  </a:lnTo>
                  <a:lnTo>
                    <a:pt x="78756" y="23822"/>
                  </a:lnTo>
                  <a:lnTo>
                    <a:pt x="40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7"/>
            <p:cNvSpPr/>
            <p:nvPr/>
          </p:nvSpPr>
          <p:spPr>
            <a:xfrm>
              <a:off x="3873625" y="649550"/>
              <a:ext cx="834375" cy="442150"/>
            </a:xfrm>
            <a:custGeom>
              <a:avLst/>
              <a:gdLst/>
              <a:ahLst/>
              <a:cxnLst/>
              <a:rect l="l" t="t" r="r" b="b"/>
              <a:pathLst>
                <a:path w="33375" h="17686" extrusionOk="0">
                  <a:moveTo>
                    <a:pt x="6666" y="1"/>
                  </a:moveTo>
                  <a:cubicBezTo>
                    <a:pt x="5009" y="1"/>
                    <a:pt x="3289" y="61"/>
                    <a:pt x="1511" y="194"/>
                  </a:cubicBezTo>
                  <a:lnTo>
                    <a:pt x="1" y="11777"/>
                  </a:lnTo>
                  <a:cubicBezTo>
                    <a:pt x="1" y="11777"/>
                    <a:pt x="440" y="11728"/>
                    <a:pt x="1380" y="11728"/>
                  </a:cubicBezTo>
                  <a:cubicBezTo>
                    <a:pt x="4663" y="11728"/>
                    <a:pt x="14058" y="12324"/>
                    <a:pt x="32151" y="17686"/>
                  </a:cubicBezTo>
                  <a:lnTo>
                    <a:pt x="33375" y="5941"/>
                  </a:lnTo>
                  <a:cubicBezTo>
                    <a:pt x="33375" y="5941"/>
                    <a:pt x="23105" y="1"/>
                    <a:pt x="6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7"/>
            <p:cNvSpPr/>
            <p:nvPr/>
          </p:nvSpPr>
          <p:spPr>
            <a:xfrm>
              <a:off x="3287250" y="468775"/>
              <a:ext cx="144800" cy="677150"/>
            </a:xfrm>
            <a:custGeom>
              <a:avLst/>
              <a:gdLst/>
              <a:ahLst/>
              <a:cxnLst/>
              <a:rect l="l" t="t" r="r" b="b"/>
              <a:pathLst>
                <a:path w="5792" h="27086" extrusionOk="0">
                  <a:moveTo>
                    <a:pt x="4968" y="1"/>
                  </a:moveTo>
                  <a:cubicBezTo>
                    <a:pt x="4638" y="1"/>
                    <a:pt x="4370" y="109"/>
                    <a:pt x="4162" y="323"/>
                  </a:cubicBezTo>
                  <a:cubicBezTo>
                    <a:pt x="3541" y="957"/>
                    <a:pt x="3693" y="2340"/>
                    <a:pt x="3813" y="3450"/>
                  </a:cubicBezTo>
                  <a:cubicBezTo>
                    <a:pt x="3831" y="3616"/>
                    <a:pt x="3847" y="3770"/>
                    <a:pt x="3861" y="3908"/>
                  </a:cubicBezTo>
                  <a:cubicBezTo>
                    <a:pt x="3951" y="4915"/>
                    <a:pt x="4234" y="5901"/>
                    <a:pt x="4506" y="6852"/>
                  </a:cubicBezTo>
                  <a:cubicBezTo>
                    <a:pt x="4886" y="8169"/>
                    <a:pt x="5244" y="9414"/>
                    <a:pt x="5137" y="10710"/>
                  </a:cubicBezTo>
                  <a:cubicBezTo>
                    <a:pt x="4999" y="12400"/>
                    <a:pt x="4113" y="13854"/>
                    <a:pt x="3172" y="15392"/>
                  </a:cubicBezTo>
                  <a:cubicBezTo>
                    <a:pt x="2834" y="15943"/>
                    <a:pt x="2486" y="16512"/>
                    <a:pt x="2183" y="17084"/>
                  </a:cubicBezTo>
                  <a:cubicBezTo>
                    <a:pt x="563" y="20132"/>
                    <a:pt x="0" y="23686"/>
                    <a:pt x="600" y="27086"/>
                  </a:cubicBezTo>
                  <a:lnTo>
                    <a:pt x="1134" y="26992"/>
                  </a:lnTo>
                  <a:cubicBezTo>
                    <a:pt x="555" y="23710"/>
                    <a:pt x="1096" y="20280"/>
                    <a:pt x="2662" y="17339"/>
                  </a:cubicBezTo>
                  <a:cubicBezTo>
                    <a:pt x="2958" y="16781"/>
                    <a:pt x="3303" y="16219"/>
                    <a:pt x="3634" y="15674"/>
                  </a:cubicBezTo>
                  <a:cubicBezTo>
                    <a:pt x="4565" y="14150"/>
                    <a:pt x="5530" y="12572"/>
                    <a:pt x="5678" y="10752"/>
                  </a:cubicBezTo>
                  <a:cubicBezTo>
                    <a:pt x="5792" y="9359"/>
                    <a:pt x="5403" y="8011"/>
                    <a:pt x="5030" y="6704"/>
                  </a:cubicBezTo>
                  <a:cubicBezTo>
                    <a:pt x="4762" y="5773"/>
                    <a:pt x="4485" y="4815"/>
                    <a:pt x="4399" y="3860"/>
                  </a:cubicBezTo>
                  <a:cubicBezTo>
                    <a:pt x="4389" y="3719"/>
                    <a:pt x="4372" y="3560"/>
                    <a:pt x="4351" y="3391"/>
                  </a:cubicBezTo>
                  <a:cubicBezTo>
                    <a:pt x="4254" y="2502"/>
                    <a:pt x="4110" y="1154"/>
                    <a:pt x="4547" y="699"/>
                  </a:cubicBezTo>
                  <a:cubicBezTo>
                    <a:pt x="4615" y="631"/>
                    <a:pt x="4730" y="544"/>
                    <a:pt x="4963" y="544"/>
                  </a:cubicBezTo>
                  <a:cubicBezTo>
                    <a:pt x="4991" y="544"/>
                    <a:pt x="5020" y="545"/>
                    <a:pt x="5051" y="548"/>
                  </a:cubicBezTo>
                  <a:lnTo>
                    <a:pt x="5096" y="6"/>
                  </a:lnTo>
                  <a:cubicBezTo>
                    <a:pt x="5052" y="2"/>
                    <a:pt x="5010" y="1"/>
                    <a:pt x="4968" y="1"/>
                  </a:cubicBezTo>
                  <a:close/>
                </a:path>
              </a:pathLst>
            </a:custGeom>
            <a:solidFill>
              <a:srgbClr val="2A4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7"/>
            <p:cNvSpPr/>
            <p:nvPr/>
          </p:nvSpPr>
          <p:spPr>
            <a:xfrm>
              <a:off x="3265950" y="1135450"/>
              <a:ext cx="84225" cy="35375"/>
            </a:xfrm>
            <a:custGeom>
              <a:avLst/>
              <a:gdLst/>
              <a:ahLst/>
              <a:cxnLst/>
              <a:rect l="l" t="t" r="r" b="b"/>
              <a:pathLst>
                <a:path w="3369" h="1415" extrusionOk="0">
                  <a:moveTo>
                    <a:pt x="1" y="1"/>
                  </a:moveTo>
                  <a:lnTo>
                    <a:pt x="1" y="1415"/>
                  </a:lnTo>
                  <a:lnTo>
                    <a:pt x="3369" y="1415"/>
                  </a:lnTo>
                  <a:lnTo>
                    <a:pt x="3369" y="1"/>
                  </a:lnTo>
                  <a:close/>
                </a:path>
              </a:pathLst>
            </a:custGeom>
            <a:solidFill>
              <a:srgbClr val="EEC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7"/>
            <p:cNvSpPr/>
            <p:nvPr/>
          </p:nvSpPr>
          <p:spPr>
            <a:xfrm>
              <a:off x="3254325" y="1153550"/>
              <a:ext cx="110775" cy="181275"/>
            </a:xfrm>
            <a:custGeom>
              <a:avLst/>
              <a:gdLst/>
              <a:ahLst/>
              <a:cxnLst/>
              <a:rect l="l" t="t" r="r" b="b"/>
              <a:pathLst>
                <a:path w="4431" h="7251" extrusionOk="0">
                  <a:moveTo>
                    <a:pt x="3224" y="1"/>
                  </a:moveTo>
                  <a:lnTo>
                    <a:pt x="1076" y="91"/>
                  </a:lnTo>
                  <a:lnTo>
                    <a:pt x="1" y="7162"/>
                  </a:lnTo>
                  <a:lnTo>
                    <a:pt x="4430" y="7251"/>
                  </a:lnTo>
                  <a:lnTo>
                    <a:pt x="3224" y="1"/>
                  </a:lnTo>
                  <a:close/>
                </a:path>
              </a:pathLst>
            </a:custGeom>
            <a:solidFill>
              <a:srgbClr val="EEC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7"/>
            <p:cNvSpPr/>
            <p:nvPr/>
          </p:nvSpPr>
          <p:spPr>
            <a:xfrm>
              <a:off x="3516425" y="860125"/>
              <a:ext cx="957850" cy="415100"/>
            </a:xfrm>
            <a:custGeom>
              <a:avLst/>
              <a:gdLst/>
              <a:ahLst/>
              <a:cxnLst/>
              <a:rect l="l" t="t" r="r" b="b"/>
              <a:pathLst>
                <a:path w="38314" h="16604" extrusionOk="0">
                  <a:moveTo>
                    <a:pt x="18515" y="0"/>
                  </a:moveTo>
                  <a:cubicBezTo>
                    <a:pt x="11261" y="0"/>
                    <a:pt x="70" y="2253"/>
                    <a:pt x="0" y="16140"/>
                  </a:cubicBezTo>
                  <a:cubicBezTo>
                    <a:pt x="0" y="16223"/>
                    <a:pt x="4132" y="16603"/>
                    <a:pt x="9702" y="16603"/>
                  </a:cubicBezTo>
                  <a:cubicBezTo>
                    <a:pt x="20001" y="16603"/>
                    <a:pt x="35217" y="15301"/>
                    <a:pt x="38314" y="8401"/>
                  </a:cubicBezTo>
                  <a:cubicBezTo>
                    <a:pt x="38314" y="8401"/>
                    <a:pt x="34973" y="520"/>
                    <a:pt x="24576" y="520"/>
                  </a:cubicBezTo>
                  <a:cubicBezTo>
                    <a:pt x="24576" y="520"/>
                    <a:pt x="22000" y="0"/>
                    <a:pt x="18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7"/>
            <p:cNvSpPr/>
            <p:nvPr/>
          </p:nvSpPr>
          <p:spPr>
            <a:xfrm>
              <a:off x="4334275" y="993975"/>
              <a:ext cx="407350" cy="599250"/>
            </a:xfrm>
            <a:custGeom>
              <a:avLst/>
              <a:gdLst/>
              <a:ahLst/>
              <a:cxnLst/>
              <a:rect l="l" t="t" r="r" b="b"/>
              <a:pathLst>
                <a:path w="16294" h="23970" extrusionOk="0">
                  <a:moveTo>
                    <a:pt x="6628" y="1"/>
                  </a:moveTo>
                  <a:cubicBezTo>
                    <a:pt x="4849" y="1"/>
                    <a:pt x="3070" y="396"/>
                    <a:pt x="1404" y="1037"/>
                  </a:cubicBezTo>
                  <a:lnTo>
                    <a:pt x="3359" y="700"/>
                  </a:lnTo>
                  <a:lnTo>
                    <a:pt x="3359" y="700"/>
                  </a:lnTo>
                  <a:cubicBezTo>
                    <a:pt x="422" y="4046"/>
                    <a:pt x="1" y="9097"/>
                    <a:pt x="1439" y="13313"/>
                  </a:cubicBezTo>
                  <a:cubicBezTo>
                    <a:pt x="2876" y="17529"/>
                    <a:pt x="5910" y="21025"/>
                    <a:pt x="9250" y="23969"/>
                  </a:cubicBezTo>
                  <a:cubicBezTo>
                    <a:pt x="11726" y="22703"/>
                    <a:pt x="12991" y="20456"/>
                    <a:pt x="14090" y="17901"/>
                  </a:cubicBezTo>
                  <a:cubicBezTo>
                    <a:pt x="15128" y="15495"/>
                    <a:pt x="16007" y="12972"/>
                    <a:pt x="16149" y="10355"/>
                  </a:cubicBezTo>
                  <a:cubicBezTo>
                    <a:pt x="16293" y="7739"/>
                    <a:pt x="15632" y="4995"/>
                    <a:pt x="13897" y="3026"/>
                  </a:cubicBezTo>
                  <a:cubicBezTo>
                    <a:pt x="12411" y="1344"/>
                    <a:pt x="10233" y="351"/>
                    <a:pt x="8002" y="82"/>
                  </a:cubicBezTo>
                  <a:cubicBezTo>
                    <a:pt x="7546" y="27"/>
                    <a:pt x="7087" y="1"/>
                    <a:pt x="6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7"/>
            <p:cNvSpPr/>
            <p:nvPr/>
          </p:nvSpPr>
          <p:spPr>
            <a:xfrm>
              <a:off x="4052025" y="2949125"/>
              <a:ext cx="1036300" cy="2524350"/>
            </a:xfrm>
            <a:custGeom>
              <a:avLst/>
              <a:gdLst/>
              <a:ahLst/>
              <a:cxnLst/>
              <a:rect l="l" t="t" r="r" b="b"/>
              <a:pathLst>
                <a:path w="41452" h="100974" extrusionOk="0">
                  <a:moveTo>
                    <a:pt x="35499" y="1"/>
                  </a:moveTo>
                  <a:lnTo>
                    <a:pt x="1" y="99871"/>
                  </a:lnTo>
                  <a:lnTo>
                    <a:pt x="41452" y="100973"/>
                  </a:lnTo>
                  <a:lnTo>
                    <a:pt x="354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7"/>
            <p:cNvSpPr/>
            <p:nvPr/>
          </p:nvSpPr>
          <p:spPr>
            <a:xfrm>
              <a:off x="2861325" y="2439500"/>
              <a:ext cx="1046575" cy="3020275"/>
            </a:xfrm>
            <a:custGeom>
              <a:avLst/>
              <a:gdLst/>
              <a:ahLst/>
              <a:cxnLst/>
              <a:rect l="l" t="t" r="r" b="b"/>
              <a:pathLst>
                <a:path w="41863" h="120811" extrusionOk="0">
                  <a:moveTo>
                    <a:pt x="31334" y="1"/>
                  </a:moveTo>
                  <a:lnTo>
                    <a:pt x="9022" y="6755"/>
                  </a:lnTo>
                  <a:lnTo>
                    <a:pt x="18782" y="16696"/>
                  </a:lnTo>
                  <a:lnTo>
                    <a:pt x="1" y="120811"/>
                  </a:lnTo>
                  <a:lnTo>
                    <a:pt x="41862" y="28956"/>
                  </a:lnTo>
                  <a:lnTo>
                    <a:pt x="35501" y="2438"/>
                  </a:lnTo>
                  <a:lnTo>
                    <a:pt x="31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7"/>
            <p:cNvSpPr/>
            <p:nvPr/>
          </p:nvSpPr>
          <p:spPr>
            <a:xfrm>
              <a:off x="3748850" y="2500450"/>
              <a:ext cx="364050" cy="662950"/>
            </a:xfrm>
            <a:custGeom>
              <a:avLst/>
              <a:gdLst/>
              <a:ahLst/>
              <a:cxnLst/>
              <a:rect l="l" t="t" r="r" b="b"/>
              <a:pathLst>
                <a:path w="14562" h="26518" extrusionOk="0">
                  <a:moveTo>
                    <a:pt x="0" y="0"/>
                  </a:moveTo>
                  <a:lnTo>
                    <a:pt x="6361" y="26518"/>
                  </a:lnTo>
                  <a:lnTo>
                    <a:pt x="14562" y="851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7"/>
            <p:cNvSpPr/>
            <p:nvPr/>
          </p:nvSpPr>
          <p:spPr>
            <a:xfrm>
              <a:off x="1743450" y="3706775"/>
              <a:ext cx="1280275" cy="1046625"/>
            </a:xfrm>
            <a:custGeom>
              <a:avLst/>
              <a:gdLst/>
              <a:ahLst/>
              <a:cxnLst/>
              <a:rect l="l" t="t" r="r" b="b"/>
              <a:pathLst>
                <a:path w="51211" h="41865" extrusionOk="0">
                  <a:moveTo>
                    <a:pt x="20508" y="0"/>
                  </a:moveTo>
                  <a:cubicBezTo>
                    <a:pt x="20508" y="1"/>
                    <a:pt x="0" y="28852"/>
                    <a:pt x="26196" y="41307"/>
                  </a:cubicBezTo>
                  <a:cubicBezTo>
                    <a:pt x="26196" y="41307"/>
                    <a:pt x="28830" y="41865"/>
                    <a:pt x="32453" y="41865"/>
                  </a:cubicBezTo>
                  <a:cubicBezTo>
                    <a:pt x="38498" y="41865"/>
                    <a:pt x="47298" y="40311"/>
                    <a:pt x="51211" y="32016"/>
                  </a:cubicBezTo>
                  <a:lnTo>
                    <a:pt x="20508" y="0"/>
                  </a:lnTo>
                  <a:close/>
                </a:path>
              </a:pathLst>
            </a:custGeom>
            <a:solidFill>
              <a:srgbClr val="2A4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7"/>
            <p:cNvSpPr/>
            <p:nvPr/>
          </p:nvSpPr>
          <p:spPr>
            <a:xfrm>
              <a:off x="2255625" y="3370900"/>
              <a:ext cx="2019300" cy="1205675"/>
            </a:xfrm>
            <a:custGeom>
              <a:avLst/>
              <a:gdLst/>
              <a:ahLst/>
              <a:cxnLst/>
              <a:rect l="l" t="t" r="r" b="b"/>
              <a:pathLst>
                <a:path w="80772" h="48227" extrusionOk="0">
                  <a:moveTo>
                    <a:pt x="0" y="1"/>
                  </a:moveTo>
                  <a:lnTo>
                    <a:pt x="0" y="48226"/>
                  </a:lnTo>
                  <a:lnTo>
                    <a:pt x="80772" y="48226"/>
                  </a:lnTo>
                  <a:lnTo>
                    <a:pt x="807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7"/>
            <p:cNvSpPr/>
            <p:nvPr/>
          </p:nvSpPr>
          <p:spPr>
            <a:xfrm>
              <a:off x="2312775" y="3431075"/>
              <a:ext cx="1893900" cy="1086700"/>
            </a:xfrm>
            <a:custGeom>
              <a:avLst/>
              <a:gdLst/>
              <a:ahLst/>
              <a:cxnLst/>
              <a:rect l="l" t="t" r="r" b="b"/>
              <a:pathLst>
                <a:path w="75756" h="43468" extrusionOk="0">
                  <a:moveTo>
                    <a:pt x="73060" y="545"/>
                  </a:moveTo>
                  <a:cubicBezTo>
                    <a:pt x="73184" y="1672"/>
                    <a:pt x="74084" y="2572"/>
                    <a:pt x="75214" y="2696"/>
                  </a:cubicBezTo>
                  <a:lnTo>
                    <a:pt x="75214" y="40772"/>
                  </a:lnTo>
                  <a:cubicBezTo>
                    <a:pt x="74084" y="40896"/>
                    <a:pt x="73184" y="41796"/>
                    <a:pt x="73060" y="42927"/>
                  </a:cubicBezTo>
                  <a:lnTo>
                    <a:pt x="2696" y="42927"/>
                  </a:lnTo>
                  <a:cubicBezTo>
                    <a:pt x="2572" y="41796"/>
                    <a:pt x="1672" y="40896"/>
                    <a:pt x="541" y="40772"/>
                  </a:cubicBezTo>
                  <a:lnTo>
                    <a:pt x="541" y="2696"/>
                  </a:lnTo>
                  <a:cubicBezTo>
                    <a:pt x="1672" y="2572"/>
                    <a:pt x="2572" y="1672"/>
                    <a:pt x="2696" y="545"/>
                  </a:cubicBezTo>
                  <a:close/>
                  <a:moveTo>
                    <a:pt x="2169" y="0"/>
                  </a:moveTo>
                  <a:lnTo>
                    <a:pt x="2169" y="273"/>
                  </a:lnTo>
                  <a:cubicBezTo>
                    <a:pt x="2169" y="1317"/>
                    <a:pt x="1318" y="2169"/>
                    <a:pt x="273" y="2169"/>
                  </a:cubicBezTo>
                  <a:lnTo>
                    <a:pt x="0" y="2169"/>
                  </a:lnTo>
                  <a:lnTo>
                    <a:pt x="0" y="41299"/>
                  </a:lnTo>
                  <a:lnTo>
                    <a:pt x="273" y="41299"/>
                  </a:lnTo>
                  <a:cubicBezTo>
                    <a:pt x="1318" y="41299"/>
                    <a:pt x="2169" y="42151"/>
                    <a:pt x="2169" y="43196"/>
                  </a:cubicBezTo>
                  <a:lnTo>
                    <a:pt x="2169" y="43468"/>
                  </a:lnTo>
                  <a:lnTo>
                    <a:pt x="73588" y="43468"/>
                  </a:lnTo>
                  <a:lnTo>
                    <a:pt x="73588" y="43196"/>
                  </a:lnTo>
                  <a:cubicBezTo>
                    <a:pt x="73588" y="42151"/>
                    <a:pt x="74439" y="41299"/>
                    <a:pt x="75483" y="41299"/>
                  </a:cubicBezTo>
                  <a:lnTo>
                    <a:pt x="75755" y="41299"/>
                  </a:lnTo>
                  <a:lnTo>
                    <a:pt x="75755" y="2169"/>
                  </a:lnTo>
                  <a:lnTo>
                    <a:pt x="75483" y="2169"/>
                  </a:lnTo>
                  <a:cubicBezTo>
                    <a:pt x="74439" y="2169"/>
                    <a:pt x="73588" y="1317"/>
                    <a:pt x="73588" y="273"/>
                  </a:cubicBezTo>
                  <a:lnTo>
                    <a:pt x="735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7"/>
            <p:cNvSpPr/>
            <p:nvPr/>
          </p:nvSpPr>
          <p:spPr>
            <a:xfrm>
              <a:off x="2639675" y="3940225"/>
              <a:ext cx="1229775" cy="95625"/>
            </a:xfrm>
            <a:custGeom>
              <a:avLst/>
              <a:gdLst/>
              <a:ahLst/>
              <a:cxnLst/>
              <a:rect l="l" t="t" r="r" b="b"/>
              <a:pathLst>
                <a:path w="49191" h="3825" extrusionOk="0">
                  <a:moveTo>
                    <a:pt x="0" y="1"/>
                  </a:moveTo>
                  <a:lnTo>
                    <a:pt x="0" y="3824"/>
                  </a:lnTo>
                  <a:lnTo>
                    <a:pt x="49190" y="3824"/>
                  </a:lnTo>
                  <a:lnTo>
                    <a:pt x="491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7"/>
            <p:cNvSpPr/>
            <p:nvPr/>
          </p:nvSpPr>
          <p:spPr>
            <a:xfrm>
              <a:off x="2639675" y="4103750"/>
              <a:ext cx="1229775" cy="22250"/>
            </a:xfrm>
            <a:custGeom>
              <a:avLst/>
              <a:gdLst/>
              <a:ahLst/>
              <a:cxnLst/>
              <a:rect l="l" t="t" r="r" b="b"/>
              <a:pathLst>
                <a:path w="49191" h="890" extrusionOk="0">
                  <a:moveTo>
                    <a:pt x="0" y="0"/>
                  </a:moveTo>
                  <a:lnTo>
                    <a:pt x="0" y="890"/>
                  </a:lnTo>
                  <a:lnTo>
                    <a:pt x="49190" y="890"/>
                  </a:lnTo>
                  <a:lnTo>
                    <a:pt x="49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7"/>
            <p:cNvSpPr/>
            <p:nvPr/>
          </p:nvSpPr>
          <p:spPr>
            <a:xfrm>
              <a:off x="2911825" y="3745025"/>
              <a:ext cx="675700" cy="70275"/>
            </a:xfrm>
            <a:custGeom>
              <a:avLst/>
              <a:gdLst/>
              <a:ahLst/>
              <a:cxnLst/>
              <a:rect l="l" t="t" r="r" b="b"/>
              <a:pathLst>
                <a:path w="27028" h="2811" extrusionOk="0">
                  <a:moveTo>
                    <a:pt x="0" y="1"/>
                  </a:moveTo>
                  <a:lnTo>
                    <a:pt x="0" y="2811"/>
                  </a:lnTo>
                  <a:lnTo>
                    <a:pt x="27028" y="2811"/>
                  </a:lnTo>
                  <a:lnTo>
                    <a:pt x="27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7"/>
            <p:cNvSpPr/>
            <p:nvPr/>
          </p:nvSpPr>
          <p:spPr>
            <a:xfrm>
              <a:off x="2639675" y="4148975"/>
              <a:ext cx="1229775" cy="22350"/>
            </a:xfrm>
            <a:custGeom>
              <a:avLst/>
              <a:gdLst/>
              <a:ahLst/>
              <a:cxnLst/>
              <a:rect l="l" t="t" r="r" b="b"/>
              <a:pathLst>
                <a:path w="49191" h="894" extrusionOk="0">
                  <a:moveTo>
                    <a:pt x="0" y="1"/>
                  </a:moveTo>
                  <a:lnTo>
                    <a:pt x="0" y="893"/>
                  </a:lnTo>
                  <a:lnTo>
                    <a:pt x="49190" y="893"/>
                  </a:lnTo>
                  <a:lnTo>
                    <a:pt x="491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7"/>
            <p:cNvSpPr/>
            <p:nvPr/>
          </p:nvSpPr>
          <p:spPr>
            <a:xfrm>
              <a:off x="2639675" y="4194225"/>
              <a:ext cx="1229775" cy="22350"/>
            </a:xfrm>
            <a:custGeom>
              <a:avLst/>
              <a:gdLst/>
              <a:ahLst/>
              <a:cxnLst/>
              <a:rect l="l" t="t" r="r" b="b"/>
              <a:pathLst>
                <a:path w="49191" h="894" extrusionOk="0">
                  <a:moveTo>
                    <a:pt x="0" y="1"/>
                  </a:moveTo>
                  <a:lnTo>
                    <a:pt x="0" y="894"/>
                  </a:lnTo>
                  <a:lnTo>
                    <a:pt x="49190" y="894"/>
                  </a:lnTo>
                  <a:lnTo>
                    <a:pt x="491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7"/>
            <p:cNvSpPr/>
            <p:nvPr/>
          </p:nvSpPr>
          <p:spPr>
            <a:xfrm>
              <a:off x="2639675" y="4346075"/>
              <a:ext cx="496875" cy="18825"/>
            </a:xfrm>
            <a:custGeom>
              <a:avLst/>
              <a:gdLst/>
              <a:ahLst/>
              <a:cxnLst/>
              <a:rect l="l" t="t" r="r" b="b"/>
              <a:pathLst>
                <a:path w="19875" h="753" extrusionOk="0">
                  <a:moveTo>
                    <a:pt x="0" y="1"/>
                  </a:moveTo>
                  <a:lnTo>
                    <a:pt x="0" y="753"/>
                  </a:lnTo>
                  <a:lnTo>
                    <a:pt x="19874" y="753"/>
                  </a:lnTo>
                  <a:lnTo>
                    <a:pt x="19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7"/>
            <p:cNvSpPr/>
            <p:nvPr/>
          </p:nvSpPr>
          <p:spPr>
            <a:xfrm>
              <a:off x="3374025" y="4346075"/>
              <a:ext cx="496800" cy="18825"/>
            </a:xfrm>
            <a:custGeom>
              <a:avLst/>
              <a:gdLst/>
              <a:ahLst/>
              <a:cxnLst/>
              <a:rect l="l" t="t" r="r" b="b"/>
              <a:pathLst>
                <a:path w="19872" h="753" extrusionOk="0">
                  <a:moveTo>
                    <a:pt x="1" y="1"/>
                  </a:moveTo>
                  <a:lnTo>
                    <a:pt x="1" y="753"/>
                  </a:lnTo>
                  <a:lnTo>
                    <a:pt x="19871" y="753"/>
                  </a:lnTo>
                  <a:lnTo>
                    <a:pt x="19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7"/>
            <p:cNvSpPr/>
            <p:nvPr/>
          </p:nvSpPr>
          <p:spPr>
            <a:xfrm>
              <a:off x="3176775" y="3564575"/>
              <a:ext cx="145850" cy="145850"/>
            </a:xfrm>
            <a:custGeom>
              <a:avLst/>
              <a:gdLst/>
              <a:ahLst/>
              <a:cxnLst/>
              <a:rect l="l" t="t" r="r" b="b"/>
              <a:pathLst>
                <a:path w="5834" h="5834" extrusionOk="0">
                  <a:moveTo>
                    <a:pt x="2917" y="0"/>
                  </a:moveTo>
                  <a:cubicBezTo>
                    <a:pt x="1307" y="0"/>
                    <a:pt x="0" y="1307"/>
                    <a:pt x="0" y="2917"/>
                  </a:cubicBezTo>
                  <a:cubicBezTo>
                    <a:pt x="0" y="4530"/>
                    <a:pt x="1307" y="5833"/>
                    <a:pt x="2917" y="5833"/>
                  </a:cubicBezTo>
                  <a:cubicBezTo>
                    <a:pt x="4527" y="5833"/>
                    <a:pt x="5833" y="4530"/>
                    <a:pt x="5833" y="2917"/>
                  </a:cubicBezTo>
                  <a:cubicBezTo>
                    <a:pt x="5833" y="1307"/>
                    <a:pt x="4527"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7"/>
            <p:cNvSpPr/>
            <p:nvPr/>
          </p:nvSpPr>
          <p:spPr>
            <a:xfrm>
              <a:off x="2071125" y="3734250"/>
              <a:ext cx="487900" cy="546025"/>
            </a:xfrm>
            <a:custGeom>
              <a:avLst/>
              <a:gdLst/>
              <a:ahLst/>
              <a:cxnLst/>
              <a:rect l="l" t="t" r="r" b="b"/>
              <a:pathLst>
                <a:path w="19516" h="21841" extrusionOk="0">
                  <a:moveTo>
                    <a:pt x="4064" y="1"/>
                  </a:moveTo>
                  <a:lnTo>
                    <a:pt x="0" y="13011"/>
                  </a:lnTo>
                  <a:lnTo>
                    <a:pt x="4761" y="21840"/>
                  </a:lnTo>
                  <a:lnTo>
                    <a:pt x="16957" y="21143"/>
                  </a:lnTo>
                  <a:lnTo>
                    <a:pt x="19281" y="16614"/>
                  </a:lnTo>
                  <a:lnTo>
                    <a:pt x="19515" y="12084"/>
                  </a:lnTo>
                  <a:lnTo>
                    <a:pt x="12776" y="3021"/>
                  </a:lnTo>
                  <a:lnTo>
                    <a:pt x="40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7"/>
            <p:cNvSpPr/>
            <p:nvPr/>
          </p:nvSpPr>
          <p:spPr>
            <a:xfrm>
              <a:off x="2172725" y="3706775"/>
              <a:ext cx="83450" cy="56025"/>
            </a:xfrm>
            <a:custGeom>
              <a:avLst/>
              <a:gdLst/>
              <a:ahLst/>
              <a:cxnLst/>
              <a:rect l="l" t="t" r="r" b="b"/>
              <a:pathLst>
                <a:path w="3338" h="2241" extrusionOk="0">
                  <a:moveTo>
                    <a:pt x="3337" y="0"/>
                  </a:moveTo>
                  <a:lnTo>
                    <a:pt x="0" y="1100"/>
                  </a:lnTo>
                  <a:lnTo>
                    <a:pt x="3289" y="2241"/>
                  </a:lnTo>
                  <a:lnTo>
                    <a:pt x="3337" y="0"/>
                  </a:lnTo>
                  <a:close/>
                </a:path>
              </a:pathLst>
            </a:custGeom>
            <a:solidFill>
              <a:srgbClr val="83A3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7"/>
            <p:cNvSpPr/>
            <p:nvPr/>
          </p:nvSpPr>
          <p:spPr>
            <a:xfrm>
              <a:off x="2071125" y="3734250"/>
              <a:ext cx="119025" cy="546025"/>
            </a:xfrm>
            <a:custGeom>
              <a:avLst/>
              <a:gdLst/>
              <a:ahLst/>
              <a:cxnLst/>
              <a:rect l="l" t="t" r="r" b="b"/>
              <a:pathLst>
                <a:path w="4761" h="21841" extrusionOk="0">
                  <a:moveTo>
                    <a:pt x="4064" y="1"/>
                  </a:moveTo>
                  <a:lnTo>
                    <a:pt x="0" y="13011"/>
                  </a:lnTo>
                  <a:lnTo>
                    <a:pt x="4761" y="21840"/>
                  </a:lnTo>
                  <a:lnTo>
                    <a:pt x="40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3" name="Google Shape;623;p57"/>
          <p:cNvCxnSpPr/>
          <p:nvPr/>
        </p:nvCxnSpPr>
        <p:spPr>
          <a:xfrm>
            <a:off x="4572100" y="4606175"/>
            <a:ext cx="38577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27"/>
        <p:cNvGrpSpPr/>
        <p:nvPr/>
      </p:nvGrpSpPr>
      <p:grpSpPr>
        <a:xfrm>
          <a:off x="0" y="0"/>
          <a:ext cx="0" cy="0"/>
          <a:chOff x="0" y="0"/>
          <a:chExt cx="0" cy="0"/>
        </a:xfrm>
      </p:grpSpPr>
      <p:grpSp>
        <p:nvGrpSpPr>
          <p:cNvPr id="629" name="Google Shape;629;p58"/>
          <p:cNvGrpSpPr/>
          <p:nvPr/>
        </p:nvGrpSpPr>
        <p:grpSpPr>
          <a:xfrm>
            <a:off x="878800" y="746600"/>
            <a:ext cx="3272400" cy="2897450"/>
            <a:chOff x="655500" y="931350"/>
            <a:chExt cx="3272400" cy="2897450"/>
          </a:xfrm>
        </p:grpSpPr>
        <p:sp>
          <p:nvSpPr>
            <p:cNvPr id="630" name="Google Shape;630;p58"/>
            <p:cNvSpPr/>
            <p:nvPr/>
          </p:nvSpPr>
          <p:spPr>
            <a:xfrm>
              <a:off x="1145400" y="3482300"/>
              <a:ext cx="2292900" cy="346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655500" y="3055746"/>
              <a:ext cx="3272400" cy="548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2640325" y="2633925"/>
              <a:ext cx="888600" cy="346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1170350" y="1082700"/>
              <a:ext cx="653100" cy="346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934475" y="931350"/>
              <a:ext cx="174600" cy="174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58"/>
          <p:cNvSpPr txBox="1">
            <a:spLocks noGrp="1"/>
          </p:cNvSpPr>
          <p:nvPr>
            <p:ph type="body" idx="1"/>
          </p:nvPr>
        </p:nvSpPr>
        <p:spPr>
          <a:xfrm>
            <a:off x="3704126" y="1099335"/>
            <a:ext cx="4719899" cy="3102552"/>
          </a:xfrm>
          <a:prstGeom prst="rect">
            <a:avLst/>
          </a:prstGeom>
        </p:spPr>
        <p:txBody>
          <a:bodyPr spcFirstLastPara="1" wrap="square" lIns="91425" tIns="91425" rIns="91425" bIns="91425" anchor="t" anchorCtr="0">
            <a:noAutofit/>
          </a:bodyPr>
          <a:lstStyle/>
          <a:p>
            <a:pPr algn="just"/>
            <a:r>
              <a:rPr lang="en-IN" dirty="0"/>
              <a:t> </a:t>
            </a:r>
            <a:r>
              <a:rPr lang="en-US" dirty="0"/>
              <a:t>Ability to correctly identify the speaker of a new utterance of the same </a:t>
            </a:r>
            <a:r>
              <a:rPr lang="en-US" dirty="0" smtClean="0"/>
              <a:t>phrase.</a:t>
            </a:r>
          </a:p>
          <a:p>
            <a:pPr algn="just"/>
            <a:endParaRPr lang="en-IN" dirty="0"/>
          </a:p>
          <a:p>
            <a:pPr algn="just"/>
            <a:r>
              <a:rPr lang="en-US" dirty="0"/>
              <a:t>The effects of different numbers of training samples and feature selections on </a:t>
            </a:r>
            <a:r>
              <a:rPr lang="en-US" dirty="0" smtClean="0"/>
              <a:t>performance.</a:t>
            </a:r>
          </a:p>
          <a:p>
            <a:pPr algn="just"/>
            <a:endParaRPr lang="en-IN" dirty="0"/>
          </a:p>
          <a:p>
            <a:pPr algn="just"/>
            <a:r>
              <a:rPr lang="en-IN" dirty="0" smtClean="0"/>
              <a:t>Ability to correctly identify the speaker whom it is trained and also able to identify the speaker voice that is not trained.</a:t>
            </a:r>
            <a:endParaRPr dirty="0"/>
          </a:p>
        </p:txBody>
      </p:sp>
      <p:sp>
        <p:nvSpPr>
          <p:cNvPr id="636" name="Google Shape;636;p58"/>
          <p:cNvSpPr txBox="1">
            <a:spLocks noGrp="1"/>
          </p:cNvSpPr>
          <p:nvPr>
            <p:ph type="title" idx="2"/>
          </p:nvPr>
        </p:nvSpPr>
        <p:spPr>
          <a:xfrm>
            <a:off x="720000" y="365829"/>
            <a:ext cx="7703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Problem Statement</a:t>
            </a:r>
            <a:endParaRPr dirty="0"/>
          </a:p>
        </p:txBody>
      </p:sp>
      <p:cxnSp>
        <p:nvCxnSpPr>
          <p:cNvPr id="637" name="Google Shape;637;p58"/>
          <p:cNvCxnSpPr/>
          <p:nvPr/>
        </p:nvCxnSpPr>
        <p:spPr>
          <a:xfrm>
            <a:off x="4194050" y="1018658"/>
            <a:ext cx="756300" cy="0"/>
          </a:xfrm>
          <a:prstGeom prst="straightConnector1">
            <a:avLst/>
          </a:prstGeom>
          <a:noFill/>
          <a:ln w="19050" cap="flat" cmpd="sng">
            <a:solidFill>
              <a:schemeClr val="accent3"/>
            </a:solidFill>
            <a:prstDash val="solid"/>
            <a:round/>
            <a:headEnd type="none" w="med" len="med"/>
            <a:tailEnd type="none" w="med" len="med"/>
          </a:ln>
        </p:spPr>
      </p:cxnSp>
      <p:cxnSp>
        <p:nvCxnSpPr>
          <p:cNvPr id="638" name="Google Shape;638;p58"/>
          <p:cNvCxnSpPr/>
          <p:nvPr/>
        </p:nvCxnSpPr>
        <p:spPr>
          <a:xfrm>
            <a:off x="734886" y="4533700"/>
            <a:ext cx="3857700" cy="0"/>
          </a:xfrm>
          <a:prstGeom prst="straightConnector1">
            <a:avLst/>
          </a:prstGeom>
          <a:noFill/>
          <a:ln w="19050" cap="flat" cmpd="sng">
            <a:solidFill>
              <a:schemeClr val="accent3"/>
            </a:solidFill>
            <a:prstDash val="solid"/>
            <a:round/>
            <a:headEnd type="none" w="med" len="med"/>
            <a:tailEnd type="none" w="med" len="med"/>
          </a:ln>
        </p:spPr>
      </p:cxnSp>
      <p:sp>
        <p:nvSpPr>
          <p:cNvPr id="639" name="Google Shape;639;p58"/>
          <p:cNvSpPr/>
          <p:nvPr/>
        </p:nvSpPr>
        <p:spPr>
          <a:xfrm>
            <a:off x="734875" y="1348451"/>
            <a:ext cx="1932697" cy="2804455"/>
          </a:xfrm>
          <a:custGeom>
            <a:avLst/>
            <a:gdLst/>
            <a:ahLst/>
            <a:cxnLst/>
            <a:rect l="l" t="t" r="r" b="b"/>
            <a:pathLst>
              <a:path w="44389" h="64411" extrusionOk="0">
                <a:moveTo>
                  <a:pt x="44122" y="266"/>
                </a:moveTo>
                <a:lnTo>
                  <a:pt x="44122" y="64145"/>
                </a:lnTo>
                <a:lnTo>
                  <a:pt x="266" y="64145"/>
                </a:lnTo>
                <a:lnTo>
                  <a:pt x="266" y="266"/>
                </a:lnTo>
                <a:close/>
                <a:moveTo>
                  <a:pt x="0" y="0"/>
                </a:moveTo>
                <a:lnTo>
                  <a:pt x="0" y="64411"/>
                </a:lnTo>
                <a:lnTo>
                  <a:pt x="44388" y="64411"/>
                </a:lnTo>
                <a:lnTo>
                  <a:pt x="4438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816641" y="1424600"/>
            <a:ext cx="1785009" cy="2651847"/>
          </a:xfrm>
          <a:custGeom>
            <a:avLst/>
            <a:gdLst/>
            <a:ahLst/>
            <a:cxnLst/>
            <a:rect l="l" t="t" r="r" b="b"/>
            <a:pathLst>
              <a:path w="40997" h="60906" extrusionOk="0">
                <a:moveTo>
                  <a:pt x="1" y="0"/>
                </a:moveTo>
                <a:lnTo>
                  <a:pt x="1" y="60906"/>
                </a:lnTo>
                <a:lnTo>
                  <a:pt x="40997" y="60906"/>
                </a:lnTo>
                <a:lnTo>
                  <a:pt x="40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2499279" y="2576414"/>
            <a:ext cx="647832" cy="647832"/>
          </a:xfrm>
          <a:custGeom>
            <a:avLst/>
            <a:gdLst/>
            <a:ahLst/>
            <a:cxnLst/>
            <a:rect l="l" t="t" r="r" b="b"/>
            <a:pathLst>
              <a:path w="14879" h="14879" extrusionOk="0">
                <a:moveTo>
                  <a:pt x="7440" y="1"/>
                </a:moveTo>
                <a:cubicBezTo>
                  <a:pt x="3331" y="1"/>
                  <a:pt x="0" y="3332"/>
                  <a:pt x="0" y="7440"/>
                </a:cubicBezTo>
                <a:cubicBezTo>
                  <a:pt x="0" y="11547"/>
                  <a:pt x="3331" y="14878"/>
                  <a:pt x="7440" y="14878"/>
                </a:cubicBezTo>
                <a:cubicBezTo>
                  <a:pt x="11548" y="14878"/>
                  <a:pt x="14879" y="11547"/>
                  <a:pt x="14879" y="7440"/>
                </a:cubicBezTo>
                <a:cubicBezTo>
                  <a:pt x="14879" y="3332"/>
                  <a:pt x="11548" y="1"/>
                  <a:pt x="7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a:off x="2644176" y="2766243"/>
            <a:ext cx="259673" cy="259673"/>
          </a:xfrm>
          <a:custGeom>
            <a:avLst/>
            <a:gdLst/>
            <a:ahLst/>
            <a:cxnLst/>
            <a:rect l="l" t="t" r="r" b="b"/>
            <a:pathLst>
              <a:path w="5964" h="5964" extrusionOk="0">
                <a:moveTo>
                  <a:pt x="0" y="1"/>
                </a:moveTo>
                <a:lnTo>
                  <a:pt x="0" y="5964"/>
                </a:lnTo>
                <a:lnTo>
                  <a:pt x="5963" y="5964"/>
                </a:lnTo>
                <a:lnTo>
                  <a:pt x="59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a:off x="2900793" y="2807822"/>
            <a:ext cx="152956" cy="176555"/>
          </a:xfrm>
          <a:custGeom>
            <a:avLst/>
            <a:gdLst/>
            <a:ahLst/>
            <a:cxnLst/>
            <a:rect l="l" t="t" r="r" b="b"/>
            <a:pathLst>
              <a:path w="3513" h="4055" extrusionOk="0">
                <a:moveTo>
                  <a:pt x="3512" y="1"/>
                </a:moveTo>
                <a:lnTo>
                  <a:pt x="1" y="2026"/>
                </a:lnTo>
                <a:lnTo>
                  <a:pt x="3512" y="4054"/>
                </a:lnTo>
                <a:lnTo>
                  <a:pt x="35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8"/>
          <p:cNvSpPr/>
          <p:nvPr/>
        </p:nvSpPr>
        <p:spPr>
          <a:xfrm>
            <a:off x="734875" y="4141193"/>
            <a:ext cx="1932697" cy="392513"/>
          </a:xfrm>
          <a:custGeom>
            <a:avLst/>
            <a:gdLst/>
            <a:ahLst/>
            <a:cxnLst/>
            <a:rect l="l" t="t" r="r" b="b"/>
            <a:pathLst>
              <a:path w="44389" h="9015" extrusionOk="0">
                <a:moveTo>
                  <a:pt x="44122" y="267"/>
                </a:moveTo>
                <a:lnTo>
                  <a:pt x="44122" y="8749"/>
                </a:lnTo>
                <a:lnTo>
                  <a:pt x="266" y="8749"/>
                </a:lnTo>
                <a:lnTo>
                  <a:pt x="266" y="267"/>
                </a:lnTo>
                <a:close/>
                <a:moveTo>
                  <a:pt x="0" y="1"/>
                </a:moveTo>
                <a:lnTo>
                  <a:pt x="0" y="9015"/>
                </a:lnTo>
                <a:lnTo>
                  <a:pt x="44388" y="9015"/>
                </a:lnTo>
                <a:lnTo>
                  <a:pt x="4438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8"/>
          <p:cNvSpPr/>
          <p:nvPr/>
        </p:nvSpPr>
        <p:spPr>
          <a:xfrm>
            <a:off x="1587754" y="4214991"/>
            <a:ext cx="230457" cy="230544"/>
          </a:xfrm>
          <a:custGeom>
            <a:avLst/>
            <a:gdLst/>
            <a:ahLst/>
            <a:cxnLst/>
            <a:rect l="l" t="t" r="r" b="b"/>
            <a:pathLst>
              <a:path w="5293" h="5295" extrusionOk="0">
                <a:moveTo>
                  <a:pt x="2646" y="266"/>
                </a:moveTo>
                <a:cubicBezTo>
                  <a:pt x="3959" y="266"/>
                  <a:pt x="5026" y="1336"/>
                  <a:pt x="5026" y="2649"/>
                </a:cubicBezTo>
                <a:cubicBezTo>
                  <a:pt x="5026" y="3961"/>
                  <a:pt x="3959" y="5029"/>
                  <a:pt x="2646" y="5029"/>
                </a:cubicBezTo>
                <a:cubicBezTo>
                  <a:pt x="1334" y="5029"/>
                  <a:pt x="267" y="3961"/>
                  <a:pt x="267" y="2649"/>
                </a:cubicBezTo>
                <a:cubicBezTo>
                  <a:pt x="267" y="1336"/>
                  <a:pt x="1334" y="266"/>
                  <a:pt x="2646" y="266"/>
                </a:cubicBezTo>
                <a:close/>
                <a:moveTo>
                  <a:pt x="2646" y="0"/>
                </a:moveTo>
                <a:cubicBezTo>
                  <a:pt x="1187" y="0"/>
                  <a:pt x="1" y="1190"/>
                  <a:pt x="1" y="2649"/>
                </a:cubicBezTo>
                <a:cubicBezTo>
                  <a:pt x="1" y="4108"/>
                  <a:pt x="1187" y="5295"/>
                  <a:pt x="2646" y="5295"/>
                </a:cubicBezTo>
                <a:cubicBezTo>
                  <a:pt x="4106" y="5295"/>
                  <a:pt x="5292" y="4108"/>
                  <a:pt x="5292" y="2649"/>
                </a:cubicBezTo>
                <a:cubicBezTo>
                  <a:pt x="5292" y="1190"/>
                  <a:pt x="4106" y="0"/>
                  <a:pt x="264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58"/>
          <p:cNvGrpSpPr/>
          <p:nvPr/>
        </p:nvGrpSpPr>
        <p:grpSpPr>
          <a:xfrm>
            <a:off x="816641" y="1791022"/>
            <a:ext cx="1973112" cy="2350246"/>
            <a:chOff x="816641" y="1791022"/>
            <a:chExt cx="1973112" cy="2350246"/>
          </a:xfrm>
        </p:grpSpPr>
        <p:sp>
          <p:nvSpPr>
            <p:cNvPr id="647" name="Google Shape;647;p58"/>
            <p:cNvSpPr/>
            <p:nvPr/>
          </p:nvSpPr>
          <p:spPr>
            <a:xfrm>
              <a:off x="1537771" y="2061918"/>
              <a:ext cx="695464" cy="889217"/>
            </a:xfrm>
            <a:custGeom>
              <a:avLst/>
              <a:gdLst/>
              <a:ahLst/>
              <a:cxnLst/>
              <a:rect l="l" t="t" r="r" b="b"/>
              <a:pathLst>
                <a:path w="15973" h="20423" extrusionOk="0">
                  <a:moveTo>
                    <a:pt x="0" y="1"/>
                  </a:moveTo>
                  <a:lnTo>
                    <a:pt x="0" y="20423"/>
                  </a:lnTo>
                  <a:lnTo>
                    <a:pt x="15672" y="20423"/>
                  </a:lnTo>
                  <a:cubicBezTo>
                    <a:pt x="15836" y="20423"/>
                    <a:pt x="15972" y="20289"/>
                    <a:pt x="15972" y="20122"/>
                  </a:cubicBezTo>
                  <a:lnTo>
                    <a:pt x="159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8"/>
            <p:cNvSpPr/>
            <p:nvPr/>
          </p:nvSpPr>
          <p:spPr>
            <a:xfrm>
              <a:off x="1405806" y="2684608"/>
              <a:ext cx="587093" cy="636685"/>
            </a:xfrm>
            <a:custGeom>
              <a:avLst/>
              <a:gdLst/>
              <a:ahLst/>
              <a:cxnLst/>
              <a:rect l="l" t="t" r="r" b="b"/>
              <a:pathLst>
                <a:path w="13484" h="14623" extrusionOk="0">
                  <a:moveTo>
                    <a:pt x="0" y="1"/>
                  </a:moveTo>
                  <a:lnTo>
                    <a:pt x="0" y="14623"/>
                  </a:lnTo>
                  <a:lnTo>
                    <a:pt x="13484" y="14623"/>
                  </a:lnTo>
                  <a:lnTo>
                    <a:pt x="1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8"/>
            <p:cNvSpPr/>
            <p:nvPr/>
          </p:nvSpPr>
          <p:spPr>
            <a:xfrm>
              <a:off x="1264610" y="2119694"/>
              <a:ext cx="351585" cy="369480"/>
            </a:xfrm>
            <a:custGeom>
              <a:avLst/>
              <a:gdLst/>
              <a:ahLst/>
              <a:cxnLst/>
              <a:rect l="l" t="t" r="r" b="b"/>
              <a:pathLst>
                <a:path w="8075" h="8486" extrusionOk="0">
                  <a:moveTo>
                    <a:pt x="1856" y="0"/>
                  </a:moveTo>
                  <a:cubicBezTo>
                    <a:pt x="813" y="0"/>
                    <a:pt x="1" y="904"/>
                    <a:pt x="114" y="1940"/>
                  </a:cubicBezTo>
                  <a:lnTo>
                    <a:pt x="816" y="8486"/>
                  </a:lnTo>
                  <a:lnTo>
                    <a:pt x="2081" y="8486"/>
                  </a:lnTo>
                  <a:cubicBezTo>
                    <a:pt x="5391" y="8486"/>
                    <a:pt x="8074" y="5803"/>
                    <a:pt x="8074" y="2493"/>
                  </a:cubicBezTo>
                  <a:lnTo>
                    <a:pt x="80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8"/>
            <p:cNvSpPr/>
            <p:nvPr/>
          </p:nvSpPr>
          <p:spPr>
            <a:xfrm>
              <a:off x="1326522" y="1791022"/>
              <a:ext cx="949477" cy="337130"/>
            </a:xfrm>
            <a:custGeom>
              <a:avLst/>
              <a:gdLst/>
              <a:ahLst/>
              <a:cxnLst/>
              <a:rect l="l" t="t" r="r" b="b"/>
              <a:pathLst>
                <a:path w="21807" h="7743" extrusionOk="0">
                  <a:moveTo>
                    <a:pt x="7740" y="0"/>
                  </a:moveTo>
                  <a:cubicBezTo>
                    <a:pt x="3468" y="0"/>
                    <a:pt x="1" y="3467"/>
                    <a:pt x="1" y="7742"/>
                  </a:cubicBezTo>
                  <a:lnTo>
                    <a:pt x="21806" y="7742"/>
                  </a:lnTo>
                  <a:cubicBezTo>
                    <a:pt x="21806" y="3467"/>
                    <a:pt x="18342" y="0"/>
                    <a:pt x="14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8"/>
            <p:cNvSpPr/>
            <p:nvPr/>
          </p:nvSpPr>
          <p:spPr>
            <a:xfrm>
              <a:off x="2233171" y="2119694"/>
              <a:ext cx="42800" cy="224187"/>
            </a:xfrm>
            <a:custGeom>
              <a:avLst/>
              <a:gdLst/>
              <a:ahLst/>
              <a:cxnLst/>
              <a:rect l="l" t="t" r="r" b="b"/>
              <a:pathLst>
                <a:path w="983" h="5149" extrusionOk="0">
                  <a:moveTo>
                    <a:pt x="0" y="0"/>
                  </a:moveTo>
                  <a:lnTo>
                    <a:pt x="0" y="5149"/>
                  </a:lnTo>
                  <a:cubicBezTo>
                    <a:pt x="542" y="5149"/>
                    <a:pt x="982" y="4705"/>
                    <a:pt x="982" y="4163"/>
                  </a:cubicBezTo>
                  <a:lnTo>
                    <a:pt x="9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8"/>
            <p:cNvSpPr/>
            <p:nvPr/>
          </p:nvSpPr>
          <p:spPr>
            <a:xfrm>
              <a:off x="1300094" y="2484243"/>
              <a:ext cx="105759" cy="402440"/>
            </a:xfrm>
            <a:custGeom>
              <a:avLst/>
              <a:gdLst/>
              <a:ahLst/>
              <a:cxnLst/>
              <a:rect l="l" t="t" r="r" b="b"/>
              <a:pathLst>
                <a:path w="2429" h="9243" extrusionOk="0">
                  <a:moveTo>
                    <a:pt x="2428" y="0"/>
                  </a:moveTo>
                  <a:lnTo>
                    <a:pt x="1" y="113"/>
                  </a:lnTo>
                  <a:lnTo>
                    <a:pt x="2428" y="9243"/>
                  </a:lnTo>
                  <a:lnTo>
                    <a:pt x="2428" y="0"/>
                  </a:lnTo>
                  <a:close/>
                </a:path>
              </a:pathLst>
            </a:custGeom>
            <a:solidFill>
              <a:srgbClr val="6C6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8"/>
            <p:cNvSpPr/>
            <p:nvPr/>
          </p:nvSpPr>
          <p:spPr>
            <a:xfrm>
              <a:off x="1312111" y="2395337"/>
              <a:ext cx="304083" cy="304040"/>
            </a:xfrm>
            <a:custGeom>
              <a:avLst/>
              <a:gdLst/>
              <a:ahLst/>
              <a:cxnLst/>
              <a:rect l="l" t="t" r="r" b="b"/>
              <a:pathLst>
                <a:path w="6984" h="6983" extrusionOk="0">
                  <a:moveTo>
                    <a:pt x="3492" y="1"/>
                  </a:moveTo>
                  <a:cubicBezTo>
                    <a:pt x="1566" y="1"/>
                    <a:pt x="1" y="1565"/>
                    <a:pt x="1" y="3491"/>
                  </a:cubicBezTo>
                  <a:cubicBezTo>
                    <a:pt x="1" y="5421"/>
                    <a:pt x="1566" y="6982"/>
                    <a:pt x="3492" y="6982"/>
                  </a:cubicBezTo>
                  <a:cubicBezTo>
                    <a:pt x="5421" y="6982"/>
                    <a:pt x="6983" y="5421"/>
                    <a:pt x="6983" y="3491"/>
                  </a:cubicBezTo>
                  <a:cubicBezTo>
                    <a:pt x="6983" y="1565"/>
                    <a:pt x="5421" y="1"/>
                    <a:pt x="34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8"/>
            <p:cNvSpPr/>
            <p:nvPr/>
          </p:nvSpPr>
          <p:spPr>
            <a:xfrm>
              <a:off x="1683365" y="2950020"/>
              <a:ext cx="309526" cy="187832"/>
            </a:xfrm>
            <a:custGeom>
              <a:avLst/>
              <a:gdLst/>
              <a:ahLst/>
              <a:cxnLst/>
              <a:rect l="l" t="t" r="r" b="b"/>
              <a:pathLst>
                <a:path w="7109" h="4314" extrusionOk="0">
                  <a:moveTo>
                    <a:pt x="0" y="0"/>
                  </a:moveTo>
                  <a:lnTo>
                    <a:pt x="7109" y="4313"/>
                  </a:lnTo>
                  <a:lnTo>
                    <a:pt x="7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1810701" y="2699863"/>
              <a:ext cx="283726" cy="72498"/>
            </a:xfrm>
            <a:custGeom>
              <a:avLst/>
              <a:gdLst/>
              <a:ahLst/>
              <a:cxnLst/>
              <a:rect l="l" t="t" r="r" b="b"/>
              <a:pathLst>
                <a:path w="5466" h="1665" extrusionOk="0">
                  <a:moveTo>
                    <a:pt x="1661" y="1"/>
                  </a:moveTo>
                  <a:cubicBezTo>
                    <a:pt x="744" y="1"/>
                    <a:pt x="1" y="748"/>
                    <a:pt x="1" y="1664"/>
                  </a:cubicBezTo>
                  <a:lnTo>
                    <a:pt x="5466" y="1664"/>
                  </a:lnTo>
                  <a:cubicBezTo>
                    <a:pt x="5466" y="748"/>
                    <a:pt x="4719" y="1"/>
                    <a:pt x="3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1600249" y="2312353"/>
              <a:ext cx="299425" cy="299468"/>
            </a:xfrm>
            <a:custGeom>
              <a:avLst/>
              <a:gdLst/>
              <a:ahLst/>
              <a:cxnLst/>
              <a:rect l="l" t="t" r="r" b="b"/>
              <a:pathLst>
                <a:path w="6877" h="6878" extrusionOk="0">
                  <a:moveTo>
                    <a:pt x="3440" y="266"/>
                  </a:moveTo>
                  <a:cubicBezTo>
                    <a:pt x="5189" y="266"/>
                    <a:pt x="6611" y="1688"/>
                    <a:pt x="6611" y="3437"/>
                  </a:cubicBezTo>
                  <a:cubicBezTo>
                    <a:pt x="6611" y="5186"/>
                    <a:pt x="5189" y="6611"/>
                    <a:pt x="3440" y="6611"/>
                  </a:cubicBezTo>
                  <a:cubicBezTo>
                    <a:pt x="1687" y="6611"/>
                    <a:pt x="266" y="5186"/>
                    <a:pt x="266" y="3437"/>
                  </a:cubicBezTo>
                  <a:cubicBezTo>
                    <a:pt x="266" y="1688"/>
                    <a:pt x="1687" y="266"/>
                    <a:pt x="3440" y="266"/>
                  </a:cubicBezTo>
                  <a:close/>
                  <a:moveTo>
                    <a:pt x="3440" y="0"/>
                  </a:moveTo>
                  <a:cubicBezTo>
                    <a:pt x="1541" y="0"/>
                    <a:pt x="0" y="1542"/>
                    <a:pt x="0" y="3437"/>
                  </a:cubicBezTo>
                  <a:cubicBezTo>
                    <a:pt x="0" y="5332"/>
                    <a:pt x="1541" y="6877"/>
                    <a:pt x="3440" y="6877"/>
                  </a:cubicBezTo>
                  <a:cubicBezTo>
                    <a:pt x="5336" y="6877"/>
                    <a:pt x="6877" y="5332"/>
                    <a:pt x="6877" y="3437"/>
                  </a:cubicBezTo>
                  <a:cubicBezTo>
                    <a:pt x="6877" y="1542"/>
                    <a:pt x="5336" y="0"/>
                    <a:pt x="3440"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8"/>
            <p:cNvSpPr/>
            <p:nvPr/>
          </p:nvSpPr>
          <p:spPr>
            <a:xfrm>
              <a:off x="1969849" y="2312353"/>
              <a:ext cx="299425" cy="299468"/>
            </a:xfrm>
            <a:custGeom>
              <a:avLst/>
              <a:gdLst/>
              <a:ahLst/>
              <a:cxnLst/>
              <a:rect l="l" t="t" r="r" b="b"/>
              <a:pathLst>
                <a:path w="6877" h="6878" extrusionOk="0">
                  <a:moveTo>
                    <a:pt x="3440" y="266"/>
                  </a:moveTo>
                  <a:cubicBezTo>
                    <a:pt x="5189" y="266"/>
                    <a:pt x="6611" y="1688"/>
                    <a:pt x="6611" y="3437"/>
                  </a:cubicBezTo>
                  <a:cubicBezTo>
                    <a:pt x="6611" y="5186"/>
                    <a:pt x="5189" y="6611"/>
                    <a:pt x="3440" y="6611"/>
                  </a:cubicBezTo>
                  <a:cubicBezTo>
                    <a:pt x="1691" y="6611"/>
                    <a:pt x="266" y="5186"/>
                    <a:pt x="266" y="3437"/>
                  </a:cubicBezTo>
                  <a:cubicBezTo>
                    <a:pt x="266" y="1688"/>
                    <a:pt x="1691" y="266"/>
                    <a:pt x="3440" y="266"/>
                  </a:cubicBezTo>
                  <a:close/>
                  <a:moveTo>
                    <a:pt x="3440" y="0"/>
                  </a:moveTo>
                  <a:cubicBezTo>
                    <a:pt x="1544" y="0"/>
                    <a:pt x="0" y="1542"/>
                    <a:pt x="0" y="3437"/>
                  </a:cubicBezTo>
                  <a:cubicBezTo>
                    <a:pt x="0" y="5332"/>
                    <a:pt x="1544" y="6877"/>
                    <a:pt x="3440" y="6877"/>
                  </a:cubicBezTo>
                  <a:cubicBezTo>
                    <a:pt x="5336" y="6877"/>
                    <a:pt x="6876" y="5332"/>
                    <a:pt x="6876" y="3437"/>
                  </a:cubicBezTo>
                  <a:cubicBezTo>
                    <a:pt x="6876" y="1542"/>
                    <a:pt x="5336" y="0"/>
                    <a:pt x="3440"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a:off x="1893526" y="2447279"/>
              <a:ext cx="82465" cy="11625"/>
            </a:xfrm>
            <a:custGeom>
              <a:avLst/>
              <a:gdLst/>
              <a:ahLst/>
              <a:cxnLst/>
              <a:rect l="l" t="t" r="r" b="b"/>
              <a:pathLst>
                <a:path w="1894" h="267" extrusionOk="0">
                  <a:moveTo>
                    <a:pt x="1" y="1"/>
                  </a:moveTo>
                  <a:lnTo>
                    <a:pt x="1" y="267"/>
                  </a:lnTo>
                  <a:lnTo>
                    <a:pt x="1893" y="267"/>
                  </a:lnTo>
                  <a:lnTo>
                    <a:pt x="1893" y="1"/>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a:off x="816641" y="3129181"/>
              <a:ext cx="1785009" cy="1012087"/>
            </a:xfrm>
            <a:custGeom>
              <a:avLst/>
              <a:gdLst/>
              <a:ahLst/>
              <a:cxnLst/>
              <a:rect l="l" t="t" r="r" b="b"/>
              <a:pathLst>
                <a:path w="40997" h="23245" extrusionOk="0">
                  <a:moveTo>
                    <a:pt x="13532" y="1"/>
                  </a:moveTo>
                  <a:lnTo>
                    <a:pt x="1443" y="7412"/>
                  </a:lnTo>
                  <a:lnTo>
                    <a:pt x="1" y="19154"/>
                  </a:lnTo>
                  <a:lnTo>
                    <a:pt x="1" y="23245"/>
                  </a:lnTo>
                  <a:lnTo>
                    <a:pt x="40997" y="23245"/>
                  </a:lnTo>
                  <a:lnTo>
                    <a:pt x="40997" y="14029"/>
                  </a:lnTo>
                  <a:lnTo>
                    <a:pt x="38512" y="4129"/>
                  </a:lnTo>
                  <a:lnTo>
                    <a:pt x="27016" y="198"/>
                  </a:lnTo>
                  <a:lnTo>
                    <a:pt x="27016" y="198"/>
                  </a:lnTo>
                  <a:cubicBezTo>
                    <a:pt x="27016" y="198"/>
                    <a:pt x="28062" y="2288"/>
                    <a:pt x="21438" y="2288"/>
                  </a:cubicBezTo>
                  <a:cubicBezTo>
                    <a:pt x="14811" y="2288"/>
                    <a:pt x="13532" y="1"/>
                    <a:pt x="13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8"/>
            <p:cNvSpPr/>
            <p:nvPr/>
          </p:nvSpPr>
          <p:spPr>
            <a:xfrm>
              <a:off x="1830566" y="3459813"/>
              <a:ext cx="959186" cy="681445"/>
            </a:xfrm>
            <a:custGeom>
              <a:avLst/>
              <a:gdLst/>
              <a:ahLst/>
              <a:cxnLst/>
              <a:rect l="l" t="t" r="r" b="b"/>
              <a:pathLst>
                <a:path w="22030" h="15651" extrusionOk="0">
                  <a:moveTo>
                    <a:pt x="18598" y="0"/>
                  </a:moveTo>
                  <a:cubicBezTo>
                    <a:pt x="14658" y="0"/>
                    <a:pt x="8681" y="67"/>
                    <a:pt x="8681" y="67"/>
                  </a:cubicBezTo>
                  <a:lnTo>
                    <a:pt x="0" y="15651"/>
                  </a:lnTo>
                  <a:lnTo>
                    <a:pt x="15076" y="15651"/>
                  </a:lnTo>
                  <a:cubicBezTo>
                    <a:pt x="15076" y="15651"/>
                    <a:pt x="21826" y="221"/>
                    <a:pt x="21980" y="67"/>
                  </a:cubicBezTo>
                  <a:cubicBezTo>
                    <a:pt x="22030" y="17"/>
                    <a:pt x="20569" y="0"/>
                    <a:pt x="18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p:nvPr/>
          </p:nvSpPr>
          <p:spPr>
            <a:xfrm>
              <a:off x="1869362" y="3483934"/>
              <a:ext cx="283707" cy="366215"/>
            </a:xfrm>
            <a:custGeom>
              <a:avLst/>
              <a:gdLst/>
              <a:ahLst/>
              <a:cxnLst/>
              <a:rect l="l" t="t" r="r" b="b"/>
              <a:pathLst>
                <a:path w="6516" h="8411" extrusionOk="0">
                  <a:moveTo>
                    <a:pt x="4173" y="1"/>
                  </a:moveTo>
                  <a:lnTo>
                    <a:pt x="0" y="1061"/>
                  </a:lnTo>
                  <a:lnTo>
                    <a:pt x="123" y="8104"/>
                  </a:lnTo>
                  <a:cubicBezTo>
                    <a:pt x="123" y="8104"/>
                    <a:pt x="3038" y="8373"/>
                    <a:pt x="3174" y="8411"/>
                  </a:cubicBezTo>
                  <a:lnTo>
                    <a:pt x="6515" y="2418"/>
                  </a:lnTo>
                  <a:lnTo>
                    <a:pt x="41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8"/>
            <p:cNvSpPr/>
            <p:nvPr/>
          </p:nvSpPr>
          <p:spPr>
            <a:xfrm>
              <a:off x="1371628" y="3680032"/>
              <a:ext cx="690893" cy="461219"/>
            </a:xfrm>
            <a:custGeom>
              <a:avLst/>
              <a:gdLst/>
              <a:ahLst/>
              <a:cxnLst/>
              <a:rect l="l" t="t" r="r" b="b"/>
              <a:pathLst>
                <a:path w="15868" h="10593" extrusionOk="0">
                  <a:moveTo>
                    <a:pt x="12612" y="0"/>
                  </a:moveTo>
                  <a:lnTo>
                    <a:pt x="1" y="10593"/>
                  </a:lnTo>
                  <a:lnTo>
                    <a:pt x="10818" y="10593"/>
                  </a:lnTo>
                  <a:lnTo>
                    <a:pt x="15868" y="1643"/>
                  </a:lnTo>
                  <a:lnTo>
                    <a:pt x="12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8"/>
            <p:cNvSpPr/>
            <p:nvPr/>
          </p:nvSpPr>
          <p:spPr>
            <a:xfrm rot="10800000" flipH="1">
              <a:off x="1572500" y="2794600"/>
              <a:ext cx="663300" cy="370200"/>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8"/>
            <p:cNvSpPr/>
            <p:nvPr/>
          </p:nvSpPr>
          <p:spPr>
            <a:xfrm>
              <a:off x="1851821" y="2779910"/>
              <a:ext cx="201503" cy="39142"/>
            </a:xfrm>
            <a:custGeom>
              <a:avLst/>
              <a:gdLst/>
              <a:ahLst/>
              <a:cxnLst/>
              <a:rect l="l" t="t" r="r" b="b"/>
              <a:pathLst>
                <a:path w="4628" h="899" extrusionOk="0">
                  <a:moveTo>
                    <a:pt x="0" y="0"/>
                  </a:moveTo>
                  <a:cubicBezTo>
                    <a:pt x="782" y="674"/>
                    <a:pt x="1557" y="899"/>
                    <a:pt x="2243" y="899"/>
                  </a:cubicBezTo>
                  <a:cubicBezTo>
                    <a:pt x="3613" y="899"/>
                    <a:pt x="4627" y="0"/>
                    <a:pt x="4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8"/>
        <p:cNvGrpSpPr/>
        <p:nvPr/>
      </p:nvGrpSpPr>
      <p:grpSpPr>
        <a:xfrm>
          <a:off x="0" y="0"/>
          <a:ext cx="0" cy="0"/>
          <a:chOff x="0" y="0"/>
          <a:chExt cx="0" cy="0"/>
        </a:xfrm>
      </p:grpSpPr>
      <p:sp>
        <p:nvSpPr>
          <p:cNvPr id="669" name="Google Shape;669;p59"/>
          <p:cNvSpPr/>
          <p:nvPr/>
        </p:nvSpPr>
        <p:spPr>
          <a:xfrm>
            <a:off x="4009693" y="1615325"/>
            <a:ext cx="1538351" cy="480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
          </a:p>
        </p:txBody>
      </p:sp>
      <p:sp>
        <p:nvSpPr>
          <p:cNvPr id="670" name="Google Shape;670;p59"/>
          <p:cNvSpPr/>
          <p:nvPr/>
        </p:nvSpPr>
        <p:spPr>
          <a:xfrm>
            <a:off x="4009694" y="3991700"/>
            <a:ext cx="1538350" cy="480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
          </a:p>
        </p:txBody>
      </p:sp>
      <p:sp>
        <p:nvSpPr>
          <p:cNvPr id="671" name="Google Shape;671;p59"/>
          <p:cNvSpPr/>
          <p:nvPr/>
        </p:nvSpPr>
        <p:spPr>
          <a:xfrm>
            <a:off x="4009694" y="2404425"/>
            <a:ext cx="1538350" cy="480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
          </a:p>
        </p:txBody>
      </p:sp>
      <p:sp>
        <p:nvSpPr>
          <p:cNvPr id="672" name="Google Shape;672;p59"/>
          <p:cNvSpPr txBox="1">
            <a:spLocks noGrp="1"/>
          </p:cNvSpPr>
          <p:nvPr>
            <p:ph type="subTitle" idx="4294967295"/>
          </p:nvPr>
        </p:nvSpPr>
        <p:spPr>
          <a:xfrm>
            <a:off x="1561671" y="1615326"/>
            <a:ext cx="1737403" cy="445944"/>
          </a:xfrm>
          <a:prstGeom prst="rect">
            <a:avLst/>
          </a:prstGeom>
        </p:spPr>
        <p:txBody>
          <a:bodyPr spcFirstLastPara="1" wrap="square" lIns="91425" tIns="182875" rIns="91425" bIns="0" anchor="ctr" anchorCtr="0">
            <a:noAutofit/>
          </a:bodyPr>
          <a:lstStyle/>
          <a:p>
            <a:pPr>
              <a:buNone/>
            </a:pPr>
            <a:r>
              <a:rPr lang="en-IN" sz="1600" dirty="0" smtClean="0"/>
              <a:t>   Python </a:t>
            </a:r>
            <a:r>
              <a:rPr lang="en-IN" sz="1600" dirty="0"/>
              <a:t>3.7</a:t>
            </a:r>
          </a:p>
        </p:txBody>
      </p:sp>
      <p:sp>
        <p:nvSpPr>
          <p:cNvPr id="673" name="Google Shape;673;p59"/>
          <p:cNvSpPr txBox="1">
            <a:spLocks noGrp="1"/>
          </p:cNvSpPr>
          <p:nvPr>
            <p:ph type="subTitle" idx="4294967295"/>
          </p:nvPr>
        </p:nvSpPr>
        <p:spPr>
          <a:xfrm>
            <a:off x="544530" y="3129250"/>
            <a:ext cx="2754545" cy="627600"/>
          </a:xfrm>
          <a:prstGeom prst="rect">
            <a:avLst/>
          </a:prstGeom>
        </p:spPr>
        <p:txBody>
          <a:bodyPr spcFirstLastPara="1" wrap="square" lIns="91425" tIns="182875" rIns="91425" bIns="0" anchor="ctr" anchorCtr="0">
            <a:noAutofit/>
          </a:bodyPr>
          <a:lstStyle/>
          <a:p>
            <a:pPr>
              <a:buNone/>
            </a:pPr>
            <a:r>
              <a:rPr lang="en-IN" sz="1600" dirty="0"/>
              <a:t>MFCC (Mel Frequency Cepstral Coefficient)</a:t>
            </a:r>
          </a:p>
        </p:txBody>
      </p:sp>
      <p:sp>
        <p:nvSpPr>
          <p:cNvPr id="674" name="Google Shape;674;p59"/>
          <p:cNvSpPr txBox="1">
            <a:spLocks noGrp="1"/>
          </p:cNvSpPr>
          <p:nvPr>
            <p:ph type="subTitle" idx="4294967295"/>
          </p:nvPr>
        </p:nvSpPr>
        <p:spPr>
          <a:xfrm>
            <a:off x="5845024" y="2340150"/>
            <a:ext cx="2795541" cy="627600"/>
          </a:xfrm>
          <a:prstGeom prst="rect">
            <a:avLst/>
          </a:prstGeom>
        </p:spPr>
        <p:txBody>
          <a:bodyPr spcFirstLastPara="1" wrap="square" lIns="91425" tIns="182875" rIns="91425" bIns="0" anchor="ctr" anchorCtr="0">
            <a:noAutofit/>
          </a:bodyPr>
          <a:lstStyle/>
          <a:p>
            <a:pPr>
              <a:buNone/>
            </a:pPr>
            <a:r>
              <a:rPr lang="en-IN" sz="1600" dirty="0" smtClean="0"/>
              <a:t>Python_speech_feactures</a:t>
            </a:r>
            <a:endParaRPr lang="en-IN" sz="1600" dirty="0"/>
          </a:p>
        </p:txBody>
      </p:sp>
      <p:sp>
        <p:nvSpPr>
          <p:cNvPr id="675" name="Google Shape;675;p59"/>
          <p:cNvSpPr txBox="1"/>
          <p:nvPr/>
        </p:nvSpPr>
        <p:spPr>
          <a:xfrm>
            <a:off x="4302728" y="1694369"/>
            <a:ext cx="1116664" cy="366900"/>
          </a:xfrm>
          <a:prstGeom prst="rect">
            <a:avLst/>
          </a:prstGeom>
          <a:no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US" sz="1600" b="1" dirty="0" smtClean="0">
                <a:solidFill>
                  <a:schemeClr val="dk1"/>
                </a:solidFill>
                <a:latin typeface="Roboto Condensed"/>
                <a:ea typeface="Roboto Condensed"/>
                <a:cs typeface="Roboto Condensed"/>
                <a:sym typeface="Roboto Condensed"/>
              </a:rPr>
              <a:t>Language</a:t>
            </a:r>
            <a:r>
              <a:rPr lang="en" b="1" dirty="0" smtClean="0">
                <a:solidFill>
                  <a:schemeClr val="dk1"/>
                </a:solidFill>
                <a:latin typeface="Roboto Condensed"/>
                <a:ea typeface="Roboto Condensed"/>
                <a:cs typeface="Roboto Condensed"/>
                <a:sym typeface="Roboto Condensed"/>
              </a:rPr>
              <a:t>	</a:t>
            </a:r>
            <a:endParaRPr b="1" dirty="0">
              <a:solidFill>
                <a:schemeClr val="dk1"/>
              </a:solidFill>
              <a:latin typeface="Roboto Condensed"/>
              <a:ea typeface="Roboto Condensed"/>
              <a:cs typeface="Roboto Condensed"/>
              <a:sym typeface="Roboto Condensed"/>
            </a:endParaRPr>
          </a:p>
        </p:txBody>
      </p:sp>
      <p:sp>
        <p:nvSpPr>
          <p:cNvPr id="676" name="Google Shape;676;p59"/>
          <p:cNvSpPr txBox="1"/>
          <p:nvPr/>
        </p:nvSpPr>
        <p:spPr>
          <a:xfrm>
            <a:off x="4225898" y="4018952"/>
            <a:ext cx="1193492" cy="433100"/>
          </a:xfrm>
          <a:prstGeom prst="rect">
            <a:avLst/>
          </a:prstGeom>
          <a:noFill/>
          <a:ln>
            <a:noFill/>
          </a:ln>
        </p:spPr>
        <p:txBody>
          <a:bodyPr spcFirstLastPara="1" wrap="square" lIns="91425" tIns="182875" rIns="91425" bIns="0" anchor="ctr" anchorCtr="0">
            <a:noAutofit/>
          </a:bodyPr>
          <a:lstStyle/>
          <a:p>
            <a:pPr lvl="0" algn="ctr">
              <a:spcAft>
                <a:spcPts val="1600"/>
              </a:spcAft>
            </a:pPr>
            <a:r>
              <a:rPr lang="en-IN" sz="1600" dirty="0">
                <a:solidFill>
                  <a:schemeClr val="bg2">
                    <a:lumMod val="75000"/>
                  </a:schemeClr>
                </a:solidFill>
              </a:rPr>
              <a:t>Model training</a:t>
            </a:r>
            <a:endParaRPr sz="1600" b="1" dirty="0">
              <a:solidFill>
                <a:schemeClr val="bg2">
                  <a:lumMod val="75000"/>
                </a:schemeClr>
              </a:solidFill>
              <a:latin typeface="Roboto Condensed"/>
              <a:ea typeface="Roboto Condensed"/>
              <a:cs typeface="Roboto Condensed"/>
              <a:sym typeface="Roboto Condensed"/>
            </a:endParaRPr>
          </a:p>
        </p:txBody>
      </p:sp>
      <p:sp>
        <p:nvSpPr>
          <p:cNvPr id="677" name="Google Shape;677;p59"/>
          <p:cNvSpPr txBox="1"/>
          <p:nvPr/>
        </p:nvSpPr>
        <p:spPr>
          <a:xfrm>
            <a:off x="4225897" y="2470500"/>
            <a:ext cx="1193493" cy="366900"/>
          </a:xfrm>
          <a:prstGeom prst="rect">
            <a:avLst/>
          </a:prstGeom>
          <a:noFill/>
          <a:ln>
            <a:noFill/>
          </a:ln>
        </p:spPr>
        <p:txBody>
          <a:bodyPr spcFirstLastPara="1" wrap="square" lIns="91425" tIns="182875" rIns="91425" bIns="0" anchor="ctr" anchorCtr="0">
            <a:noAutofit/>
          </a:bodyPr>
          <a:lstStyle/>
          <a:p>
            <a:pPr lvl="0" algn="ctr">
              <a:spcAft>
                <a:spcPts val="1600"/>
              </a:spcAft>
            </a:pPr>
            <a:r>
              <a:rPr lang="en-IN" sz="1600" dirty="0" smtClean="0">
                <a:solidFill>
                  <a:schemeClr val="tx2"/>
                </a:solidFill>
                <a:ea typeface="Roboto Condensed"/>
              </a:rPr>
              <a:t>Library</a:t>
            </a:r>
            <a:endParaRPr sz="1600" b="1" dirty="0">
              <a:solidFill>
                <a:srgbClr val="FFFFFF"/>
              </a:solidFill>
              <a:latin typeface="Roboto Condensed"/>
              <a:ea typeface="Roboto Condensed"/>
              <a:cs typeface="Roboto Condensed"/>
              <a:sym typeface="Roboto Condensed"/>
            </a:endParaRPr>
          </a:p>
        </p:txBody>
      </p:sp>
      <p:sp>
        <p:nvSpPr>
          <p:cNvPr id="678" name="Google Shape;678;p59"/>
          <p:cNvSpPr txBox="1">
            <a:spLocks noGrp="1"/>
          </p:cNvSpPr>
          <p:nvPr>
            <p:ph type="title"/>
          </p:nvPr>
        </p:nvSpPr>
        <p:spPr>
          <a:xfrm>
            <a:off x="720000" y="365829"/>
            <a:ext cx="7703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TECHNOLOGY</a:t>
            </a:r>
            <a:endParaRPr dirty="0"/>
          </a:p>
        </p:txBody>
      </p:sp>
      <p:cxnSp>
        <p:nvCxnSpPr>
          <p:cNvPr id="679" name="Google Shape;679;p59"/>
          <p:cNvCxnSpPr/>
          <p:nvPr/>
        </p:nvCxnSpPr>
        <p:spPr>
          <a:xfrm>
            <a:off x="4194050" y="1018658"/>
            <a:ext cx="756300" cy="0"/>
          </a:xfrm>
          <a:prstGeom prst="straightConnector1">
            <a:avLst/>
          </a:prstGeom>
          <a:noFill/>
          <a:ln w="19050" cap="flat" cmpd="sng">
            <a:solidFill>
              <a:schemeClr val="accent3"/>
            </a:solidFill>
            <a:prstDash val="solid"/>
            <a:round/>
            <a:headEnd type="none" w="med" len="med"/>
            <a:tailEnd type="none" w="med" len="med"/>
          </a:ln>
        </p:spPr>
      </p:cxnSp>
      <p:sp>
        <p:nvSpPr>
          <p:cNvPr id="680" name="Google Shape;680;p59"/>
          <p:cNvSpPr/>
          <p:nvPr/>
        </p:nvSpPr>
        <p:spPr>
          <a:xfrm>
            <a:off x="4009694" y="3193525"/>
            <a:ext cx="1538350" cy="4809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
          </a:p>
        </p:txBody>
      </p:sp>
      <p:sp>
        <p:nvSpPr>
          <p:cNvPr id="681" name="Google Shape;681;p59"/>
          <p:cNvSpPr txBox="1"/>
          <p:nvPr/>
        </p:nvSpPr>
        <p:spPr>
          <a:xfrm>
            <a:off x="4225897" y="3259600"/>
            <a:ext cx="1193493" cy="366900"/>
          </a:xfrm>
          <a:prstGeom prst="rect">
            <a:avLst/>
          </a:prstGeom>
          <a:noFill/>
          <a:ln>
            <a:noFill/>
          </a:ln>
        </p:spPr>
        <p:txBody>
          <a:bodyPr spcFirstLastPara="1" wrap="square" lIns="91425" tIns="182875" rIns="91425" bIns="0" anchor="ctr" anchorCtr="0">
            <a:noAutofit/>
          </a:bodyPr>
          <a:lstStyle/>
          <a:p>
            <a:pPr lvl="0" algn="ctr">
              <a:spcAft>
                <a:spcPts val="1600"/>
              </a:spcAft>
            </a:pPr>
            <a:r>
              <a:rPr lang="en-IN" sz="1600" dirty="0">
                <a:solidFill>
                  <a:schemeClr val="tx2"/>
                </a:solidFill>
              </a:rPr>
              <a:t>Features</a:t>
            </a:r>
            <a:endParaRPr sz="1600" b="1" dirty="0">
              <a:solidFill>
                <a:schemeClr val="dk1"/>
              </a:solidFill>
              <a:latin typeface="Roboto Condensed"/>
              <a:ea typeface="Roboto Condensed"/>
              <a:cs typeface="Roboto Condensed"/>
              <a:sym typeface="Roboto Condensed"/>
            </a:endParaRPr>
          </a:p>
        </p:txBody>
      </p:sp>
      <p:sp>
        <p:nvSpPr>
          <p:cNvPr id="682" name="Google Shape;682;p59"/>
          <p:cNvSpPr txBox="1">
            <a:spLocks noGrp="1"/>
          </p:cNvSpPr>
          <p:nvPr>
            <p:ph type="subTitle" idx="4294967295"/>
          </p:nvPr>
        </p:nvSpPr>
        <p:spPr>
          <a:xfrm>
            <a:off x="5845024" y="3918350"/>
            <a:ext cx="2888009" cy="627600"/>
          </a:xfrm>
          <a:prstGeom prst="rect">
            <a:avLst/>
          </a:prstGeom>
        </p:spPr>
        <p:txBody>
          <a:bodyPr spcFirstLastPara="1" wrap="square" lIns="91425" tIns="182875" rIns="91425" bIns="0" anchor="ctr" anchorCtr="0">
            <a:noAutofit/>
          </a:bodyPr>
          <a:lstStyle/>
          <a:p>
            <a:pPr>
              <a:buNone/>
            </a:pPr>
            <a:r>
              <a:rPr lang="en-IN" sz="1600" dirty="0"/>
              <a:t>GMM (Gaussian Mixture </a:t>
            </a:r>
            <a:r>
              <a:rPr lang="en-IN" sz="1600" dirty="0" smtClean="0"/>
              <a:t>  Model</a:t>
            </a:r>
            <a:r>
              <a:rPr lang="en-IN" sz="1600" dirty="0"/>
              <a:t>)</a:t>
            </a:r>
          </a:p>
        </p:txBody>
      </p:sp>
      <p:cxnSp>
        <p:nvCxnSpPr>
          <p:cNvPr id="683" name="Google Shape;683;p59"/>
          <p:cNvCxnSpPr>
            <a:stCxn id="669" idx="1"/>
            <a:endCxn id="672" idx="3"/>
          </p:cNvCxnSpPr>
          <p:nvPr/>
        </p:nvCxnSpPr>
        <p:spPr>
          <a:xfrm flipH="1" flipV="1">
            <a:off x="3299074" y="1838298"/>
            <a:ext cx="710619" cy="17477"/>
          </a:xfrm>
          <a:prstGeom prst="straightConnector1">
            <a:avLst/>
          </a:prstGeom>
          <a:noFill/>
          <a:ln w="19050" cap="flat" cmpd="sng">
            <a:solidFill>
              <a:schemeClr val="accent3"/>
            </a:solidFill>
            <a:prstDash val="solid"/>
            <a:round/>
            <a:headEnd type="none" w="med" len="med"/>
            <a:tailEnd type="oval" w="med" len="med"/>
          </a:ln>
        </p:spPr>
      </p:cxnSp>
      <p:cxnSp>
        <p:nvCxnSpPr>
          <p:cNvPr id="684" name="Google Shape;684;p59"/>
          <p:cNvCxnSpPr>
            <a:stCxn id="671" idx="3"/>
            <a:endCxn id="674" idx="1"/>
          </p:cNvCxnSpPr>
          <p:nvPr/>
        </p:nvCxnSpPr>
        <p:spPr>
          <a:xfrm>
            <a:off x="5548044" y="2644875"/>
            <a:ext cx="296980" cy="9075"/>
          </a:xfrm>
          <a:prstGeom prst="straightConnector1">
            <a:avLst/>
          </a:prstGeom>
          <a:noFill/>
          <a:ln w="19050" cap="flat" cmpd="sng">
            <a:solidFill>
              <a:schemeClr val="accent3"/>
            </a:solidFill>
            <a:prstDash val="solid"/>
            <a:round/>
            <a:headEnd type="none" w="med" len="med"/>
            <a:tailEnd type="oval" w="med" len="med"/>
          </a:ln>
        </p:spPr>
      </p:cxnSp>
      <p:cxnSp>
        <p:nvCxnSpPr>
          <p:cNvPr id="685" name="Google Shape;685;p59"/>
          <p:cNvCxnSpPr>
            <a:stCxn id="680" idx="1"/>
            <a:endCxn id="673" idx="3"/>
          </p:cNvCxnSpPr>
          <p:nvPr/>
        </p:nvCxnSpPr>
        <p:spPr>
          <a:xfrm flipH="1">
            <a:off x="3299075" y="3433975"/>
            <a:ext cx="710619" cy="9075"/>
          </a:xfrm>
          <a:prstGeom prst="straightConnector1">
            <a:avLst/>
          </a:prstGeom>
          <a:noFill/>
          <a:ln w="19050" cap="flat" cmpd="sng">
            <a:solidFill>
              <a:schemeClr val="accent3"/>
            </a:solidFill>
            <a:prstDash val="solid"/>
            <a:round/>
            <a:headEnd type="none" w="med" len="med"/>
            <a:tailEnd type="oval" w="med" len="med"/>
          </a:ln>
        </p:spPr>
      </p:cxnSp>
      <p:cxnSp>
        <p:nvCxnSpPr>
          <p:cNvPr id="686" name="Google Shape;686;p59"/>
          <p:cNvCxnSpPr>
            <a:stCxn id="670" idx="3"/>
            <a:endCxn id="682" idx="1"/>
          </p:cNvCxnSpPr>
          <p:nvPr/>
        </p:nvCxnSpPr>
        <p:spPr>
          <a:xfrm>
            <a:off x="5548044" y="4232150"/>
            <a:ext cx="296980" cy="0"/>
          </a:xfrm>
          <a:prstGeom prst="straightConnector1">
            <a:avLst/>
          </a:prstGeom>
          <a:noFill/>
          <a:ln w="19050" cap="flat" cmpd="sng">
            <a:solidFill>
              <a:schemeClr val="accent3"/>
            </a:solidFill>
            <a:prstDash val="solid"/>
            <a:round/>
            <a:headEnd type="none" w="med" len="med"/>
            <a:tailEnd type="oval" w="med" len="med"/>
          </a:ln>
        </p:spPr>
      </p:cxnSp>
      <p:cxnSp>
        <p:nvCxnSpPr>
          <p:cNvPr id="687" name="Google Shape;687;p59"/>
          <p:cNvCxnSpPr>
            <a:stCxn id="669" idx="2"/>
            <a:endCxn id="671" idx="0"/>
          </p:cNvCxnSpPr>
          <p:nvPr/>
        </p:nvCxnSpPr>
        <p:spPr>
          <a:xfrm>
            <a:off x="4778869" y="2096225"/>
            <a:ext cx="0" cy="3082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59"/>
          <p:cNvCxnSpPr>
            <a:endCxn id="680" idx="0"/>
          </p:cNvCxnSpPr>
          <p:nvPr/>
        </p:nvCxnSpPr>
        <p:spPr>
          <a:xfrm>
            <a:off x="4572194" y="2885125"/>
            <a:ext cx="206675" cy="3084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59"/>
          <p:cNvCxnSpPr>
            <a:endCxn id="670" idx="0"/>
          </p:cNvCxnSpPr>
          <p:nvPr/>
        </p:nvCxnSpPr>
        <p:spPr>
          <a:xfrm>
            <a:off x="4572194" y="3674300"/>
            <a:ext cx="206675" cy="31740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3"/>
        <p:cNvGrpSpPr/>
        <p:nvPr/>
      </p:nvGrpSpPr>
      <p:grpSpPr>
        <a:xfrm>
          <a:off x="0" y="0"/>
          <a:ext cx="0" cy="0"/>
          <a:chOff x="0" y="0"/>
          <a:chExt cx="0" cy="0"/>
        </a:xfrm>
      </p:grpSpPr>
      <p:sp>
        <p:nvSpPr>
          <p:cNvPr id="694" name="Google Shape;694;p60"/>
          <p:cNvSpPr txBox="1">
            <a:spLocks noGrp="1"/>
          </p:cNvSpPr>
          <p:nvPr>
            <p:ph type="title"/>
          </p:nvPr>
        </p:nvSpPr>
        <p:spPr>
          <a:xfrm>
            <a:off x="720000" y="365829"/>
            <a:ext cx="7703100" cy="572700"/>
          </a:xfrm>
          <a:prstGeom prst="rect">
            <a:avLst/>
          </a:prstGeom>
        </p:spPr>
        <p:txBody>
          <a:bodyPr spcFirstLastPara="1" wrap="square" lIns="91425" tIns="91425" rIns="91425" bIns="91425" anchor="t" anchorCtr="0">
            <a:noAutofit/>
          </a:bodyPr>
          <a:lstStyle/>
          <a:p>
            <a:pPr lvl="0"/>
            <a:r>
              <a:rPr lang="en-IN" dirty="0" smtClean="0"/>
              <a:t>System </a:t>
            </a:r>
            <a:r>
              <a:rPr lang="en-IN" dirty="0"/>
              <a:t>Architecture </a:t>
            </a:r>
            <a:endParaRPr dirty="0"/>
          </a:p>
        </p:txBody>
      </p:sp>
      <p:cxnSp>
        <p:nvCxnSpPr>
          <p:cNvPr id="705" name="Google Shape;705;p60"/>
          <p:cNvCxnSpPr/>
          <p:nvPr/>
        </p:nvCxnSpPr>
        <p:spPr>
          <a:xfrm>
            <a:off x="4194050" y="1018658"/>
            <a:ext cx="756300" cy="0"/>
          </a:xfrm>
          <a:prstGeom prst="straightConnector1">
            <a:avLst/>
          </a:prstGeom>
          <a:noFill/>
          <a:ln w="19050" cap="flat" cmpd="sng">
            <a:solidFill>
              <a:schemeClr val="accent3"/>
            </a:solidFill>
            <a:prstDash val="solid"/>
            <a:round/>
            <a:headEnd type="none" w="med" len="med"/>
            <a:tailEnd type="none" w="med" len="med"/>
          </a:ln>
        </p:spPr>
      </p:cxnSp>
      <p:pic>
        <p:nvPicPr>
          <p:cNvPr id="14" name="image2.jpeg"/>
          <p:cNvPicPr/>
          <p:nvPr/>
        </p:nvPicPr>
        <p:blipFill>
          <a:blip r:embed="rId3" cstate="print"/>
          <a:stretch>
            <a:fillRect/>
          </a:stretch>
        </p:blipFill>
        <p:spPr>
          <a:xfrm>
            <a:off x="595899" y="1528127"/>
            <a:ext cx="7808360" cy="299250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81" y="180894"/>
            <a:ext cx="7703100" cy="572700"/>
          </a:xfrm>
        </p:spPr>
        <p:txBody>
          <a:bodyPr/>
          <a:lstStyle/>
          <a:p>
            <a:pPr lvl="1" algn="ctr"/>
            <a:r>
              <a:rPr lang="en-US" dirty="0"/>
              <a:t>Literature</a:t>
            </a:r>
            <a:r>
              <a:rPr lang="en-US" sz="700" dirty="0"/>
              <a:t> </a:t>
            </a:r>
            <a:r>
              <a:rPr lang="en-US" sz="700" dirty="0" smtClean="0"/>
              <a:t> I </a:t>
            </a:r>
            <a:r>
              <a:rPr lang="en-US" dirty="0" smtClean="0"/>
              <a:t>Review</a:t>
            </a:r>
            <a:r>
              <a:rPr lang="en-US" dirty="0"/>
              <a:t/>
            </a:r>
            <a:br>
              <a:rPr lang="en-US" dirty="0"/>
            </a:br>
            <a:endParaRPr lang="en-US" dirty="0"/>
          </a:p>
        </p:txBody>
      </p:sp>
      <p:sp>
        <p:nvSpPr>
          <p:cNvPr id="3" name="TextBox 2"/>
          <p:cNvSpPr txBox="1"/>
          <p:nvPr/>
        </p:nvSpPr>
        <p:spPr>
          <a:xfrm>
            <a:off x="724733" y="709666"/>
            <a:ext cx="7807549" cy="707886"/>
          </a:xfrm>
          <a:prstGeom prst="rect">
            <a:avLst/>
          </a:prstGeom>
          <a:noFill/>
        </p:spPr>
        <p:txBody>
          <a:bodyPr wrap="square" rtlCol="0">
            <a:spAutoFit/>
          </a:bodyPr>
          <a:lstStyle/>
          <a:p>
            <a:r>
              <a:rPr lang="en-US" sz="2000" b="1" dirty="0">
                <a:solidFill>
                  <a:schemeClr val="accent3"/>
                </a:solidFill>
              </a:rPr>
              <a:t>New Technique to use the GMM in </a:t>
            </a:r>
            <a:r>
              <a:rPr lang="en-US" sz="2000" b="1" dirty="0" smtClean="0">
                <a:solidFill>
                  <a:schemeClr val="accent3"/>
                </a:solidFill>
              </a:rPr>
              <a:t>Speaker Recognition System by </a:t>
            </a:r>
            <a:r>
              <a:rPr lang="en-US" sz="2000" b="1" dirty="0" err="1">
                <a:solidFill>
                  <a:schemeClr val="accent3"/>
                </a:solidFill>
              </a:rPr>
              <a:t>Snani</a:t>
            </a:r>
            <a:r>
              <a:rPr lang="en-US" sz="2000" b="1" dirty="0">
                <a:solidFill>
                  <a:schemeClr val="accent3"/>
                </a:solidFill>
              </a:rPr>
              <a:t> </a:t>
            </a:r>
            <a:r>
              <a:rPr lang="en-US" sz="2000" b="1" dirty="0" err="1">
                <a:solidFill>
                  <a:schemeClr val="accent3"/>
                </a:solidFill>
              </a:rPr>
              <a:t>Cherifa</a:t>
            </a:r>
            <a:r>
              <a:rPr lang="en-US" sz="2000" b="1" dirty="0">
                <a:solidFill>
                  <a:schemeClr val="accent3"/>
                </a:solidFill>
              </a:rPr>
              <a:t>, </a:t>
            </a:r>
            <a:r>
              <a:rPr lang="en-US" sz="2000" b="1" dirty="0" err="1">
                <a:solidFill>
                  <a:schemeClr val="accent3"/>
                </a:solidFill>
              </a:rPr>
              <a:t>Ramdani</a:t>
            </a:r>
            <a:r>
              <a:rPr lang="en-US" sz="2000" b="1" dirty="0">
                <a:solidFill>
                  <a:schemeClr val="accent3"/>
                </a:solidFill>
              </a:rPr>
              <a:t> </a:t>
            </a:r>
            <a:r>
              <a:rPr lang="en-US" sz="2000" b="1" dirty="0" err="1">
                <a:solidFill>
                  <a:schemeClr val="accent3"/>
                </a:solidFill>
              </a:rPr>
              <a:t>Messaoud</a:t>
            </a:r>
            <a:endParaRPr lang="en-US" sz="2000" b="1" dirty="0">
              <a:solidFill>
                <a:schemeClr val="accent3"/>
              </a:solidFill>
            </a:endParaRPr>
          </a:p>
        </p:txBody>
      </p:sp>
      <p:sp>
        <p:nvSpPr>
          <p:cNvPr id="4" name="TextBox 3"/>
          <p:cNvSpPr txBox="1"/>
          <p:nvPr/>
        </p:nvSpPr>
        <p:spPr>
          <a:xfrm>
            <a:off x="534255" y="1571946"/>
            <a:ext cx="8188504" cy="3170099"/>
          </a:xfrm>
          <a:prstGeom prst="rect">
            <a:avLst/>
          </a:prstGeom>
          <a:noFill/>
        </p:spPr>
        <p:txBody>
          <a:bodyPr wrap="square" rtlCol="0">
            <a:spAutoFit/>
          </a:bodyPr>
          <a:lstStyle/>
          <a:p>
            <a:pPr algn="just"/>
            <a:r>
              <a:rPr lang="en-US" sz="2000" dirty="0" smtClean="0">
                <a:solidFill>
                  <a:schemeClr val="bg2">
                    <a:lumMod val="20000"/>
                    <a:lumOff val="80000"/>
                  </a:schemeClr>
                </a:solidFill>
              </a:rPr>
              <a:t>In this paper, the author describing the </a:t>
            </a:r>
            <a:r>
              <a:rPr lang="en-US" sz="2000" dirty="0">
                <a:solidFill>
                  <a:schemeClr val="bg2">
                    <a:lumMod val="20000"/>
                    <a:lumOff val="80000"/>
                  </a:schemeClr>
                </a:solidFill>
              </a:rPr>
              <a:t>enhance effectiveness of GMM-based </a:t>
            </a:r>
            <a:r>
              <a:rPr lang="en-US" sz="2000" dirty="0" smtClean="0">
                <a:solidFill>
                  <a:schemeClr val="bg2">
                    <a:lumMod val="20000"/>
                    <a:lumOff val="80000"/>
                  </a:schemeClr>
                </a:solidFill>
              </a:rPr>
              <a:t>speaker recognition </a:t>
            </a:r>
            <a:r>
              <a:rPr lang="en-US" sz="2000" dirty="0">
                <a:solidFill>
                  <a:schemeClr val="bg2">
                    <a:lumMod val="20000"/>
                    <a:lumOff val="80000"/>
                  </a:schemeClr>
                </a:solidFill>
              </a:rPr>
              <a:t>we propose in this article a new technique </a:t>
            </a:r>
            <a:r>
              <a:rPr lang="en-US" sz="2000" dirty="0" smtClean="0">
                <a:solidFill>
                  <a:schemeClr val="bg2">
                    <a:lumMod val="20000"/>
                    <a:lumOff val="80000"/>
                  </a:schemeClr>
                </a:solidFill>
              </a:rPr>
              <a:t>used training </a:t>
            </a:r>
            <a:r>
              <a:rPr lang="en-US" sz="2000" dirty="0">
                <a:solidFill>
                  <a:schemeClr val="bg2">
                    <a:lumMod val="20000"/>
                    <a:lumOff val="80000"/>
                  </a:schemeClr>
                </a:solidFill>
              </a:rPr>
              <a:t>GMM algorithm to calculate the best number </a:t>
            </a:r>
            <a:r>
              <a:rPr lang="en-US" sz="2000" dirty="0" smtClean="0">
                <a:solidFill>
                  <a:schemeClr val="bg2">
                    <a:lumMod val="20000"/>
                    <a:lumOff val="80000"/>
                  </a:schemeClr>
                </a:solidFill>
              </a:rPr>
              <a:t>of Gaussian </a:t>
            </a:r>
            <a:r>
              <a:rPr lang="en-US" sz="2000" dirty="0">
                <a:solidFill>
                  <a:schemeClr val="bg2">
                    <a:lumMod val="20000"/>
                    <a:lumOff val="80000"/>
                  </a:schemeClr>
                </a:solidFill>
              </a:rPr>
              <a:t>mixture for each speaker model, this number </a:t>
            </a:r>
            <a:r>
              <a:rPr lang="en-US" sz="2000" dirty="0" smtClean="0">
                <a:solidFill>
                  <a:schemeClr val="bg2">
                    <a:lumMod val="20000"/>
                    <a:lumOff val="80000"/>
                  </a:schemeClr>
                </a:solidFill>
              </a:rPr>
              <a:t>of mixture </a:t>
            </a:r>
            <a:r>
              <a:rPr lang="en-US" sz="2000" dirty="0">
                <a:solidFill>
                  <a:schemeClr val="bg2">
                    <a:lumMod val="20000"/>
                    <a:lumOff val="80000"/>
                  </a:schemeClr>
                </a:solidFill>
              </a:rPr>
              <a:t>is fixed at the classical method in the beginning </a:t>
            </a:r>
            <a:r>
              <a:rPr lang="en-US" sz="2000" dirty="0" smtClean="0">
                <a:solidFill>
                  <a:schemeClr val="bg2">
                    <a:lumMod val="20000"/>
                    <a:lumOff val="80000"/>
                  </a:schemeClr>
                </a:solidFill>
              </a:rPr>
              <a:t>of training </a:t>
            </a:r>
            <a:r>
              <a:rPr lang="en-US" sz="2000" dirty="0">
                <a:solidFill>
                  <a:schemeClr val="bg2">
                    <a:lumMod val="20000"/>
                    <a:lumOff val="80000"/>
                  </a:schemeClr>
                </a:solidFill>
              </a:rPr>
              <a:t>phase in this case all speakers have the same </a:t>
            </a:r>
            <a:r>
              <a:rPr lang="en-US" sz="2000" dirty="0" smtClean="0">
                <a:solidFill>
                  <a:schemeClr val="bg2">
                    <a:lumMod val="20000"/>
                    <a:lumOff val="80000"/>
                  </a:schemeClr>
                </a:solidFill>
              </a:rPr>
              <a:t>number of </a:t>
            </a:r>
            <a:r>
              <a:rPr lang="en-US" sz="2000" dirty="0">
                <a:solidFill>
                  <a:schemeClr val="bg2">
                    <a:lumMod val="20000"/>
                    <a:lumOff val="80000"/>
                  </a:schemeClr>
                </a:solidFill>
              </a:rPr>
              <a:t>Gaussian mixture. The results obtained are compared </a:t>
            </a:r>
            <a:r>
              <a:rPr lang="en-US" sz="2000" dirty="0" smtClean="0">
                <a:solidFill>
                  <a:schemeClr val="bg2">
                    <a:lumMod val="20000"/>
                    <a:lumOff val="80000"/>
                  </a:schemeClr>
                </a:solidFill>
              </a:rPr>
              <a:t>to the </a:t>
            </a:r>
            <a:r>
              <a:rPr lang="en-US" sz="2000" dirty="0">
                <a:solidFill>
                  <a:schemeClr val="bg2">
                    <a:lumMod val="20000"/>
                    <a:lumOff val="80000"/>
                  </a:schemeClr>
                </a:solidFill>
              </a:rPr>
              <a:t>classical training GMM technique, and show that </a:t>
            </a:r>
            <a:r>
              <a:rPr lang="en-US" sz="2000" dirty="0" smtClean="0">
                <a:solidFill>
                  <a:schemeClr val="bg2">
                    <a:lumMod val="20000"/>
                    <a:lumOff val="80000"/>
                  </a:schemeClr>
                </a:solidFill>
              </a:rPr>
              <a:t>the performance </a:t>
            </a:r>
            <a:r>
              <a:rPr lang="en-US" sz="2000" dirty="0">
                <a:solidFill>
                  <a:schemeClr val="bg2">
                    <a:lumMod val="20000"/>
                    <a:lumOff val="80000"/>
                  </a:schemeClr>
                </a:solidFill>
              </a:rPr>
              <a:t>of the new technique is superior to </a:t>
            </a:r>
            <a:r>
              <a:rPr lang="en-US" sz="2000" dirty="0" smtClean="0">
                <a:solidFill>
                  <a:schemeClr val="bg2">
                    <a:lumMod val="20000"/>
                    <a:lumOff val="80000"/>
                  </a:schemeClr>
                </a:solidFill>
              </a:rPr>
              <a:t>the classical</a:t>
            </a:r>
            <a:r>
              <a:rPr lang="en-US" sz="2000" dirty="0">
                <a:solidFill>
                  <a:schemeClr val="bg2">
                    <a:lumMod val="20000"/>
                    <a:lumOff val="80000"/>
                  </a:schemeClr>
                </a:solidFill>
              </a:rPr>
              <a:t> </a:t>
            </a:r>
            <a:r>
              <a:rPr lang="en-US" sz="2000" dirty="0" smtClean="0">
                <a:solidFill>
                  <a:schemeClr val="bg2">
                    <a:lumMod val="20000"/>
                    <a:lumOff val="80000"/>
                  </a:schemeClr>
                </a:solidFill>
              </a:rPr>
              <a:t>technique </a:t>
            </a:r>
            <a:r>
              <a:rPr lang="en-US" sz="2000" dirty="0">
                <a:solidFill>
                  <a:schemeClr val="bg2">
                    <a:lumMod val="20000"/>
                    <a:lumOff val="80000"/>
                  </a:schemeClr>
                </a:solidFill>
              </a:rPr>
              <a:t>that for either the </a:t>
            </a:r>
            <a:r>
              <a:rPr lang="en-US" sz="2000" dirty="0" err="1" smtClean="0">
                <a:solidFill>
                  <a:schemeClr val="bg2">
                    <a:lumMod val="20000"/>
                    <a:lumOff val="80000"/>
                  </a:schemeClr>
                </a:solidFill>
              </a:rPr>
              <a:t>text_independent</a:t>
            </a:r>
            <a:r>
              <a:rPr lang="en-US" sz="2000" dirty="0" smtClean="0">
                <a:solidFill>
                  <a:schemeClr val="bg2">
                    <a:lumMod val="20000"/>
                    <a:lumOff val="80000"/>
                  </a:schemeClr>
                </a:solidFill>
              </a:rPr>
              <a:t> or </a:t>
            </a:r>
            <a:r>
              <a:rPr lang="en-US" sz="2000" dirty="0" err="1" smtClean="0">
                <a:solidFill>
                  <a:schemeClr val="bg2">
                    <a:lumMod val="20000"/>
                    <a:lumOff val="80000"/>
                  </a:schemeClr>
                </a:solidFill>
              </a:rPr>
              <a:t>text_dependent</a:t>
            </a:r>
            <a:r>
              <a:rPr lang="en-US" sz="2000" dirty="0" smtClean="0">
                <a:solidFill>
                  <a:schemeClr val="bg2">
                    <a:lumMod val="20000"/>
                    <a:lumOff val="80000"/>
                  </a:schemeClr>
                </a:solidFill>
              </a:rPr>
              <a:t> </a:t>
            </a:r>
            <a:r>
              <a:rPr lang="en-US" sz="2000" dirty="0">
                <a:solidFill>
                  <a:schemeClr val="bg2">
                    <a:lumMod val="20000"/>
                    <a:lumOff val="80000"/>
                  </a:schemeClr>
                </a:solidFill>
              </a:rPr>
              <a:t>identification.</a:t>
            </a:r>
            <a:endParaRPr lang="en-US" sz="2000" dirty="0">
              <a:solidFill>
                <a:schemeClr val="bg2">
                  <a:lumMod val="20000"/>
                  <a:lumOff val="80000"/>
                </a:schemeClr>
              </a:solidFill>
            </a:endParaRPr>
          </a:p>
        </p:txBody>
      </p:sp>
    </p:spTree>
    <p:extLst>
      <p:ext uri="{BB962C8B-B14F-4D97-AF65-F5344CB8AC3E}">
        <p14:creationId xmlns:p14="http://schemas.microsoft.com/office/powerpoint/2010/main" val="51052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04" y="150071"/>
            <a:ext cx="7703100" cy="795152"/>
          </a:xfrm>
        </p:spPr>
        <p:txBody>
          <a:bodyPr/>
          <a:lstStyle/>
          <a:p>
            <a:pPr lvl="2" algn="ctr"/>
            <a:r>
              <a:rPr lang="en-US" sz="2400" dirty="0"/>
              <a:t>Speaker Recognition- Identifying People by their </a:t>
            </a:r>
            <a:r>
              <a:rPr lang="en-US" sz="2400" dirty="0" smtClean="0"/>
              <a:t>Voices by </a:t>
            </a:r>
            <a:r>
              <a:rPr lang="en-US" sz="2400" dirty="0"/>
              <a:t>George R Doddington</a:t>
            </a:r>
            <a:r>
              <a:rPr lang="en-US" dirty="0"/>
              <a:t/>
            </a:r>
            <a:br>
              <a:rPr lang="en-US" dirty="0"/>
            </a:br>
            <a:endParaRPr lang="en-US" sz="3200" dirty="0"/>
          </a:p>
        </p:txBody>
      </p:sp>
      <p:sp>
        <p:nvSpPr>
          <p:cNvPr id="4" name="TextBox 3"/>
          <p:cNvSpPr txBox="1"/>
          <p:nvPr/>
        </p:nvSpPr>
        <p:spPr>
          <a:xfrm>
            <a:off x="554804" y="1078788"/>
            <a:ext cx="8178230" cy="3785652"/>
          </a:xfrm>
          <a:prstGeom prst="rect">
            <a:avLst/>
          </a:prstGeom>
          <a:noFill/>
        </p:spPr>
        <p:txBody>
          <a:bodyPr wrap="square" rtlCol="0">
            <a:spAutoFit/>
          </a:bodyPr>
          <a:lstStyle/>
          <a:p>
            <a:pPr algn="just"/>
            <a:r>
              <a:rPr lang="en-US" sz="2000" dirty="0">
                <a:solidFill>
                  <a:schemeClr val="bg2">
                    <a:lumMod val="20000"/>
                    <a:lumOff val="80000"/>
                  </a:schemeClr>
                </a:solidFill>
              </a:rPr>
              <a:t>The usefulness of identifying a person from the characteristics </a:t>
            </a:r>
            <a:r>
              <a:rPr lang="en-US" sz="2000" dirty="0" smtClean="0">
                <a:solidFill>
                  <a:schemeClr val="bg2">
                    <a:lumMod val="20000"/>
                    <a:lumOff val="80000"/>
                  </a:schemeClr>
                </a:solidFill>
              </a:rPr>
              <a:t>of his </a:t>
            </a:r>
            <a:r>
              <a:rPr lang="en-US" sz="2000" dirty="0">
                <a:solidFill>
                  <a:schemeClr val="bg2">
                    <a:lumMod val="20000"/>
                    <a:lumOff val="80000"/>
                  </a:schemeClr>
                </a:solidFill>
              </a:rPr>
              <a:t>voice is increasing with the growing importance of </a:t>
            </a:r>
            <a:r>
              <a:rPr lang="en-US" sz="2000" dirty="0" smtClean="0">
                <a:solidFill>
                  <a:schemeClr val="bg2">
                    <a:lumMod val="20000"/>
                    <a:lumOff val="80000"/>
                  </a:schemeClr>
                </a:solidFill>
              </a:rPr>
              <a:t>automatic information </a:t>
            </a:r>
            <a:r>
              <a:rPr lang="en-US" sz="2000" dirty="0">
                <a:solidFill>
                  <a:schemeClr val="bg2">
                    <a:lumMod val="20000"/>
                    <a:lumOff val="80000"/>
                  </a:schemeClr>
                </a:solidFill>
              </a:rPr>
              <a:t>processing and telecommunications. This paper </a:t>
            </a:r>
            <a:r>
              <a:rPr lang="en-US" sz="2000" dirty="0" smtClean="0">
                <a:solidFill>
                  <a:schemeClr val="bg2">
                    <a:lumMod val="20000"/>
                    <a:lumOff val="80000"/>
                  </a:schemeClr>
                </a:solidFill>
              </a:rPr>
              <a:t>reviews the </a:t>
            </a:r>
            <a:r>
              <a:rPr lang="en-US" sz="2000" dirty="0">
                <a:solidFill>
                  <a:schemeClr val="bg2">
                    <a:lumMod val="20000"/>
                    <a:lumOff val="80000"/>
                  </a:schemeClr>
                </a:solidFill>
              </a:rPr>
              <a:t>voice characteristics and identification techniques </a:t>
            </a:r>
            <a:r>
              <a:rPr lang="en-US" sz="2000" dirty="0" smtClean="0">
                <a:solidFill>
                  <a:schemeClr val="bg2">
                    <a:lumMod val="20000"/>
                    <a:lumOff val="80000"/>
                  </a:schemeClr>
                </a:solidFill>
              </a:rPr>
              <a:t>used in </a:t>
            </a:r>
            <a:r>
              <a:rPr lang="en-US" sz="2000" dirty="0">
                <a:solidFill>
                  <a:schemeClr val="bg2">
                    <a:lumMod val="20000"/>
                    <a:lumOff val="80000"/>
                  </a:schemeClr>
                </a:solidFill>
              </a:rPr>
              <a:t>recognizing people by their voices</a:t>
            </a:r>
            <a:r>
              <a:rPr lang="en-US" sz="2000" dirty="0" smtClean="0">
                <a:solidFill>
                  <a:schemeClr val="bg2">
                    <a:lumMod val="20000"/>
                    <a:lumOff val="80000"/>
                  </a:schemeClr>
                </a:solidFill>
              </a:rPr>
              <a:t>.</a:t>
            </a:r>
          </a:p>
          <a:p>
            <a:pPr algn="just"/>
            <a:r>
              <a:rPr lang="en-US" sz="2000" dirty="0" smtClean="0">
                <a:solidFill>
                  <a:schemeClr val="bg2">
                    <a:lumMod val="20000"/>
                    <a:lumOff val="80000"/>
                  </a:schemeClr>
                </a:solidFill>
              </a:rPr>
              <a:t> </a:t>
            </a:r>
          </a:p>
          <a:p>
            <a:pPr algn="just"/>
            <a:r>
              <a:rPr lang="en-US" sz="2000" dirty="0" smtClean="0">
                <a:solidFill>
                  <a:schemeClr val="bg2">
                    <a:lumMod val="20000"/>
                    <a:lumOff val="80000"/>
                  </a:schemeClr>
                </a:solidFill>
              </a:rPr>
              <a:t>The author discussed </a:t>
            </a:r>
            <a:r>
              <a:rPr lang="en-US" sz="2000" dirty="0">
                <a:solidFill>
                  <a:schemeClr val="bg2">
                    <a:lumMod val="20000"/>
                    <a:lumOff val="80000"/>
                  </a:schemeClr>
                </a:solidFill>
              </a:rPr>
              <a:t>of </a:t>
            </a:r>
            <a:r>
              <a:rPr lang="en-US" sz="2000" dirty="0" smtClean="0">
                <a:solidFill>
                  <a:schemeClr val="bg2">
                    <a:lumMod val="20000"/>
                    <a:lumOff val="80000"/>
                  </a:schemeClr>
                </a:solidFill>
              </a:rPr>
              <a:t>inherent performance </a:t>
            </a:r>
            <a:r>
              <a:rPr lang="en-US" sz="2000" dirty="0">
                <a:solidFill>
                  <a:schemeClr val="bg2">
                    <a:lumMod val="20000"/>
                    <a:lumOff val="80000"/>
                  </a:schemeClr>
                </a:solidFill>
              </a:rPr>
              <a:t>limitations, along with a review of the </a:t>
            </a:r>
            <a:r>
              <a:rPr lang="en-US" sz="2000" dirty="0" smtClean="0">
                <a:solidFill>
                  <a:schemeClr val="bg2">
                    <a:lumMod val="20000"/>
                    <a:lumOff val="80000"/>
                  </a:schemeClr>
                </a:solidFill>
              </a:rPr>
              <a:t>performance achieved </a:t>
            </a:r>
            <a:r>
              <a:rPr lang="en-US" sz="2000" dirty="0">
                <a:solidFill>
                  <a:schemeClr val="bg2">
                    <a:lumMod val="20000"/>
                    <a:lumOff val="80000"/>
                  </a:schemeClr>
                </a:solidFill>
              </a:rPr>
              <a:t>by listening, visual examination of spectrograms, </a:t>
            </a:r>
            <a:r>
              <a:rPr lang="en-US" sz="2000" dirty="0" smtClean="0">
                <a:solidFill>
                  <a:schemeClr val="bg2">
                    <a:lumMod val="20000"/>
                    <a:lumOff val="80000"/>
                  </a:schemeClr>
                </a:solidFill>
              </a:rPr>
              <a:t>and automatic </a:t>
            </a:r>
            <a:r>
              <a:rPr lang="en-US" sz="2000" dirty="0">
                <a:solidFill>
                  <a:schemeClr val="bg2">
                    <a:lumMod val="20000"/>
                    <a:lumOff val="80000"/>
                  </a:schemeClr>
                </a:solidFill>
              </a:rPr>
              <a:t>computer techniques, attempts to provide </a:t>
            </a:r>
            <a:r>
              <a:rPr lang="en-US" sz="2000" b="1" dirty="0">
                <a:solidFill>
                  <a:schemeClr val="bg2">
                    <a:lumMod val="20000"/>
                    <a:lumOff val="80000"/>
                  </a:schemeClr>
                </a:solidFill>
              </a:rPr>
              <a:t>a </a:t>
            </a:r>
            <a:r>
              <a:rPr lang="en-US" sz="2000" dirty="0" smtClean="0">
                <a:solidFill>
                  <a:schemeClr val="bg2">
                    <a:lumMod val="20000"/>
                    <a:lumOff val="80000"/>
                  </a:schemeClr>
                </a:solidFill>
              </a:rPr>
              <a:t>perspective with </a:t>
            </a:r>
            <a:r>
              <a:rPr lang="en-US" sz="2000" dirty="0">
                <a:solidFill>
                  <a:schemeClr val="bg2">
                    <a:lumMod val="20000"/>
                    <a:lumOff val="80000"/>
                  </a:schemeClr>
                </a:solidFill>
              </a:rPr>
              <a:t>which to evaluate the potential of speaker recognition </a:t>
            </a:r>
            <a:r>
              <a:rPr lang="en-US" sz="2000" dirty="0" smtClean="0">
                <a:solidFill>
                  <a:schemeClr val="bg2">
                    <a:lumMod val="20000"/>
                    <a:lumOff val="80000"/>
                  </a:schemeClr>
                </a:solidFill>
              </a:rPr>
              <a:t>and productive </a:t>
            </a:r>
            <a:r>
              <a:rPr lang="en-US" sz="2000" dirty="0">
                <a:solidFill>
                  <a:schemeClr val="bg2">
                    <a:lumMod val="20000"/>
                    <a:lumOff val="80000"/>
                  </a:schemeClr>
                </a:solidFill>
              </a:rPr>
              <a:t>directions for research into and application of </a:t>
            </a:r>
            <a:r>
              <a:rPr lang="en-US" sz="2000" dirty="0" smtClean="0">
                <a:solidFill>
                  <a:schemeClr val="bg2">
                    <a:lumMod val="20000"/>
                    <a:lumOff val="80000"/>
                  </a:schemeClr>
                </a:solidFill>
              </a:rPr>
              <a:t>speaker recognition </a:t>
            </a:r>
            <a:r>
              <a:rPr lang="en-US" sz="2000" dirty="0">
                <a:solidFill>
                  <a:schemeClr val="bg2">
                    <a:lumMod val="20000"/>
                    <a:lumOff val="80000"/>
                  </a:schemeClr>
                </a:solidFill>
              </a:rPr>
              <a:t>technology.</a:t>
            </a:r>
            <a:endParaRPr lang="en-US" sz="2000" dirty="0">
              <a:solidFill>
                <a:schemeClr val="bg2">
                  <a:lumMod val="20000"/>
                  <a:lumOff val="80000"/>
                </a:schemeClr>
              </a:solidFill>
            </a:endParaRPr>
          </a:p>
        </p:txBody>
      </p:sp>
    </p:spTree>
    <p:extLst>
      <p:ext uri="{BB962C8B-B14F-4D97-AF65-F5344CB8AC3E}">
        <p14:creationId xmlns:p14="http://schemas.microsoft.com/office/powerpoint/2010/main" val="402954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78"/>
        <p:cNvGrpSpPr/>
        <p:nvPr/>
      </p:nvGrpSpPr>
      <p:grpSpPr>
        <a:xfrm>
          <a:off x="0" y="0"/>
          <a:ext cx="0" cy="0"/>
          <a:chOff x="0" y="0"/>
          <a:chExt cx="0" cy="0"/>
        </a:xfrm>
      </p:grpSpPr>
      <p:sp>
        <p:nvSpPr>
          <p:cNvPr id="1079" name="Google Shape;1079;p73"/>
          <p:cNvSpPr/>
          <p:nvPr/>
        </p:nvSpPr>
        <p:spPr>
          <a:xfrm>
            <a:off x="7722012" y="420225"/>
            <a:ext cx="387900" cy="38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3"/>
          <p:cNvSpPr/>
          <p:nvPr/>
        </p:nvSpPr>
        <p:spPr>
          <a:xfrm rot="10800000">
            <a:off x="7770350" y="3457413"/>
            <a:ext cx="653100" cy="34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 name="Google Shape;1081;p73"/>
          <p:cNvGrpSpPr/>
          <p:nvPr/>
        </p:nvGrpSpPr>
        <p:grpSpPr>
          <a:xfrm flipH="1">
            <a:off x="0" y="-37"/>
            <a:ext cx="7112262" cy="5143575"/>
            <a:chOff x="2041013" y="0"/>
            <a:chExt cx="7112262" cy="5143575"/>
          </a:xfrm>
        </p:grpSpPr>
        <p:sp>
          <p:nvSpPr>
            <p:cNvPr id="1082" name="Google Shape;1082;p73"/>
            <p:cNvSpPr/>
            <p:nvPr/>
          </p:nvSpPr>
          <p:spPr>
            <a:xfrm>
              <a:off x="6613175" y="9675"/>
              <a:ext cx="2540100" cy="513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schemeClr>
                </a:solidFill>
              </a:endParaRPr>
            </a:p>
          </p:txBody>
        </p:sp>
        <p:sp>
          <p:nvSpPr>
            <p:cNvPr id="1083" name="Google Shape;1083;p73"/>
            <p:cNvSpPr/>
            <p:nvPr/>
          </p:nvSpPr>
          <p:spPr>
            <a:xfrm flipH="1">
              <a:off x="2041013" y="0"/>
              <a:ext cx="4667750" cy="5143484"/>
            </a:xfrm>
            <a:custGeom>
              <a:avLst/>
              <a:gdLst/>
              <a:ahLst/>
              <a:cxnLst/>
              <a:rect l="l" t="t" r="r" b="b"/>
              <a:pathLst>
                <a:path w="65699" h="72395" extrusionOk="0">
                  <a:moveTo>
                    <a:pt x="1" y="1"/>
                  </a:moveTo>
                  <a:lnTo>
                    <a:pt x="1" y="72394"/>
                  </a:lnTo>
                  <a:lnTo>
                    <a:pt x="59494" y="72394"/>
                  </a:lnTo>
                  <a:cubicBezTo>
                    <a:pt x="62032" y="72394"/>
                    <a:pt x="64086" y="70337"/>
                    <a:pt x="64086" y="67802"/>
                  </a:cubicBezTo>
                  <a:cubicBezTo>
                    <a:pt x="64086" y="65268"/>
                    <a:pt x="62032" y="63215"/>
                    <a:pt x="59494" y="63215"/>
                  </a:cubicBezTo>
                  <a:lnTo>
                    <a:pt x="50809" y="63215"/>
                  </a:lnTo>
                  <a:cubicBezTo>
                    <a:pt x="49799" y="63215"/>
                    <a:pt x="48979" y="62394"/>
                    <a:pt x="48979" y="61385"/>
                  </a:cubicBezTo>
                  <a:cubicBezTo>
                    <a:pt x="48979" y="60372"/>
                    <a:pt x="49799" y="59555"/>
                    <a:pt x="50809" y="59555"/>
                  </a:cubicBezTo>
                  <a:lnTo>
                    <a:pt x="58016" y="59555"/>
                  </a:lnTo>
                  <a:cubicBezTo>
                    <a:pt x="59335" y="59555"/>
                    <a:pt x="60402" y="58484"/>
                    <a:pt x="60402" y="57169"/>
                  </a:cubicBezTo>
                  <a:cubicBezTo>
                    <a:pt x="60402" y="55851"/>
                    <a:pt x="59335" y="54784"/>
                    <a:pt x="58016" y="54784"/>
                  </a:cubicBezTo>
                  <a:lnTo>
                    <a:pt x="45306" y="54784"/>
                  </a:lnTo>
                  <a:cubicBezTo>
                    <a:pt x="44154" y="54784"/>
                    <a:pt x="43219" y="53848"/>
                    <a:pt x="43219" y="52700"/>
                  </a:cubicBezTo>
                  <a:cubicBezTo>
                    <a:pt x="43219" y="51548"/>
                    <a:pt x="44154" y="50612"/>
                    <a:pt x="45306" y="50612"/>
                  </a:cubicBezTo>
                  <a:lnTo>
                    <a:pt x="58732" y="50612"/>
                  </a:lnTo>
                  <a:cubicBezTo>
                    <a:pt x="60693" y="50612"/>
                    <a:pt x="62286" y="49020"/>
                    <a:pt x="62286" y="47058"/>
                  </a:cubicBezTo>
                  <a:cubicBezTo>
                    <a:pt x="62286" y="45092"/>
                    <a:pt x="60693" y="43503"/>
                    <a:pt x="58732" y="43503"/>
                  </a:cubicBezTo>
                  <a:lnTo>
                    <a:pt x="54544" y="43503"/>
                  </a:lnTo>
                  <a:cubicBezTo>
                    <a:pt x="52181" y="43503"/>
                    <a:pt x="50267" y="41588"/>
                    <a:pt x="50267" y="39227"/>
                  </a:cubicBezTo>
                  <a:cubicBezTo>
                    <a:pt x="50267" y="36865"/>
                    <a:pt x="52181" y="34951"/>
                    <a:pt x="54544" y="34951"/>
                  </a:cubicBezTo>
                  <a:lnTo>
                    <a:pt x="60236" y="34951"/>
                  </a:lnTo>
                  <a:cubicBezTo>
                    <a:pt x="61368" y="34951"/>
                    <a:pt x="62286" y="34036"/>
                    <a:pt x="62286" y="32900"/>
                  </a:cubicBezTo>
                  <a:cubicBezTo>
                    <a:pt x="62286" y="31768"/>
                    <a:pt x="61368" y="30850"/>
                    <a:pt x="60236" y="30850"/>
                  </a:cubicBezTo>
                  <a:lnTo>
                    <a:pt x="49128" y="30850"/>
                  </a:lnTo>
                  <a:cubicBezTo>
                    <a:pt x="47891" y="30850"/>
                    <a:pt x="46888" y="29851"/>
                    <a:pt x="46888" y="28614"/>
                  </a:cubicBezTo>
                  <a:cubicBezTo>
                    <a:pt x="46888" y="27377"/>
                    <a:pt x="47891" y="26377"/>
                    <a:pt x="49128" y="26377"/>
                  </a:cubicBezTo>
                  <a:lnTo>
                    <a:pt x="63055" y="26377"/>
                  </a:lnTo>
                  <a:cubicBezTo>
                    <a:pt x="64516" y="26377"/>
                    <a:pt x="65698" y="25191"/>
                    <a:pt x="65698" y="23731"/>
                  </a:cubicBezTo>
                  <a:cubicBezTo>
                    <a:pt x="65698" y="22270"/>
                    <a:pt x="64516" y="21088"/>
                    <a:pt x="63055" y="21088"/>
                  </a:cubicBezTo>
                  <a:lnTo>
                    <a:pt x="57207" y="21088"/>
                  </a:lnTo>
                  <a:cubicBezTo>
                    <a:pt x="55743" y="21088"/>
                    <a:pt x="54560" y="19901"/>
                    <a:pt x="54560" y="18441"/>
                  </a:cubicBezTo>
                  <a:lnTo>
                    <a:pt x="54560" y="12704"/>
                  </a:lnTo>
                  <a:cubicBezTo>
                    <a:pt x="54560" y="9892"/>
                    <a:pt x="52279" y="7611"/>
                    <a:pt x="49467" y="7611"/>
                  </a:cubicBezTo>
                  <a:lnTo>
                    <a:pt x="41701" y="7611"/>
                  </a:lnTo>
                  <a:cubicBezTo>
                    <a:pt x="39647" y="7611"/>
                    <a:pt x="37983" y="5947"/>
                    <a:pt x="37983" y="3897"/>
                  </a:cubicBezTo>
                  <a:cubicBezTo>
                    <a:pt x="37983" y="1928"/>
                    <a:pt x="36449" y="302"/>
                    <a:pt x="34483" y="18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schemeClr>
                </a:solidFill>
              </a:endParaRPr>
            </a:p>
          </p:txBody>
        </p:sp>
      </p:grpSp>
      <p:sp>
        <p:nvSpPr>
          <p:cNvPr id="1084" name="Google Shape;1084;p73"/>
          <p:cNvSpPr/>
          <p:nvPr/>
        </p:nvSpPr>
        <p:spPr>
          <a:xfrm rot="10800000">
            <a:off x="8484725" y="3780663"/>
            <a:ext cx="174600" cy="17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txBox="1">
            <a:spLocks noGrp="1"/>
          </p:cNvSpPr>
          <p:nvPr>
            <p:ph type="title"/>
          </p:nvPr>
        </p:nvSpPr>
        <p:spPr>
          <a:xfrm>
            <a:off x="720000" y="365829"/>
            <a:ext cx="7703100" cy="572700"/>
          </a:xfrm>
          <a:prstGeom prst="rect">
            <a:avLst/>
          </a:prstGeom>
        </p:spPr>
        <p:txBody>
          <a:bodyPr spcFirstLastPara="1" wrap="square" lIns="91425" tIns="91425" rIns="91425" bIns="91425" anchor="t" anchorCtr="0">
            <a:noAutofit/>
          </a:bodyPr>
          <a:lstStyle/>
          <a:p>
            <a:pPr lvl="0"/>
            <a:r>
              <a:rPr lang="en-IN" dirty="0"/>
              <a:t>Mel frequency Cepstral Coefficient(MFCC)</a:t>
            </a:r>
            <a:endParaRPr dirty="0"/>
          </a:p>
        </p:txBody>
      </p:sp>
      <p:grpSp>
        <p:nvGrpSpPr>
          <p:cNvPr id="1086" name="Google Shape;1086;p73"/>
          <p:cNvGrpSpPr/>
          <p:nvPr/>
        </p:nvGrpSpPr>
        <p:grpSpPr>
          <a:xfrm>
            <a:off x="4865500" y="1126256"/>
            <a:ext cx="3798068" cy="3585633"/>
            <a:chOff x="1035300" y="238125"/>
            <a:chExt cx="5548675" cy="5238325"/>
          </a:xfrm>
        </p:grpSpPr>
        <p:sp>
          <p:nvSpPr>
            <p:cNvPr id="1087" name="Google Shape;1087;p73"/>
            <p:cNvSpPr/>
            <p:nvPr/>
          </p:nvSpPr>
          <p:spPr>
            <a:xfrm>
              <a:off x="5897850" y="3718775"/>
              <a:ext cx="440675" cy="252350"/>
            </a:xfrm>
            <a:custGeom>
              <a:avLst/>
              <a:gdLst/>
              <a:ahLst/>
              <a:cxnLst/>
              <a:rect l="l" t="t" r="r" b="b"/>
              <a:pathLst>
                <a:path w="17627" h="10094" extrusionOk="0">
                  <a:moveTo>
                    <a:pt x="4688" y="1"/>
                  </a:moveTo>
                  <a:cubicBezTo>
                    <a:pt x="4613" y="1"/>
                    <a:pt x="4538" y="11"/>
                    <a:pt x="4464" y="36"/>
                  </a:cubicBezTo>
                  <a:cubicBezTo>
                    <a:pt x="4394" y="55"/>
                    <a:pt x="4342" y="75"/>
                    <a:pt x="4289" y="104"/>
                  </a:cubicBezTo>
                  <a:cubicBezTo>
                    <a:pt x="3876" y="331"/>
                    <a:pt x="4237" y="765"/>
                    <a:pt x="4310" y="1158"/>
                  </a:cubicBezTo>
                  <a:cubicBezTo>
                    <a:pt x="4456" y="1900"/>
                    <a:pt x="3734" y="2139"/>
                    <a:pt x="3174" y="2354"/>
                  </a:cubicBezTo>
                  <a:cubicBezTo>
                    <a:pt x="2660" y="2560"/>
                    <a:pt x="2040" y="2715"/>
                    <a:pt x="1752" y="3222"/>
                  </a:cubicBezTo>
                  <a:cubicBezTo>
                    <a:pt x="1638" y="3428"/>
                    <a:pt x="1638" y="3737"/>
                    <a:pt x="1464" y="3911"/>
                  </a:cubicBezTo>
                  <a:cubicBezTo>
                    <a:pt x="1310" y="4089"/>
                    <a:pt x="949" y="4170"/>
                    <a:pt x="730" y="4263"/>
                  </a:cubicBezTo>
                  <a:cubicBezTo>
                    <a:pt x="475" y="4377"/>
                    <a:pt x="1" y="4564"/>
                    <a:pt x="21" y="4953"/>
                  </a:cubicBezTo>
                  <a:cubicBezTo>
                    <a:pt x="9" y="5314"/>
                    <a:pt x="41" y="5561"/>
                    <a:pt x="362" y="5714"/>
                  </a:cubicBezTo>
                  <a:cubicBezTo>
                    <a:pt x="456" y="5758"/>
                    <a:pt x="530" y="5775"/>
                    <a:pt x="594" y="5775"/>
                  </a:cubicBezTo>
                  <a:cubicBezTo>
                    <a:pt x="775" y="5775"/>
                    <a:pt x="872" y="5636"/>
                    <a:pt x="1091" y="5552"/>
                  </a:cubicBezTo>
                  <a:cubicBezTo>
                    <a:pt x="1199" y="5512"/>
                    <a:pt x="1304" y="5495"/>
                    <a:pt x="1407" y="5495"/>
                  </a:cubicBezTo>
                  <a:cubicBezTo>
                    <a:pt x="2023" y="5495"/>
                    <a:pt x="2555" y="6117"/>
                    <a:pt x="3094" y="6221"/>
                  </a:cubicBezTo>
                  <a:cubicBezTo>
                    <a:pt x="3151" y="6233"/>
                    <a:pt x="3210" y="6238"/>
                    <a:pt x="3270" y="6238"/>
                  </a:cubicBezTo>
                  <a:cubicBezTo>
                    <a:pt x="3624" y="6238"/>
                    <a:pt x="4029" y="6071"/>
                    <a:pt x="4391" y="6071"/>
                  </a:cubicBezTo>
                  <a:cubicBezTo>
                    <a:pt x="4583" y="6071"/>
                    <a:pt x="4764" y="6118"/>
                    <a:pt x="4918" y="6262"/>
                  </a:cubicBezTo>
                  <a:cubicBezTo>
                    <a:pt x="5392" y="6708"/>
                    <a:pt x="5218" y="7664"/>
                    <a:pt x="5051" y="8203"/>
                  </a:cubicBezTo>
                  <a:cubicBezTo>
                    <a:pt x="4983" y="8451"/>
                    <a:pt x="4877" y="8747"/>
                    <a:pt x="4938" y="9039"/>
                  </a:cubicBezTo>
                  <a:cubicBezTo>
                    <a:pt x="5011" y="9419"/>
                    <a:pt x="5165" y="9473"/>
                    <a:pt x="5457" y="9606"/>
                  </a:cubicBezTo>
                  <a:cubicBezTo>
                    <a:pt x="5946" y="9846"/>
                    <a:pt x="6467" y="10093"/>
                    <a:pt x="7009" y="10093"/>
                  </a:cubicBezTo>
                  <a:cubicBezTo>
                    <a:pt x="7163" y="10093"/>
                    <a:pt x="7318" y="10073"/>
                    <a:pt x="7476" y="10027"/>
                  </a:cubicBezTo>
                  <a:cubicBezTo>
                    <a:pt x="7869" y="9915"/>
                    <a:pt x="8003" y="9675"/>
                    <a:pt x="8198" y="9359"/>
                  </a:cubicBezTo>
                  <a:cubicBezTo>
                    <a:pt x="8445" y="8953"/>
                    <a:pt x="8692" y="8986"/>
                    <a:pt x="9077" y="8719"/>
                  </a:cubicBezTo>
                  <a:cubicBezTo>
                    <a:pt x="9706" y="8252"/>
                    <a:pt x="9713" y="7490"/>
                    <a:pt x="10508" y="7182"/>
                  </a:cubicBezTo>
                  <a:cubicBezTo>
                    <a:pt x="11375" y="6829"/>
                    <a:pt x="12044" y="6530"/>
                    <a:pt x="12518" y="5707"/>
                  </a:cubicBezTo>
                  <a:cubicBezTo>
                    <a:pt x="12896" y="5054"/>
                    <a:pt x="12986" y="4393"/>
                    <a:pt x="13838" y="4393"/>
                  </a:cubicBezTo>
                  <a:cubicBezTo>
                    <a:pt x="13875" y="4393"/>
                    <a:pt x="13913" y="4395"/>
                    <a:pt x="13953" y="4397"/>
                  </a:cubicBezTo>
                  <a:cubicBezTo>
                    <a:pt x="14422" y="4428"/>
                    <a:pt x="14768" y="4530"/>
                    <a:pt x="15130" y="4530"/>
                  </a:cubicBezTo>
                  <a:cubicBezTo>
                    <a:pt x="15382" y="4530"/>
                    <a:pt x="15642" y="4481"/>
                    <a:pt x="15957" y="4324"/>
                  </a:cubicBezTo>
                  <a:cubicBezTo>
                    <a:pt x="16532" y="4036"/>
                    <a:pt x="17306" y="4272"/>
                    <a:pt x="17367" y="3449"/>
                  </a:cubicBezTo>
                  <a:cubicBezTo>
                    <a:pt x="17388" y="3168"/>
                    <a:pt x="17315" y="2861"/>
                    <a:pt x="17367" y="2581"/>
                  </a:cubicBezTo>
                  <a:cubicBezTo>
                    <a:pt x="17388" y="2468"/>
                    <a:pt x="17440" y="2354"/>
                    <a:pt x="17480" y="2240"/>
                  </a:cubicBezTo>
                  <a:cubicBezTo>
                    <a:pt x="17562" y="2046"/>
                    <a:pt x="17626" y="1860"/>
                    <a:pt x="17461" y="1653"/>
                  </a:cubicBezTo>
                  <a:cubicBezTo>
                    <a:pt x="17298" y="1461"/>
                    <a:pt x="16880" y="1387"/>
                    <a:pt x="16478" y="1387"/>
                  </a:cubicBezTo>
                  <a:cubicBezTo>
                    <a:pt x="16166" y="1387"/>
                    <a:pt x="15863" y="1431"/>
                    <a:pt x="15697" y="1499"/>
                  </a:cubicBezTo>
                  <a:cubicBezTo>
                    <a:pt x="15263" y="1673"/>
                    <a:pt x="15004" y="2180"/>
                    <a:pt x="14667" y="2459"/>
                  </a:cubicBezTo>
                  <a:cubicBezTo>
                    <a:pt x="13954" y="3014"/>
                    <a:pt x="13163" y="3580"/>
                    <a:pt x="12217" y="3580"/>
                  </a:cubicBezTo>
                  <a:cubicBezTo>
                    <a:pt x="12147" y="3580"/>
                    <a:pt x="12076" y="3577"/>
                    <a:pt x="12004" y="3570"/>
                  </a:cubicBezTo>
                  <a:cubicBezTo>
                    <a:pt x="11448" y="3509"/>
                    <a:pt x="11035" y="3522"/>
                    <a:pt x="10860" y="2994"/>
                  </a:cubicBezTo>
                  <a:cubicBezTo>
                    <a:pt x="10715" y="2593"/>
                    <a:pt x="10715" y="2334"/>
                    <a:pt x="10314" y="2094"/>
                  </a:cubicBezTo>
                  <a:cubicBezTo>
                    <a:pt x="9799" y="1798"/>
                    <a:pt x="9085" y="1933"/>
                    <a:pt x="8623" y="1507"/>
                  </a:cubicBezTo>
                  <a:cubicBezTo>
                    <a:pt x="8364" y="1271"/>
                    <a:pt x="8323" y="765"/>
                    <a:pt x="7990" y="623"/>
                  </a:cubicBezTo>
                  <a:cubicBezTo>
                    <a:pt x="7919" y="592"/>
                    <a:pt x="7822" y="582"/>
                    <a:pt x="7715" y="582"/>
                  </a:cubicBezTo>
                  <a:cubicBezTo>
                    <a:pt x="7478" y="582"/>
                    <a:pt x="7186" y="633"/>
                    <a:pt x="6985" y="633"/>
                  </a:cubicBezTo>
                  <a:cubicBezTo>
                    <a:pt x="6962" y="633"/>
                    <a:pt x="6941" y="632"/>
                    <a:pt x="6920" y="631"/>
                  </a:cubicBezTo>
                  <a:cubicBezTo>
                    <a:pt x="6580" y="603"/>
                    <a:pt x="6219" y="530"/>
                    <a:pt x="5887" y="436"/>
                  </a:cubicBezTo>
                  <a:cubicBezTo>
                    <a:pt x="5523" y="324"/>
                    <a:pt x="5104" y="1"/>
                    <a:pt x="468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4755900" y="2838250"/>
              <a:ext cx="1828075" cy="1094475"/>
            </a:xfrm>
            <a:custGeom>
              <a:avLst/>
              <a:gdLst/>
              <a:ahLst/>
              <a:cxnLst/>
              <a:rect l="l" t="t" r="r" b="b"/>
              <a:pathLst>
                <a:path w="73123" h="43779" extrusionOk="0">
                  <a:moveTo>
                    <a:pt x="41782" y="1"/>
                  </a:moveTo>
                  <a:cubicBezTo>
                    <a:pt x="41123" y="1"/>
                    <a:pt x="40521" y="149"/>
                    <a:pt x="39942" y="507"/>
                  </a:cubicBezTo>
                  <a:cubicBezTo>
                    <a:pt x="39574" y="734"/>
                    <a:pt x="39355" y="900"/>
                    <a:pt x="38893" y="900"/>
                  </a:cubicBezTo>
                  <a:cubicBezTo>
                    <a:pt x="38629" y="894"/>
                    <a:pt x="38342" y="742"/>
                    <a:pt x="38089" y="742"/>
                  </a:cubicBezTo>
                  <a:cubicBezTo>
                    <a:pt x="38023" y="742"/>
                    <a:pt x="37960" y="752"/>
                    <a:pt x="37899" y="778"/>
                  </a:cubicBezTo>
                  <a:cubicBezTo>
                    <a:pt x="37129" y="1107"/>
                    <a:pt x="37624" y="2408"/>
                    <a:pt x="37016" y="2829"/>
                  </a:cubicBezTo>
                  <a:cubicBezTo>
                    <a:pt x="36904" y="2907"/>
                    <a:pt x="36732" y="2939"/>
                    <a:pt x="36530" y="2939"/>
                  </a:cubicBezTo>
                  <a:cubicBezTo>
                    <a:pt x="36171" y="2939"/>
                    <a:pt x="35717" y="2836"/>
                    <a:pt x="35333" y="2704"/>
                  </a:cubicBezTo>
                  <a:cubicBezTo>
                    <a:pt x="35321" y="2724"/>
                    <a:pt x="35321" y="2756"/>
                    <a:pt x="35321" y="2777"/>
                  </a:cubicBezTo>
                  <a:cubicBezTo>
                    <a:pt x="35199" y="4172"/>
                    <a:pt x="33188" y="3953"/>
                    <a:pt x="32341" y="4726"/>
                  </a:cubicBezTo>
                  <a:cubicBezTo>
                    <a:pt x="31353" y="5635"/>
                    <a:pt x="32249" y="7025"/>
                    <a:pt x="31312" y="7946"/>
                  </a:cubicBezTo>
                  <a:cubicBezTo>
                    <a:pt x="30923" y="8322"/>
                    <a:pt x="30390" y="8451"/>
                    <a:pt x="29810" y="8451"/>
                  </a:cubicBezTo>
                  <a:cubicBezTo>
                    <a:pt x="28784" y="8451"/>
                    <a:pt x="27613" y="8050"/>
                    <a:pt x="26836" y="7905"/>
                  </a:cubicBezTo>
                  <a:cubicBezTo>
                    <a:pt x="26068" y="7758"/>
                    <a:pt x="25424" y="7670"/>
                    <a:pt x="24758" y="7670"/>
                  </a:cubicBezTo>
                  <a:cubicBezTo>
                    <a:pt x="24341" y="7670"/>
                    <a:pt x="23915" y="7705"/>
                    <a:pt x="23444" y="7779"/>
                  </a:cubicBezTo>
                  <a:cubicBezTo>
                    <a:pt x="23172" y="7820"/>
                    <a:pt x="22892" y="7830"/>
                    <a:pt x="22612" y="7830"/>
                  </a:cubicBezTo>
                  <a:cubicBezTo>
                    <a:pt x="22335" y="7830"/>
                    <a:pt x="22060" y="7820"/>
                    <a:pt x="21794" y="7820"/>
                  </a:cubicBezTo>
                  <a:cubicBezTo>
                    <a:pt x="20934" y="7811"/>
                    <a:pt x="20565" y="7471"/>
                    <a:pt x="19758" y="7285"/>
                  </a:cubicBezTo>
                  <a:cubicBezTo>
                    <a:pt x="19535" y="7234"/>
                    <a:pt x="19321" y="7212"/>
                    <a:pt x="19114" y="7212"/>
                  </a:cubicBezTo>
                  <a:cubicBezTo>
                    <a:pt x="18024" y="7212"/>
                    <a:pt x="17126" y="7818"/>
                    <a:pt x="15964" y="7913"/>
                  </a:cubicBezTo>
                  <a:cubicBezTo>
                    <a:pt x="15872" y="7920"/>
                    <a:pt x="15782" y="7924"/>
                    <a:pt x="15696" y="7924"/>
                  </a:cubicBezTo>
                  <a:cubicBezTo>
                    <a:pt x="14514" y="7924"/>
                    <a:pt x="13813" y="7239"/>
                    <a:pt x="12725" y="6891"/>
                  </a:cubicBezTo>
                  <a:cubicBezTo>
                    <a:pt x="12347" y="6769"/>
                    <a:pt x="11915" y="6717"/>
                    <a:pt x="11476" y="6717"/>
                  </a:cubicBezTo>
                  <a:cubicBezTo>
                    <a:pt x="10921" y="6717"/>
                    <a:pt x="10357" y="6801"/>
                    <a:pt x="9879" y="6932"/>
                  </a:cubicBezTo>
                  <a:cubicBezTo>
                    <a:pt x="8497" y="7317"/>
                    <a:pt x="7735" y="8201"/>
                    <a:pt x="6673" y="9048"/>
                  </a:cubicBezTo>
                  <a:cubicBezTo>
                    <a:pt x="5971" y="9615"/>
                    <a:pt x="5144" y="9895"/>
                    <a:pt x="4268" y="10009"/>
                  </a:cubicBezTo>
                  <a:cubicBezTo>
                    <a:pt x="4443" y="10483"/>
                    <a:pt x="4734" y="10893"/>
                    <a:pt x="4983" y="11338"/>
                  </a:cubicBezTo>
                  <a:cubicBezTo>
                    <a:pt x="5278" y="11886"/>
                    <a:pt x="5497" y="12502"/>
                    <a:pt x="5797" y="13029"/>
                  </a:cubicBezTo>
                  <a:cubicBezTo>
                    <a:pt x="6044" y="13471"/>
                    <a:pt x="6547" y="13884"/>
                    <a:pt x="6746" y="14358"/>
                  </a:cubicBezTo>
                  <a:cubicBezTo>
                    <a:pt x="7528" y="16300"/>
                    <a:pt x="5619" y="17310"/>
                    <a:pt x="4414" y="18291"/>
                  </a:cubicBezTo>
                  <a:cubicBezTo>
                    <a:pt x="3361" y="19146"/>
                    <a:pt x="2444" y="20281"/>
                    <a:pt x="2291" y="21660"/>
                  </a:cubicBezTo>
                  <a:cubicBezTo>
                    <a:pt x="2177" y="22734"/>
                    <a:pt x="3052" y="24117"/>
                    <a:pt x="1763" y="24364"/>
                  </a:cubicBezTo>
                  <a:cubicBezTo>
                    <a:pt x="1690" y="24375"/>
                    <a:pt x="1617" y="24396"/>
                    <a:pt x="1544" y="24404"/>
                  </a:cubicBezTo>
                  <a:cubicBezTo>
                    <a:pt x="1537" y="24830"/>
                    <a:pt x="1269" y="25231"/>
                    <a:pt x="1001" y="25592"/>
                  </a:cubicBezTo>
                  <a:cubicBezTo>
                    <a:pt x="527" y="26261"/>
                    <a:pt x="122" y="26860"/>
                    <a:pt x="49" y="27704"/>
                  </a:cubicBezTo>
                  <a:cubicBezTo>
                    <a:pt x="40" y="27870"/>
                    <a:pt x="21" y="28037"/>
                    <a:pt x="0" y="28211"/>
                  </a:cubicBezTo>
                  <a:cubicBezTo>
                    <a:pt x="73" y="28205"/>
                    <a:pt x="146" y="28202"/>
                    <a:pt x="219" y="28202"/>
                  </a:cubicBezTo>
                  <a:cubicBezTo>
                    <a:pt x="321" y="28202"/>
                    <a:pt x="423" y="28208"/>
                    <a:pt x="527" y="28222"/>
                  </a:cubicBezTo>
                  <a:cubicBezTo>
                    <a:pt x="1711" y="28357"/>
                    <a:pt x="2371" y="29159"/>
                    <a:pt x="2959" y="30047"/>
                  </a:cubicBezTo>
                  <a:cubicBezTo>
                    <a:pt x="3020" y="30027"/>
                    <a:pt x="3093" y="29994"/>
                    <a:pt x="3207" y="29966"/>
                  </a:cubicBezTo>
                  <a:cubicBezTo>
                    <a:pt x="3330" y="29927"/>
                    <a:pt x="3490" y="29913"/>
                    <a:pt x="3662" y="29913"/>
                  </a:cubicBezTo>
                  <a:cubicBezTo>
                    <a:pt x="3950" y="29913"/>
                    <a:pt x="4270" y="29951"/>
                    <a:pt x="4496" y="29966"/>
                  </a:cubicBezTo>
                  <a:cubicBezTo>
                    <a:pt x="5372" y="30007"/>
                    <a:pt x="6352" y="29954"/>
                    <a:pt x="7228" y="30047"/>
                  </a:cubicBezTo>
                  <a:cubicBezTo>
                    <a:pt x="7418" y="30067"/>
                    <a:pt x="7620" y="30074"/>
                    <a:pt x="7826" y="30074"/>
                  </a:cubicBezTo>
                  <a:cubicBezTo>
                    <a:pt x="8295" y="30074"/>
                    <a:pt x="8793" y="30038"/>
                    <a:pt x="9263" y="30038"/>
                  </a:cubicBezTo>
                  <a:cubicBezTo>
                    <a:pt x="9612" y="30038"/>
                    <a:pt x="9945" y="30058"/>
                    <a:pt x="10240" y="30128"/>
                  </a:cubicBezTo>
                  <a:cubicBezTo>
                    <a:pt x="11210" y="30349"/>
                    <a:pt x="11659" y="30903"/>
                    <a:pt x="12490" y="30903"/>
                  </a:cubicBezTo>
                  <a:cubicBezTo>
                    <a:pt x="12711" y="30903"/>
                    <a:pt x="12960" y="30864"/>
                    <a:pt x="13252" y="30768"/>
                  </a:cubicBezTo>
                  <a:cubicBezTo>
                    <a:pt x="14334" y="30416"/>
                    <a:pt x="15510" y="29726"/>
                    <a:pt x="16377" y="29006"/>
                  </a:cubicBezTo>
                  <a:cubicBezTo>
                    <a:pt x="17099" y="28385"/>
                    <a:pt x="17687" y="27663"/>
                    <a:pt x="18636" y="27663"/>
                  </a:cubicBezTo>
                  <a:cubicBezTo>
                    <a:pt x="18696" y="27055"/>
                    <a:pt x="18769" y="26540"/>
                    <a:pt x="19758" y="26528"/>
                  </a:cubicBezTo>
                  <a:cubicBezTo>
                    <a:pt x="20338" y="26520"/>
                    <a:pt x="20800" y="26520"/>
                    <a:pt x="21347" y="26354"/>
                  </a:cubicBezTo>
                  <a:cubicBezTo>
                    <a:pt x="21805" y="26204"/>
                    <a:pt x="22190" y="26008"/>
                    <a:pt x="22660" y="26008"/>
                  </a:cubicBezTo>
                  <a:cubicBezTo>
                    <a:pt x="22738" y="26008"/>
                    <a:pt x="22820" y="26013"/>
                    <a:pt x="22904" y="26026"/>
                  </a:cubicBezTo>
                  <a:cubicBezTo>
                    <a:pt x="23987" y="26179"/>
                    <a:pt x="24720" y="27189"/>
                    <a:pt x="25750" y="27363"/>
                  </a:cubicBezTo>
                  <a:cubicBezTo>
                    <a:pt x="25938" y="27397"/>
                    <a:pt x="26124" y="27409"/>
                    <a:pt x="26309" y="27409"/>
                  </a:cubicBezTo>
                  <a:cubicBezTo>
                    <a:pt x="26823" y="27409"/>
                    <a:pt x="27325" y="27313"/>
                    <a:pt x="27829" y="27313"/>
                  </a:cubicBezTo>
                  <a:cubicBezTo>
                    <a:pt x="28254" y="27313"/>
                    <a:pt x="28680" y="27382"/>
                    <a:pt x="29115" y="27635"/>
                  </a:cubicBezTo>
                  <a:cubicBezTo>
                    <a:pt x="30157" y="28243"/>
                    <a:pt x="29549" y="29354"/>
                    <a:pt x="29950" y="30355"/>
                  </a:cubicBezTo>
                  <a:cubicBezTo>
                    <a:pt x="30258" y="31141"/>
                    <a:pt x="30887" y="30935"/>
                    <a:pt x="31385" y="31490"/>
                  </a:cubicBezTo>
                  <a:cubicBezTo>
                    <a:pt x="31815" y="31985"/>
                    <a:pt x="31454" y="32718"/>
                    <a:pt x="31815" y="33294"/>
                  </a:cubicBezTo>
                  <a:cubicBezTo>
                    <a:pt x="32187" y="33874"/>
                    <a:pt x="32868" y="33861"/>
                    <a:pt x="33403" y="34181"/>
                  </a:cubicBezTo>
                  <a:cubicBezTo>
                    <a:pt x="33951" y="34503"/>
                    <a:pt x="34084" y="35171"/>
                    <a:pt x="34230" y="35779"/>
                  </a:cubicBezTo>
                  <a:cubicBezTo>
                    <a:pt x="34445" y="36659"/>
                    <a:pt x="34178" y="36740"/>
                    <a:pt x="33330" y="36740"/>
                  </a:cubicBezTo>
                  <a:cubicBezTo>
                    <a:pt x="32998" y="36732"/>
                    <a:pt x="32581" y="36677"/>
                    <a:pt x="32199" y="36677"/>
                  </a:cubicBezTo>
                  <a:cubicBezTo>
                    <a:pt x="32013" y="36677"/>
                    <a:pt x="31836" y="36690"/>
                    <a:pt x="31680" y="36728"/>
                  </a:cubicBezTo>
                  <a:cubicBezTo>
                    <a:pt x="31300" y="36821"/>
                    <a:pt x="31125" y="37060"/>
                    <a:pt x="30711" y="37060"/>
                  </a:cubicBezTo>
                  <a:cubicBezTo>
                    <a:pt x="30708" y="37060"/>
                    <a:pt x="30705" y="37060"/>
                    <a:pt x="30701" y="37060"/>
                  </a:cubicBezTo>
                  <a:cubicBezTo>
                    <a:pt x="30495" y="37060"/>
                    <a:pt x="30371" y="36928"/>
                    <a:pt x="30288" y="36928"/>
                  </a:cubicBezTo>
                  <a:cubicBezTo>
                    <a:pt x="30226" y="36928"/>
                    <a:pt x="30188" y="37003"/>
                    <a:pt x="30157" y="37267"/>
                  </a:cubicBezTo>
                  <a:cubicBezTo>
                    <a:pt x="30116" y="37616"/>
                    <a:pt x="30424" y="38175"/>
                    <a:pt x="30436" y="38564"/>
                  </a:cubicBezTo>
                  <a:cubicBezTo>
                    <a:pt x="30456" y="39132"/>
                    <a:pt x="30238" y="39626"/>
                    <a:pt x="29938" y="40101"/>
                  </a:cubicBezTo>
                  <a:cubicBezTo>
                    <a:pt x="29455" y="40846"/>
                    <a:pt x="28754" y="41435"/>
                    <a:pt x="28372" y="42237"/>
                  </a:cubicBezTo>
                  <a:cubicBezTo>
                    <a:pt x="28239" y="42524"/>
                    <a:pt x="28166" y="42898"/>
                    <a:pt x="28093" y="43267"/>
                  </a:cubicBezTo>
                  <a:cubicBezTo>
                    <a:pt x="28449" y="43608"/>
                    <a:pt x="28867" y="43778"/>
                    <a:pt x="29334" y="43778"/>
                  </a:cubicBezTo>
                  <a:cubicBezTo>
                    <a:pt x="29771" y="43778"/>
                    <a:pt x="30251" y="43629"/>
                    <a:pt x="30765" y="43332"/>
                  </a:cubicBezTo>
                  <a:cubicBezTo>
                    <a:pt x="31410" y="42959"/>
                    <a:pt x="32039" y="42591"/>
                    <a:pt x="32598" y="42591"/>
                  </a:cubicBezTo>
                  <a:cubicBezTo>
                    <a:pt x="32969" y="42591"/>
                    <a:pt x="33309" y="42753"/>
                    <a:pt x="33602" y="43186"/>
                  </a:cubicBezTo>
                  <a:cubicBezTo>
                    <a:pt x="33776" y="42991"/>
                    <a:pt x="33898" y="42752"/>
                    <a:pt x="33878" y="42484"/>
                  </a:cubicBezTo>
                  <a:cubicBezTo>
                    <a:pt x="33849" y="42062"/>
                    <a:pt x="33424" y="41937"/>
                    <a:pt x="33323" y="41556"/>
                  </a:cubicBezTo>
                  <a:cubicBezTo>
                    <a:pt x="33128" y="40866"/>
                    <a:pt x="33785" y="40647"/>
                    <a:pt x="34251" y="40421"/>
                  </a:cubicBezTo>
                  <a:cubicBezTo>
                    <a:pt x="35033" y="40032"/>
                    <a:pt x="35454" y="39719"/>
                    <a:pt x="35333" y="38896"/>
                  </a:cubicBezTo>
                  <a:cubicBezTo>
                    <a:pt x="35240" y="38256"/>
                    <a:pt x="35074" y="37668"/>
                    <a:pt x="35232" y="36987"/>
                  </a:cubicBezTo>
                  <a:cubicBezTo>
                    <a:pt x="35274" y="36979"/>
                    <a:pt x="35317" y="36976"/>
                    <a:pt x="35360" y="36976"/>
                  </a:cubicBezTo>
                  <a:cubicBezTo>
                    <a:pt x="35812" y="36976"/>
                    <a:pt x="36298" y="37378"/>
                    <a:pt x="36746" y="37378"/>
                  </a:cubicBezTo>
                  <a:cubicBezTo>
                    <a:pt x="36866" y="37378"/>
                    <a:pt x="36983" y="37349"/>
                    <a:pt x="37097" y="37275"/>
                  </a:cubicBezTo>
                  <a:cubicBezTo>
                    <a:pt x="37737" y="36866"/>
                    <a:pt x="37198" y="36026"/>
                    <a:pt x="37065" y="35524"/>
                  </a:cubicBezTo>
                  <a:cubicBezTo>
                    <a:pt x="36882" y="34750"/>
                    <a:pt x="37084" y="33586"/>
                    <a:pt x="37449" y="32885"/>
                  </a:cubicBezTo>
                  <a:cubicBezTo>
                    <a:pt x="37590" y="32613"/>
                    <a:pt x="37707" y="32504"/>
                    <a:pt x="37811" y="32504"/>
                  </a:cubicBezTo>
                  <a:cubicBezTo>
                    <a:pt x="38190" y="32504"/>
                    <a:pt x="38374" y="33965"/>
                    <a:pt x="38779" y="34194"/>
                  </a:cubicBezTo>
                  <a:cubicBezTo>
                    <a:pt x="38883" y="34251"/>
                    <a:pt x="38979" y="34276"/>
                    <a:pt x="39067" y="34276"/>
                  </a:cubicBezTo>
                  <a:cubicBezTo>
                    <a:pt x="39574" y="34276"/>
                    <a:pt x="39848" y="33464"/>
                    <a:pt x="40190" y="33180"/>
                  </a:cubicBezTo>
                  <a:cubicBezTo>
                    <a:pt x="40469" y="32963"/>
                    <a:pt x="40754" y="32867"/>
                    <a:pt x="41039" y="32867"/>
                  </a:cubicBezTo>
                  <a:cubicBezTo>
                    <a:pt x="41332" y="32867"/>
                    <a:pt x="41625" y="32968"/>
                    <a:pt x="41913" y="33140"/>
                  </a:cubicBezTo>
                  <a:cubicBezTo>
                    <a:pt x="42707" y="33606"/>
                    <a:pt x="43048" y="34080"/>
                    <a:pt x="42427" y="34823"/>
                  </a:cubicBezTo>
                  <a:cubicBezTo>
                    <a:pt x="42192" y="35098"/>
                    <a:pt x="41986" y="35078"/>
                    <a:pt x="42026" y="35463"/>
                  </a:cubicBezTo>
                  <a:cubicBezTo>
                    <a:pt x="42066" y="35792"/>
                    <a:pt x="42472" y="36050"/>
                    <a:pt x="42740" y="36140"/>
                  </a:cubicBezTo>
                  <a:cubicBezTo>
                    <a:pt x="43136" y="36281"/>
                    <a:pt x="43559" y="36331"/>
                    <a:pt x="43993" y="36331"/>
                  </a:cubicBezTo>
                  <a:cubicBezTo>
                    <a:pt x="45124" y="36331"/>
                    <a:pt x="46335" y="35986"/>
                    <a:pt x="47381" y="35986"/>
                  </a:cubicBezTo>
                  <a:cubicBezTo>
                    <a:pt x="47516" y="35986"/>
                    <a:pt x="47649" y="35989"/>
                    <a:pt x="47782" y="35989"/>
                  </a:cubicBezTo>
                  <a:cubicBezTo>
                    <a:pt x="48276" y="35989"/>
                    <a:pt x="48749" y="35956"/>
                    <a:pt x="49133" y="35646"/>
                  </a:cubicBezTo>
                  <a:cubicBezTo>
                    <a:pt x="49307" y="35504"/>
                    <a:pt x="49453" y="35337"/>
                    <a:pt x="49606" y="35184"/>
                  </a:cubicBezTo>
                  <a:cubicBezTo>
                    <a:pt x="49854" y="34924"/>
                    <a:pt x="50113" y="34688"/>
                    <a:pt x="50515" y="34576"/>
                  </a:cubicBezTo>
                  <a:cubicBezTo>
                    <a:pt x="50840" y="34487"/>
                    <a:pt x="51185" y="34459"/>
                    <a:pt x="51538" y="34459"/>
                  </a:cubicBezTo>
                  <a:cubicBezTo>
                    <a:pt x="52184" y="34459"/>
                    <a:pt x="52858" y="34554"/>
                    <a:pt x="53496" y="34554"/>
                  </a:cubicBezTo>
                  <a:cubicBezTo>
                    <a:pt x="53649" y="34554"/>
                    <a:pt x="53800" y="34548"/>
                    <a:pt x="53949" y="34535"/>
                  </a:cubicBezTo>
                  <a:cubicBezTo>
                    <a:pt x="54662" y="34462"/>
                    <a:pt x="55156" y="34109"/>
                    <a:pt x="55477" y="33481"/>
                  </a:cubicBezTo>
                  <a:cubicBezTo>
                    <a:pt x="55857" y="32746"/>
                    <a:pt x="55930" y="32439"/>
                    <a:pt x="56766" y="32192"/>
                  </a:cubicBezTo>
                  <a:cubicBezTo>
                    <a:pt x="57167" y="32070"/>
                    <a:pt x="57135" y="32244"/>
                    <a:pt x="57402" y="31904"/>
                  </a:cubicBezTo>
                  <a:cubicBezTo>
                    <a:pt x="57609" y="31644"/>
                    <a:pt x="57588" y="31409"/>
                    <a:pt x="57868" y="31190"/>
                  </a:cubicBezTo>
                  <a:cubicBezTo>
                    <a:pt x="58456" y="30736"/>
                    <a:pt x="59437" y="30903"/>
                    <a:pt x="60086" y="30562"/>
                  </a:cubicBezTo>
                  <a:cubicBezTo>
                    <a:pt x="61037" y="30062"/>
                    <a:pt x="61470" y="28628"/>
                    <a:pt x="62768" y="28628"/>
                  </a:cubicBezTo>
                  <a:cubicBezTo>
                    <a:pt x="62808" y="28628"/>
                    <a:pt x="62849" y="28629"/>
                    <a:pt x="62891" y="28632"/>
                  </a:cubicBezTo>
                  <a:cubicBezTo>
                    <a:pt x="62935" y="28706"/>
                    <a:pt x="63006" y="28738"/>
                    <a:pt x="63096" y="28738"/>
                  </a:cubicBezTo>
                  <a:cubicBezTo>
                    <a:pt x="63606" y="28738"/>
                    <a:pt x="64715" y="27700"/>
                    <a:pt x="64995" y="27498"/>
                  </a:cubicBezTo>
                  <a:cubicBezTo>
                    <a:pt x="65676" y="27023"/>
                    <a:pt x="66357" y="26727"/>
                    <a:pt x="66913" y="26139"/>
                  </a:cubicBezTo>
                  <a:cubicBezTo>
                    <a:pt x="67026" y="26033"/>
                    <a:pt x="67132" y="25912"/>
                    <a:pt x="67220" y="25778"/>
                  </a:cubicBezTo>
                  <a:cubicBezTo>
                    <a:pt x="67667" y="25158"/>
                    <a:pt x="67427" y="24951"/>
                    <a:pt x="67448" y="24250"/>
                  </a:cubicBezTo>
                  <a:cubicBezTo>
                    <a:pt x="67500" y="22033"/>
                    <a:pt x="70172" y="21084"/>
                    <a:pt x="71834" y="20395"/>
                  </a:cubicBezTo>
                  <a:cubicBezTo>
                    <a:pt x="72595" y="20062"/>
                    <a:pt x="73123" y="19795"/>
                    <a:pt x="73038" y="18927"/>
                  </a:cubicBezTo>
                  <a:cubicBezTo>
                    <a:pt x="72977" y="18218"/>
                    <a:pt x="72762" y="17476"/>
                    <a:pt x="72535" y="16795"/>
                  </a:cubicBezTo>
                  <a:cubicBezTo>
                    <a:pt x="72202" y="15823"/>
                    <a:pt x="71554" y="14845"/>
                    <a:pt x="71534" y="13791"/>
                  </a:cubicBezTo>
                  <a:cubicBezTo>
                    <a:pt x="71521" y="13269"/>
                    <a:pt x="71761" y="12928"/>
                    <a:pt x="71834" y="12429"/>
                  </a:cubicBezTo>
                  <a:cubicBezTo>
                    <a:pt x="72090" y="10758"/>
                    <a:pt x="69904" y="10564"/>
                    <a:pt x="68737" y="10305"/>
                  </a:cubicBezTo>
                  <a:cubicBezTo>
                    <a:pt x="68108" y="10171"/>
                    <a:pt x="67760" y="9810"/>
                    <a:pt x="67171" y="9535"/>
                  </a:cubicBezTo>
                  <a:cubicBezTo>
                    <a:pt x="66864" y="9391"/>
                    <a:pt x="66517" y="9349"/>
                    <a:pt x="66162" y="9349"/>
                  </a:cubicBezTo>
                  <a:cubicBezTo>
                    <a:pt x="65778" y="9349"/>
                    <a:pt x="65386" y="9398"/>
                    <a:pt x="65027" y="9421"/>
                  </a:cubicBezTo>
                  <a:cubicBezTo>
                    <a:pt x="64167" y="9479"/>
                    <a:pt x="63419" y="9697"/>
                    <a:pt x="62686" y="9697"/>
                  </a:cubicBezTo>
                  <a:cubicBezTo>
                    <a:pt x="62127" y="9697"/>
                    <a:pt x="61578" y="9570"/>
                    <a:pt x="60993" y="9149"/>
                  </a:cubicBezTo>
                  <a:cubicBezTo>
                    <a:pt x="60117" y="8511"/>
                    <a:pt x="59533" y="7916"/>
                    <a:pt x="58517" y="7916"/>
                  </a:cubicBezTo>
                  <a:cubicBezTo>
                    <a:pt x="58373" y="7916"/>
                    <a:pt x="58219" y="7928"/>
                    <a:pt x="58055" y="7954"/>
                  </a:cubicBezTo>
                  <a:cubicBezTo>
                    <a:pt x="57086" y="8120"/>
                    <a:pt x="56888" y="9243"/>
                    <a:pt x="55886" y="9368"/>
                  </a:cubicBezTo>
                  <a:cubicBezTo>
                    <a:pt x="55839" y="9373"/>
                    <a:pt x="55794" y="9376"/>
                    <a:pt x="55751" y="9376"/>
                  </a:cubicBezTo>
                  <a:cubicBezTo>
                    <a:pt x="55276" y="9376"/>
                    <a:pt x="54969" y="9088"/>
                    <a:pt x="54516" y="8955"/>
                  </a:cubicBezTo>
                  <a:cubicBezTo>
                    <a:pt x="54206" y="8872"/>
                    <a:pt x="53810" y="8836"/>
                    <a:pt x="53422" y="8836"/>
                  </a:cubicBezTo>
                  <a:cubicBezTo>
                    <a:pt x="53125" y="8836"/>
                    <a:pt x="52832" y="8857"/>
                    <a:pt x="52586" y="8894"/>
                  </a:cubicBezTo>
                  <a:cubicBezTo>
                    <a:pt x="52286" y="8939"/>
                    <a:pt x="52069" y="9025"/>
                    <a:pt x="51849" y="9025"/>
                  </a:cubicBezTo>
                  <a:cubicBezTo>
                    <a:pt x="51668" y="9025"/>
                    <a:pt x="51484" y="8967"/>
                    <a:pt x="51249" y="8781"/>
                  </a:cubicBezTo>
                  <a:cubicBezTo>
                    <a:pt x="50888" y="8493"/>
                    <a:pt x="50596" y="7974"/>
                    <a:pt x="50369" y="7572"/>
                  </a:cubicBezTo>
                  <a:cubicBezTo>
                    <a:pt x="49926" y="6790"/>
                    <a:pt x="49494" y="6109"/>
                    <a:pt x="48699" y="5622"/>
                  </a:cubicBezTo>
                  <a:cubicBezTo>
                    <a:pt x="48334" y="5393"/>
                    <a:pt x="48077" y="5272"/>
                    <a:pt x="47663" y="5272"/>
                  </a:cubicBezTo>
                  <a:cubicBezTo>
                    <a:pt x="47631" y="5272"/>
                    <a:pt x="47598" y="5273"/>
                    <a:pt x="47563" y="5274"/>
                  </a:cubicBezTo>
                  <a:cubicBezTo>
                    <a:pt x="47282" y="5291"/>
                    <a:pt x="46954" y="5476"/>
                    <a:pt x="46650" y="5476"/>
                  </a:cubicBezTo>
                  <a:cubicBezTo>
                    <a:pt x="46585" y="5476"/>
                    <a:pt x="46522" y="5468"/>
                    <a:pt x="46461" y="5448"/>
                  </a:cubicBezTo>
                  <a:cubicBezTo>
                    <a:pt x="45759" y="5242"/>
                    <a:pt x="45646" y="3953"/>
                    <a:pt x="45492" y="3324"/>
                  </a:cubicBezTo>
                  <a:cubicBezTo>
                    <a:pt x="45399" y="2984"/>
                    <a:pt x="45359" y="2635"/>
                    <a:pt x="45111" y="2363"/>
                  </a:cubicBezTo>
                  <a:cubicBezTo>
                    <a:pt x="44790" y="2015"/>
                    <a:pt x="44377" y="1983"/>
                    <a:pt x="44122" y="1540"/>
                  </a:cubicBezTo>
                  <a:cubicBezTo>
                    <a:pt x="43894" y="1147"/>
                    <a:pt x="43903" y="767"/>
                    <a:pt x="43542" y="466"/>
                  </a:cubicBezTo>
                  <a:cubicBezTo>
                    <a:pt x="43202" y="191"/>
                    <a:pt x="42674" y="56"/>
                    <a:pt x="42253" y="24"/>
                  </a:cubicBezTo>
                  <a:cubicBezTo>
                    <a:pt x="42093" y="9"/>
                    <a:pt x="41936" y="1"/>
                    <a:pt x="4178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5550225" y="5206275"/>
              <a:ext cx="65500" cy="94125"/>
            </a:xfrm>
            <a:custGeom>
              <a:avLst/>
              <a:gdLst/>
              <a:ahLst/>
              <a:cxnLst/>
              <a:rect l="l" t="t" r="r" b="b"/>
              <a:pathLst>
                <a:path w="2620" h="3765" extrusionOk="0">
                  <a:moveTo>
                    <a:pt x="1949" y="0"/>
                  </a:moveTo>
                  <a:cubicBezTo>
                    <a:pt x="1320" y="0"/>
                    <a:pt x="752" y="610"/>
                    <a:pt x="476" y="1115"/>
                  </a:cubicBezTo>
                  <a:cubicBezTo>
                    <a:pt x="155" y="1712"/>
                    <a:pt x="1" y="2384"/>
                    <a:pt x="106" y="3065"/>
                  </a:cubicBezTo>
                  <a:cubicBezTo>
                    <a:pt x="149" y="3386"/>
                    <a:pt x="148" y="3765"/>
                    <a:pt x="443" y="3765"/>
                  </a:cubicBezTo>
                  <a:cubicBezTo>
                    <a:pt x="480" y="3765"/>
                    <a:pt x="521" y="3759"/>
                    <a:pt x="568" y="3746"/>
                  </a:cubicBezTo>
                  <a:cubicBezTo>
                    <a:pt x="848" y="3682"/>
                    <a:pt x="970" y="3313"/>
                    <a:pt x="1063" y="3094"/>
                  </a:cubicBezTo>
                  <a:cubicBezTo>
                    <a:pt x="1176" y="2818"/>
                    <a:pt x="1269" y="2599"/>
                    <a:pt x="1497" y="2393"/>
                  </a:cubicBezTo>
                  <a:cubicBezTo>
                    <a:pt x="1765" y="2157"/>
                    <a:pt x="1943" y="2157"/>
                    <a:pt x="2012" y="1764"/>
                  </a:cubicBezTo>
                  <a:cubicBezTo>
                    <a:pt x="2076" y="1444"/>
                    <a:pt x="2044" y="1229"/>
                    <a:pt x="2190" y="929"/>
                  </a:cubicBezTo>
                  <a:cubicBezTo>
                    <a:pt x="2332" y="641"/>
                    <a:pt x="2620" y="288"/>
                    <a:pt x="2105" y="13"/>
                  </a:cubicBezTo>
                  <a:cubicBezTo>
                    <a:pt x="2053" y="4"/>
                    <a:pt x="2001" y="0"/>
                    <a:pt x="1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4574375" y="3529800"/>
              <a:ext cx="1039700" cy="677425"/>
            </a:xfrm>
            <a:custGeom>
              <a:avLst/>
              <a:gdLst/>
              <a:ahLst/>
              <a:cxnLst/>
              <a:rect l="l" t="t" r="r" b="b"/>
              <a:pathLst>
                <a:path w="41588" h="27097" extrusionOk="0">
                  <a:moveTo>
                    <a:pt x="25897" y="1"/>
                  </a:moveTo>
                  <a:cubicBezTo>
                    <a:pt x="24948" y="1"/>
                    <a:pt x="24360" y="723"/>
                    <a:pt x="23638" y="1344"/>
                  </a:cubicBezTo>
                  <a:cubicBezTo>
                    <a:pt x="22771" y="2064"/>
                    <a:pt x="21595" y="2754"/>
                    <a:pt x="20513" y="3106"/>
                  </a:cubicBezTo>
                  <a:cubicBezTo>
                    <a:pt x="20221" y="3202"/>
                    <a:pt x="19972" y="3241"/>
                    <a:pt x="19751" y="3241"/>
                  </a:cubicBezTo>
                  <a:cubicBezTo>
                    <a:pt x="18920" y="3241"/>
                    <a:pt x="18471" y="2687"/>
                    <a:pt x="17501" y="2466"/>
                  </a:cubicBezTo>
                  <a:cubicBezTo>
                    <a:pt x="17206" y="2396"/>
                    <a:pt x="16873" y="2376"/>
                    <a:pt x="16524" y="2376"/>
                  </a:cubicBezTo>
                  <a:cubicBezTo>
                    <a:pt x="16054" y="2376"/>
                    <a:pt x="15556" y="2412"/>
                    <a:pt x="15087" y="2412"/>
                  </a:cubicBezTo>
                  <a:cubicBezTo>
                    <a:pt x="14881" y="2412"/>
                    <a:pt x="14679" y="2405"/>
                    <a:pt x="14489" y="2385"/>
                  </a:cubicBezTo>
                  <a:cubicBezTo>
                    <a:pt x="13613" y="2292"/>
                    <a:pt x="12633" y="2345"/>
                    <a:pt x="11757" y="2304"/>
                  </a:cubicBezTo>
                  <a:cubicBezTo>
                    <a:pt x="11531" y="2289"/>
                    <a:pt x="11211" y="2251"/>
                    <a:pt x="10923" y="2251"/>
                  </a:cubicBezTo>
                  <a:cubicBezTo>
                    <a:pt x="10751" y="2251"/>
                    <a:pt x="10591" y="2265"/>
                    <a:pt x="10468" y="2304"/>
                  </a:cubicBezTo>
                  <a:cubicBezTo>
                    <a:pt x="10354" y="2332"/>
                    <a:pt x="10281" y="2365"/>
                    <a:pt x="10220" y="2385"/>
                  </a:cubicBezTo>
                  <a:cubicBezTo>
                    <a:pt x="9952" y="2506"/>
                    <a:pt x="10046" y="2620"/>
                    <a:pt x="9799" y="2961"/>
                  </a:cubicBezTo>
                  <a:cubicBezTo>
                    <a:pt x="9211" y="3808"/>
                    <a:pt x="8157" y="3808"/>
                    <a:pt x="7496" y="4570"/>
                  </a:cubicBezTo>
                  <a:cubicBezTo>
                    <a:pt x="6921" y="5223"/>
                    <a:pt x="6949" y="6305"/>
                    <a:pt x="6333" y="6974"/>
                  </a:cubicBezTo>
                  <a:cubicBezTo>
                    <a:pt x="6032" y="7294"/>
                    <a:pt x="5733" y="7408"/>
                    <a:pt x="5546" y="7756"/>
                  </a:cubicBezTo>
                  <a:cubicBezTo>
                    <a:pt x="5319" y="8210"/>
                    <a:pt x="5477" y="8603"/>
                    <a:pt x="5404" y="9110"/>
                  </a:cubicBezTo>
                  <a:cubicBezTo>
                    <a:pt x="5230" y="10294"/>
                    <a:pt x="4330" y="10695"/>
                    <a:pt x="3690" y="11575"/>
                  </a:cubicBezTo>
                  <a:cubicBezTo>
                    <a:pt x="2899" y="12637"/>
                    <a:pt x="2311" y="13038"/>
                    <a:pt x="990" y="13412"/>
                  </a:cubicBezTo>
                  <a:cubicBezTo>
                    <a:pt x="730" y="13481"/>
                    <a:pt x="369" y="13586"/>
                    <a:pt x="0" y="13719"/>
                  </a:cubicBezTo>
                  <a:cubicBezTo>
                    <a:pt x="743" y="14254"/>
                    <a:pt x="1318" y="15195"/>
                    <a:pt x="1764" y="15904"/>
                  </a:cubicBezTo>
                  <a:cubicBezTo>
                    <a:pt x="2040" y="16359"/>
                    <a:pt x="2174" y="16959"/>
                    <a:pt x="2558" y="17380"/>
                  </a:cubicBezTo>
                  <a:cubicBezTo>
                    <a:pt x="2928" y="17794"/>
                    <a:pt x="3487" y="17927"/>
                    <a:pt x="3961" y="18175"/>
                  </a:cubicBezTo>
                  <a:cubicBezTo>
                    <a:pt x="4343" y="18370"/>
                    <a:pt x="4951" y="18690"/>
                    <a:pt x="5177" y="19083"/>
                  </a:cubicBezTo>
                  <a:cubicBezTo>
                    <a:pt x="5486" y="19586"/>
                    <a:pt x="5477" y="20340"/>
                    <a:pt x="5680" y="20907"/>
                  </a:cubicBezTo>
                  <a:cubicBezTo>
                    <a:pt x="5980" y="21742"/>
                    <a:pt x="6361" y="21815"/>
                    <a:pt x="7155" y="22022"/>
                  </a:cubicBezTo>
                  <a:cubicBezTo>
                    <a:pt x="7703" y="22164"/>
                    <a:pt x="8212" y="22531"/>
                    <a:pt x="8780" y="22531"/>
                  </a:cubicBezTo>
                  <a:cubicBezTo>
                    <a:pt x="8877" y="22531"/>
                    <a:pt x="8976" y="22520"/>
                    <a:pt x="9077" y="22496"/>
                  </a:cubicBezTo>
                  <a:cubicBezTo>
                    <a:pt x="9598" y="22366"/>
                    <a:pt x="10055" y="21859"/>
                    <a:pt x="10619" y="21859"/>
                  </a:cubicBezTo>
                  <a:cubicBezTo>
                    <a:pt x="10723" y="21859"/>
                    <a:pt x="10830" y="21876"/>
                    <a:pt x="10942" y="21916"/>
                  </a:cubicBezTo>
                  <a:cubicBezTo>
                    <a:pt x="11643" y="22168"/>
                    <a:pt x="11529" y="22889"/>
                    <a:pt x="11417" y="23457"/>
                  </a:cubicBezTo>
                  <a:cubicBezTo>
                    <a:pt x="11363" y="23684"/>
                    <a:pt x="11303" y="23919"/>
                    <a:pt x="11241" y="24158"/>
                  </a:cubicBezTo>
                  <a:cubicBezTo>
                    <a:pt x="11664" y="24219"/>
                    <a:pt x="12077" y="24373"/>
                    <a:pt x="12292" y="24600"/>
                  </a:cubicBezTo>
                  <a:cubicBezTo>
                    <a:pt x="12717" y="25034"/>
                    <a:pt x="12283" y="25775"/>
                    <a:pt x="12697" y="26217"/>
                  </a:cubicBezTo>
                  <a:cubicBezTo>
                    <a:pt x="12859" y="26391"/>
                    <a:pt x="13190" y="26436"/>
                    <a:pt x="13542" y="26436"/>
                  </a:cubicBezTo>
                  <a:cubicBezTo>
                    <a:pt x="13923" y="26436"/>
                    <a:pt x="14328" y="26384"/>
                    <a:pt x="14574" y="26384"/>
                  </a:cubicBezTo>
                  <a:cubicBezTo>
                    <a:pt x="15409" y="26384"/>
                    <a:pt x="16160" y="26537"/>
                    <a:pt x="16966" y="26712"/>
                  </a:cubicBezTo>
                  <a:cubicBezTo>
                    <a:pt x="18623" y="27089"/>
                    <a:pt x="20169" y="27097"/>
                    <a:pt x="21862" y="27097"/>
                  </a:cubicBezTo>
                  <a:cubicBezTo>
                    <a:pt x="21938" y="27097"/>
                    <a:pt x="22013" y="27097"/>
                    <a:pt x="22090" y="27097"/>
                  </a:cubicBezTo>
                  <a:cubicBezTo>
                    <a:pt x="22125" y="27097"/>
                    <a:pt x="22161" y="27097"/>
                    <a:pt x="22197" y="27097"/>
                  </a:cubicBezTo>
                  <a:cubicBezTo>
                    <a:pt x="23099" y="27097"/>
                    <a:pt x="23970" y="27089"/>
                    <a:pt x="24782" y="26664"/>
                  </a:cubicBezTo>
                  <a:cubicBezTo>
                    <a:pt x="25629" y="26238"/>
                    <a:pt x="25710" y="25549"/>
                    <a:pt x="26297" y="24879"/>
                  </a:cubicBezTo>
                  <a:cubicBezTo>
                    <a:pt x="26837" y="24280"/>
                    <a:pt x="27835" y="24260"/>
                    <a:pt x="28556" y="23951"/>
                  </a:cubicBezTo>
                  <a:cubicBezTo>
                    <a:pt x="29331" y="23608"/>
                    <a:pt x="30118" y="23363"/>
                    <a:pt x="30980" y="23363"/>
                  </a:cubicBezTo>
                  <a:cubicBezTo>
                    <a:pt x="31002" y="23363"/>
                    <a:pt x="31024" y="23363"/>
                    <a:pt x="31045" y="23364"/>
                  </a:cubicBezTo>
                  <a:cubicBezTo>
                    <a:pt x="32249" y="23371"/>
                    <a:pt x="33250" y="24065"/>
                    <a:pt x="34426" y="24271"/>
                  </a:cubicBezTo>
                  <a:cubicBezTo>
                    <a:pt x="35025" y="24361"/>
                    <a:pt x="35613" y="24406"/>
                    <a:pt x="36202" y="24527"/>
                  </a:cubicBezTo>
                  <a:cubicBezTo>
                    <a:pt x="36570" y="24608"/>
                    <a:pt x="37057" y="24580"/>
                    <a:pt x="37446" y="24681"/>
                  </a:cubicBezTo>
                  <a:cubicBezTo>
                    <a:pt x="37499" y="24527"/>
                    <a:pt x="37531" y="24361"/>
                    <a:pt x="37539" y="24187"/>
                  </a:cubicBezTo>
                  <a:cubicBezTo>
                    <a:pt x="37604" y="23444"/>
                    <a:pt x="37470" y="22743"/>
                    <a:pt x="37673" y="22022"/>
                  </a:cubicBezTo>
                  <a:cubicBezTo>
                    <a:pt x="37912" y="21195"/>
                    <a:pt x="38285" y="20660"/>
                    <a:pt x="38212" y="19772"/>
                  </a:cubicBezTo>
                  <a:cubicBezTo>
                    <a:pt x="38172" y="19143"/>
                    <a:pt x="38013" y="18568"/>
                    <a:pt x="38045" y="17927"/>
                  </a:cubicBezTo>
                  <a:cubicBezTo>
                    <a:pt x="38119" y="17918"/>
                    <a:pt x="38188" y="17913"/>
                    <a:pt x="38253" y="17913"/>
                  </a:cubicBezTo>
                  <a:cubicBezTo>
                    <a:pt x="38832" y="17913"/>
                    <a:pt x="39133" y="18249"/>
                    <a:pt x="39716" y="18370"/>
                  </a:cubicBezTo>
                  <a:cubicBezTo>
                    <a:pt x="39882" y="18405"/>
                    <a:pt x="40034" y="18422"/>
                    <a:pt x="40173" y="18422"/>
                  </a:cubicBezTo>
                  <a:cubicBezTo>
                    <a:pt x="41488" y="18422"/>
                    <a:pt x="41587" y="16922"/>
                    <a:pt x="41037" y="15811"/>
                  </a:cubicBezTo>
                  <a:cubicBezTo>
                    <a:pt x="40985" y="15698"/>
                    <a:pt x="40924" y="15605"/>
                    <a:pt x="40863" y="15524"/>
                  </a:cubicBezTo>
                  <a:cubicBezTo>
                    <a:pt x="40570" y="15091"/>
                    <a:pt x="40230" y="14929"/>
                    <a:pt x="39859" y="14929"/>
                  </a:cubicBezTo>
                  <a:cubicBezTo>
                    <a:pt x="39300" y="14929"/>
                    <a:pt x="38671" y="15297"/>
                    <a:pt x="38026" y="15670"/>
                  </a:cubicBezTo>
                  <a:cubicBezTo>
                    <a:pt x="37512" y="15967"/>
                    <a:pt x="37032" y="16116"/>
                    <a:pt x="36595" y="16116"/>
                  </a:cubicBezTo>
                  <a:cubicBezTo>
                    <a:pt x="36128" y="16116"/>
                    <a:pt x="35710" y="15946"/>
                    <a:pt x="35354" y="15605"/>
                  </a:cubicBezTo>
                  <a:cubicBezTo>
                    <a:pt x="35139" y="15390"/>
                    <a:pt x="34941" y="15122"/>
                    <a:pt x="34767" y="14789"/>
                  </a:cubicBezTo>
                  <a:cubicBezTo>
                    <a:pt x="34024" y="13399"/>
                    <a:pt x="34312" y="12265"/>
                    <a:pt x="34466" y="10789"/>
                  </a:cubicBezTo>
                  <a:cubicBezTo>
                    <a:pt x="34612" y="9325"/>
                    <a:pt x="33478" y="8583"/>
                    <a:pt x="33311" y="7282"/>
                  </a:cubicBezTo>
                  <a:cubicBezTo>
                    <a:pt x="33124" y="5911"/>
                    <a:pt x="32756" y="6057"/>
                    <a:pt x="31653" y="5397"/>
                  </a:cubicBezTo>
                  <a:cubicBezTo>
                    <a:pt x="30640" y="4797"/>
                    <a:pt x="29865" y="3995"/>
                    <a:pt x="29423" y="2953"/>
                  </a:cubicBezTo>
                  <a:cubicBezTo>
                    <a:pt x="28896" y="1716"/>
                    <a:pt x="27805" y="395"/>
                    <a:pt x="26370" y="62"/>
                  </a:cubicBezTo>
                  <a:cubicBezTo>
                    <a:pt x="26196" y="21"/>
                    <a:pt x="26050" y="1"/>
                    <a:pt x="2589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5221775" y="3488425"/>
              <a:ext cx="395275" cy="431500"/>
            </a:xfrm>
            <a:custGeom>
              <a:avLst/>
              <a:gdLst/>
              <a:ahLst/>
              <a:cxnLst/>
              <a:rect l="l" t="t" r="r" b="b"/>
              <a:pathLst>
                <a:path w="15811" h="17260" extrusionOk="0">
                  <a:moveTo>
                    <a:pt x="4025" y="1"/>
                  </a:moveTo>
                  <a:cubicBezTo>
                    <a:pt x="3555" y="1"/>
                    <a:pt x="3170" y="197"/>
                    <a:pt x="2712" y="347"/>
                  </a:cubicBezTo>
                  <a:cubicBezTo>
                    <a:pt x="2165" y="513"/>
                    <a:pt x="1703" y="513"/>
                    <a:pt x="1123" y="521"/>
                  </a:cubicBezTo>
                  <a:cubicBezTo>
                    <a:pt x="134" y="533"/>
                    <a:pt x="61" y="1048"/>
                    <a:pt x="1" y="1656"/>
                  </a:cubicBezTo>
                  <a:cubicBezTo>
                    <a:pt x="154" y="1656"/>
                    <a:pt x="300" y="1676"/>
                    <a:pt x="474" y="1717"/>
                  </a:cubicBezTo>
                  <a:cubicBezTo>
                    <a:pt x="1909" y="2050"/>
                    <a:pt x="3000" y="3371"/>
                    <a:pt x="3527" y="4608"/>
                  </a:cubicBezTo>
                  <a:cubicBezTo>
                    <a:pt x="3969" y="5650"/>
                    <a:pt x="4744" y="6452"/>
                    <a:pt x="5757" y="7052"/>
                  </a:cubicBezTo>
                  <a:cubicBezTo>
                    <a:pt x="6860" y="7712"/>
                    <a:pt x="7228" y="7566"/>
                    <a:pt x="7415" y="8937"/>
                  </a:cubicBezTo>
                  <a:cubicBezTo>
                    <a:pt x="7582" y="10238"/>
                    <a:pt x="8716" y="10980"/>
                    <a:pt x="8570" y="12444"/>
                  </a:cubicBezTo>
                  <a:cubicBezTo>
                    <a:pt x="8416" y="13920"/>
                    <a:pt x="8128" y="15054"/>
                    <a:pt x="8871" y="16444"/>
                  </a:cubicBezTo>
                  <a:cubicBezTo>
                    <a:pt x="9045" y="16777"/>
                    <a:pt x="9243" y="17045"/>
                    <a:pt x="9458" y="17260"/>
                  </a:cubicBezTo>
                  <a:cubicBezTo>
                    <a:pt x="9531" y="16891"/>
                    <a:pt x="9604" y="16517"/>
                    <a:pt x="9737" y="16230"/>
                  </a:cubicBezTo>
                  <a:cubicBezTo>
                    <a:pt x="10119" y="15428"/>
                    <a:pt x="10820" y="14839"/>
                    <a:pt x="11303" y="14094"/>
                  </a:cubicBezTo>
                  <a:cubicBezTo>
                    <a:pt x="11603" y="13619"/>
                    <a:pt x="11821" y="13125"/>
                    <a:pt x="11801" y="12557"/>
                  </a:cubicBezTo>
                  <a:cubicBezTo>
                    <a:pt x="11789" y="12168"/>
                    <a:pt x="11481" y="11609"/>
                    <a:pt x="11522" y="11260"/>
                  </a:cubicBezTo>
                  <a:cubicBezTo>
                    <a:pt x="11553" y="10996"/>
                    <a:pt x="11591" y="10921"/>
                    <a:pt x="11653" y="10921"/>
                  </a:cubicBezTo>
                  <a:cubicBezTo>
                    <a:pt x="11736" y="10921"/>
                    <a:pt x="11860" y="11053"/>
                    <a:pt x="12066" y="11053"/>
                  </a:cubicBezTo>
                  <a:cubicBezTo>
                    <a:pt x="12070" y="11053"/>
                    <a:pt x="12073" y="11053"/>
                    <a:pt x="12076" y="11053"/>
                  </a:cubicBezTo>
                  <a:cubicBezTo>
                    <a:pt x="12490" y="11053"/>
                    <a:pt x="12665" y="10814"/>
                    <a:pt x="13045" y="10721"/>
                  </a:cubicBezTo>
                  <a:cubicBezTo>
                    <a:pt x="13201" y="10683"/>
                    <a:pt x="13378" y="10670"/>
                    <a:pt x="13564" y="10670"/>
                  </a:cubicBezTo>
                  <a:cubicBezTo>
                    <a:pt x="13946" y="10670"/>
                    <a:pt x="14363" y="10725"/>
                    <a:pt x="14695" y="10733"/>
                  </a:cubicBezTo>
                  <a:cubicBezTo>
                    <a:pt x="15543" y="10733"/>
                    <a:pt x="15810" y="10652"/>
                    <a:pt x="15595" y="9772"/>
                  </a:cubicBezTo>
                  <a:cubicBezTo>
                    <a:pt x="15449" y="9164"/>
                    <a:pt x="15316" y="8496"/>
                    <a:pt x="14768" y="8174"/>
                  </a:cubicBezTo>
                  <a:cubicBezTo>
                    <a:pt x="14233" y="7854"/>
                    <a:pt x="13552" y="7867"/>
                    <a:pt x="13180" y="7287"/>
                  </a:cubicBezTo>
                  <a:cubicBezTo>
                    <a:pt x="12819" y="6711"/>
                    <a:pt x="13180" y="5978"/>
                    <a:pt x="12750" y="5483"/>
                  </a:cubicBezTo>
                  <a:cubicBezTo>
                    <a:pt x="12252" y="4928"/>
                    <a:pt x="11623" y="5134"/>
                    <a:pt x="11315" y="4348"/>
                  </a:cubicBezTo>
                  <a:cubicBezTo>
                    <a:pt x="10914" y="3347"/>
                    <a:pt x="11522" y="2236"/>
                    <a:pt x="10480" y="1628"/>
                  </a:cubicBezTo>
                  <a:cubicBezTo>
                    <a:pt x="10045" y="1375"/>
                    <a:pt x="9619" y="1306"/>
                    <a:pt x="9194" y="1306"/>
                  </a:cubicBezTo>
                  <a:cubicBezTo>
                    <a:pt x="8690" y="1306"/>
                    <a:pt x="8188" y="1402"/>
                    <a:pt x="7674" y="1402"/>
                  </a:cubicBezTo>
                  <a:cubicBezTo>
                    <a:pt x="7489" y="1402"/>
                    <a:pt x="7303" y="1390"/>
                    <a:pt x="7115" y="1356"/>
                  </a:cubicBezTo>
                  <a:cubicBezTo>
                    <a:pt x="6085" y="1182"/>
                    <a:pt x="5352" y="172"/>
                    <a:pt x="4269" y="19"/>
                  </a:cubicBezTo>
                  <a:cubicBezTo>
                    <a:pt x="4185" y="6"/>
                    <a:pt x="4103" y="1"/>
                    <a:pt x="402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3"/>
            <p:cNvSpPr/>
            <p:nvPr/>
          </p:nvSpPr>
          <p:spPr>
            <a:xfrm>
              <a:off x="5393950" y="5099425"/>
              <a:ext cx="53950" cy="71950"/>
            </a:xfrm>
            <a:custGeom>
              <a:avLst/>
              <a:gdLst/>
              <a:ahLst/>
              <a:cxnLst/>
              <a:rect l="l" t="t" r="r" b="b"/>
              <a:pathLst>
                <a:path w="2158" h="2878" extrusionOk="0">
                  <a:moveTo>
                    <a:pt x="167" y="0"/>
                  </a:moveTo>
                  <a:cubicBezTo>
                    <a:pt x="80" y="0"/>
                    <a:pt x="20" y="59"/>
                    <a:pt x="1" y="294"/>
                  </a:cubicBezTo>
                  <a:cubicBezTo>
                    <a:pt x="366" y="674"/>
                    <a:pt x="942" y="1327"/>
                    <a:pt x="929" y="1883"/>
                  </a:cubicBezTo>
                  <a:cubicBezTo>
                    <a:pt x="929" y="2090"/>
                    <a:pt x="695" y="2637"/>
                    <a:pt x="860" y="2811"/>
                  </a:cubicBezTo>
                  <a:cubicBezTo>
                    <a:pt x="904" y="2859"/>
                    <a:pt x="1014" y="2878"/>
                    <a:pt x="1128" y="2878"/>
                  </a:cubicBezTo>
                  <a:cubicBezTo>
                    <a:pt x="1257" y="2878"/>
                    <a:pt x="1392" y="2854"/>
                    <a:pt x="1449" y="2820"/>
                  </a:cubicBezTo>
                  <a:cubicBezTo>
                    <a:pt x="1643" y="2730"/>
                    <a:pt x="1724" y="2504"/>
                    <a:pt x="1756" y="2304"/>
                  </a:cubicBezTo>
                  <a:cubicBezTo>
                    <a:pt x="1789" y="2057"/>
                    <a:pt x="1736" y="1883"/>
                    <a:pt x="1838" y="1644"/>
                  </a:cubicBezTo>
                  <a:cubicBezTo>
                    <a:pt x="1951" y="1389"/>
                    <a:pt x="2158" y="1141"/>
                    <a:pt x="2096" y="820"/>
                  </a:cubicBezTo>
                  <a:cubicBezTo>
                    <a:pt x="2003" y="334"/>
                    <a:pt x="1383" y="172"/>
                    <a:pt x="974" y="100"/>
                  </a:cubicBezTo>
                  <a:cubicBezTo>
                    <a:pt x="767" y="66"/>
                    <a:pt x="581" y="100"/>
                    <a:pt x="386" y="47"/>
                  </a:cubicBezTo>
                  <a:cubicBezTo>
                    <a:pt x="304" y="30"/>
                    <a:pt x="229" y="0"/>
                    <a:pt x="16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3"/>
            <p:cNvSpPr/>
            <p:nvPr/>
          </p:nvSpPr>
          <p:spPr>
            <a:xfrm>
              <a:off x="5383375" y="5022575"/>
              <a:ext cx="59675" cy="29275"/>
            </a:xfrm>
            <a:custGeom>
              <a:avLst/>
              <a:gdLst/>
              <a:ahLst/>
              <a:cxnLst/>
              <a:rect l="l" t="t" r="r" b="b"/>
              <a:pathLst>
                <a:path w="2387" h="1171" extrusionOk="0">
                  <a:moveTo>
                    <a:pt x="1560" y="1"/>
                  </a:moveTo>
                  <a:cubicBezTo>
                    <a:pt x="1373" y="1"/>
                    <a:pt x="1181" y="15"/>
                    <a:pt x="995" y="15"/>
                  </a:cubicBezTo>
                  <a:cubicBezTo>
                    <a:pt x="925" y="15"/>
                    <a:pt x="856" y="13"/>
                    <a:pt x="789" y="8"/>
                  </a:cubicBezTo>
                  <a:cubicBezTo>
                    <a:pt x="767" y="6"/>
                    <a:pt x="745" y="5"/>
                    <a:pt x="721" y="5"/>
                  </a:cubicBezTo>
                  <a:cubicBezTo>
                    <a:pt x="412" y="5"/>
                    <a:pt x="0" y="137"/>
                    <a:pt x="87" y="522"/>
                  </a:cubicBezTo>
                  <a:cubicBezTo>
                    <a:pt x="42" y="729"/>
                    <a:pt x="55" y="822"/>
                    <a:pt x="55" y="895"/>
                  </a:cubicBezTo>
                  <a:cubicBezTo>
                    <a:pt x="77" y="896"/>
                    <a:pt x="99" y="896"/>
                    <a:pt x="121" y="896"/>
                  </a:cubicBezTo>
                  <a:cubicBezTo>
                    <a:pt x="239" y="896"/>
                    <a:pt x="358" y="886"/>
                    <a:pt x="476" y="886"/>
                  </a:cubicBezTo>
                  <a:cubicBezTo>
                    <a:pt x="532" y="886"/>
                    <a:pt x="587" y="888"/>
                    <a:pt x="643" y="895"/>
                  </a:cubicBezTo>
                  <a:cubicBezTo>
                    <a:pt x="837" y="923"/>
                    <a:pt x="963" y="1009"/>
                    <a:pt x="1150" y="1090"/>
                  </a:cubicBezTo>
                  <a:cubicBezTo>
                    <a:pt x="1278" y="1146"/>
                    <a:pt x="1383" y="1170"/>
                    <a:pt x="1474" y="1170"/>
                  </a:cubicBezTo>
                  <a:cubicBezTo>
                    <a:pt x="1721" y="1170"/>
                    <a:pt x="1867" y="989"/>
                    <a:pt x="2086" y="749"/>
                  </a:cubicBezTo>
                  <a:cubicBezTo>
                    <a:pt x="2386" y="429"/>
                    <a:pt x="2252" y="81"/>
                    <a:pt x="1838" y="15"/>
                  </a:cubicBezTo>
                  <a:cubicBezTo>
                    <a:pt x="1748" y="5"/>
                    <a:pt x="1654" y="1"/>
                    <a:pt x="156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5317950" y="5051025"/>
              <a:ext cx="52125" cy="41925"/>
            </a:xfrm>
            <a:custGeom>
              <a:avLst/>
              <a:gdLst/>
              <a:ahLst/>
              <a:cxnLst/>
              <a:rect l="l" t="t" r="r" b="b"/>
              <a:pathLst>
                <a:path w="2085" h="1677" extrusionOk="0">
                  <a:moveTo>
                    <a:pt x="1760" y="0"/>
                  </a:moveTo>
                  <a:cubicBezTo>
                    <a:pt x="1662" y="0"/>
                    <a:pt x="1551" y="23"/>
                    <a:pt x="1456" y="53"/>
                  </a:cubicBezTo>
                  <a:cubicBezTo>
                    <a:pt x="1434" y="50"/>
                    <a:pt x="1411" y="49"/>
                    <a:pt x="1389" y="49"/>
                  </a:cubicBezTo>
                  <a:cubicBezTo>
                    <a:pt x="984" y="49"/>
                    <a:pt x="475" y="444"/>
                    <a:pt x="260" y="754"/>
                  </a:cubicBezTo>
                  <a:cubicBezTo>
                    <a:pt x="114" y="961"/>
                    <a:pt x="0" y="1609"/>
                    <a:pt x="361" y="1675"/>
                  </a:cubicBezTo>
                  <a:cubicBezTo>
                    <a:pt x="374" y="1676"/>
                    <a:pt x="387" y="1677"/>
                    <a:pt x="398" y="1677"/>
                  </a:cubicBezTo>
                  <a:cubicBezTo>
                    <a:pt x="590" y="1677"/>
                    <a:pt x="607" y="1468"/>
                    <a:pt x="702" y="1334"/>
                  </a:cubicBezTo>
                  <a:cubicBezTo>
                    <a:pt x="835" y="1136"/>
                    <a:pt x="937" y="1107"/>
                    <a:pt x="1188" y="1054"/>
                  </a:cubicBezTo>
                  <a:cubicBezTo>
                    <a:pt x="1330" y="1034"/>
                    <a:pt x="1598" y="994"/>
                    <a:pt x="1723" y="888"/>
                  </a:cubicBezTo>
                  <a:cubicBezTo>
                    <a:pt x="1845" y="775"/>
                    <a:pt x="1796" y="653"/>
                    <a:pt x="1857" y="519"/>
                  </a:cubicBezTo>
                  <a:cubicBezTo>
                    <a:pt x="1910" y="385"/>
                    <a:pt x="2084" y="260"/>
                    <a:pt x="1991" y="94"/>
                  </a:cubicBezTo>
                  <a:cubicBezTo>
                    <a:pt x="1950" y="25"/>
                    <a:pt x="1862" y="0"/>
                    <a:pt x="176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3"/>
            <p:cNvSpPr/>
            <p:nvPr/>
          </p:nvSpPr>
          <p:spPr>
            <a:xfrm>
              <a:off x="5272350" y="4923600"/>
              <a:ext cx="68825" cy="74500"/>
            </a:xfrm>
            <a:custGeom>
              <a:avLst/>
              <a:gdLst/>
              <a:ahLst/>
              <a:cxnLst/>
              <a:rect l="l" t="t" r="r" b="b"/>
              <a:pathLst>
                <a:path w="2753" h="2980" extrusionOk="0">
                  <a:moveTo>
                    <a:pt x="793" y="0"/>
                  </a:moveTo>
                  <a:cubicBezTo>
                    <a:pt x="638" y="0"/>
                    <a:pt x="476" y="32"/>
                    <a:pt x="309" y="107"/>
                  </a:cubicBezTo>
                  <a:cubicBezTo>
                    <a:pt x="876" y="407"/>
                    <a:pt x="1030" y="1388"/>
                    <a:pt x="597" y="1830"/>
                  </a:cubicBezTo>
                  <a:cubicBezTo>
                    <a:pt x="389" y="2025"/>
                    <a:pt x="154" y="2036"/>
                    <a:pt x="94" y="2317"/>
                  </a:cubicBezTo>
                  <a:cubicBezTo>
                    <a:pt x="0" y="2770"/>
                    <a:pt x="503" y="2953"/>
                    <a:pt x="876" y="2973"/>
                  </a:cubicBezTo>
                  <a:cubicBezTo>
                    <a:pt x="924" y="2978"/>
                    <a:pt x="966" y="2980"/>
                    <a:pt x="1003" y="2980"/>
                  </a:cubicBezTo>
                  <a:cubicBezTo>
                    <a:pt x="1336" y="2980"/>
                    <a:pt x="1255" y="2803"/>
                    <a:pt x="1536" y="2551"/>
                  </a:cubicBezTo>
                  <a:cubicBezTo>
                    <a:pt x="1744" y="2356"/>
                    <a:pt x="2105" y="2410"/>
                    <a:pt x="2319" y="2203"/>
                  </a:cubicBezTo>
                  <a:cubicBezTo>
                    <a:pt x="2753" y="1789"/>
                    <a:pt x="2360" y="1108"/>
                    <a:pt x="2060" y="727"/>
                  </a:cubicBezTo>
                  <a:cubicBezTo>
                    <a:pt x="1803" y="404"/>
                    <a:pt x="1345" y="0"/>
                    <a:pt x="79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3"/>
            <p:cNvSpPr/>
            <p:nvPr/>
          </p:nvSpPr>
          <p:spPr>
            <a:xfrm>
              <a:off x="5253200" y="4811825"/>
              <a:ext cx="102625" cy="56425"/>
            </a:xfrm>
            <a:custGeom>
              <a:avLst/>
              <a:gdLst/>
              <a:ahLst/>
              <a:cxnLst/>
              <a:rect l="l" t="t" r="r" b="b"/>
              <a:pathLst>
                <a:path w="4105" h="2257" extrusionOk="0">
                  <a:moveTo>
                    <a:pt x="1834" y="0"/>
                  </a:moveTo>
                  <a:cubicBezTo>
                    <a:pt x="1783" y="0"/>
                    <a:pt x="1732" y="7"/>
                    <a:pt x="1683" y="22"/>
                  </a:cubicBezTo>
                  <a:cubicBezTo>
                    <a:pt x="1455" y="82"/>
                    <a:pt x="1354" y="318"/>
                    <a:pt x="1086" y="370"/>
                  </a:cubicBezTo>
                  <a:cubicBezTo>
                    <a:pt x="1067" y="368"/>
                    <a:pt x="1047" y="367"/>
                    <a:pt x="1026" y="367"/>
                  </a:cubicBezTo>
                  <a:cubicBezTo>
                    <a:pt x="726" y="367"/>
                    <a:pt x="292" y="556"/>
                    <a:pt x="179" y="836"/>
                  </a:cubicBezTo>
                  <a:cubicBezTo>
                    <a:pt x="1" y="1257"/>
                    <a:pt x="506" y="1412"/>
                    <a:pt x="828" y="1497"/>
                  </a:cubicBezTo>
                  <a:cubicBezTo>
                    <a:pt x="1228" y="1598"/>
                    <a:pt x="1610" y="1631"/>
                    <a:pt x="2003" y="1773"/>
                  </a:cubicBezTo>
                  <a:cubicBezTo>
                    <a:pt x="2343" y="1906"/>
                    <a:pt x="2725" y="2187"/>
                    <a:pt x="3085" y="2247"/>
                  </a:cubicBezTo>
                  <a:cubicBezTo>
                    <a:pt x="3128" y="2254"/>
                    <a:pt x="3170" y="2257"/>
                    <a:pt x="3211" y="2257"/>
                  </a:cubicBezTo>
                  <a:cubicBezTo>
                    <a:pt x="3808" y="2257"/>
                    <a:pt x="4105" y="1563"/>
                    <a:pt x="3900" y="1043"/>
                  </a:cubicBezTo>
                  <a:cubicBezTo>
                    <a:pt x="3807" y="763"/>
                    <a:pt x="3571" y="589"/>
                    <a:pt x="3312" y="544"/>
                  </a:cubicBezTo>
                  <a:cubicBezTo>
                    <a:pt x="2919" y="496"/>
                    <a:pt x="2878" y="569"/>
                    <a:pt x="2550" y="318"/>
                  </a:cubicBezTo>
                  <a:cubicBezTo>
                    <a:pt x="2366" y="181"/>
                    <a:pt x="2097" y="0"/>
                    <a:pt x="183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5200800" y="5199900"/>
              <a:ext cx="53275" cy="37525"/>
            </a:xfrm>
            <a:custGeom>
              <a:avLst/>
              <a:gdLst/>
              <a:ahLst/>
              <a:cxnLst/>
              <a:rect l="l" t="t" r="r" b="b"/>
              <a:pathLst>
                <a:path w="2131" h="1501" extrusionOk="0">
                  <a:moveTo>
                    <a:pt x="1094" y="0"/>
                  </a:moveTo>
                  <a:cubicBezTo>
                    <a:pt x="572" y="0"/>
                    <a:pt x="0" y="238"/>
                    <a:pt x="118" y="835"/>
                  </a:cubicBezTo>
                  <a:cubicBezTo>
                    <a:pt x="87" y="1315"/>
                    <a:pt x="252" y="1501"/>
                    <a:pt x="453" y="1501"/>
                  </a:cubicBezTo>
                  <a:cubicBezTo>
                    <a:pt x="594" y="1501"/>
                    <a:pt x="752" y="1410"/>
                    <a:pt x="872" y="1265"/>
                  </a:cubicBezTo>
                  <a:cubicBezTo>
                    <a:pt x="1046" y="1063"/>
                    <a:pt x="985" y="929"/>
                    <a:pt x="1253" y="803"/>
                  </a:cubicBezTo>
                  <a:cubicBezTo>
                    <a:pt x="1448" y="710"/>
                    <a:pt x="1594" y="790"/>
                    <a:pt x="1736" y="637"/>
                  </a:cubicBezTo>
                  <a:cubicBezTo>
                    <a:pt x="2131" y="258"/>
                    <a:pt x="1639" y="0"/>
                    <a:pt x="109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5189850" y="5134650"/>
              <a:ext cx="78875" cy="46650"/>
            </a:xfrm>
            <a:custGeom>
              <a:avLst/>
              <a:gdLst/>
              <a:ahLst/>
              <a:cxnLst/>
              <a:rect l="l" t="t" r="r" b="b"/>
              <a:pathLst>
                <a:path w="3155" h="1866" extrusionOk="0">
                  <a:moveTo>
                    <a:pt x="2352" y="0"/>
                  </a:moveTo>
                  <a:cubicBezTo>
                    <a:pt x="1659" y="0"/>
                    <a:pt x="1577" y="535"/>
                    <a:pt x="957" y="689"/>
                  </a:cubicBezTo>
                  <a:cubicBezTo>
                    <a:pt x="903" y="703"/>
                    <a:pt x="849" y="707"/>
                    <a:pt x="797" y="707"/>
                  </a:cubicBezTo>
                  <a:cubicBezTo>
                    <a:pt x="724" y="707"/>
                    <a:pt x="654" y="700"/>
                    <a:pt x="585" y="700"/>
                  </a:cubicBezTo>
                  <a:cubicBezTo>
                    <a:pt x="476" y="700"/>
                    <a:pt x="372" y="719"/>
                    <a:pt x="276" y="822"/>
                  </a:cubicBezTo>
                  <a:cubicBezTo>
                    <a:pt x="102" y="1022"/>
                    <a:pt x="122" y="1495"/>
                    <a:pt x="0" y="1743"/>
                  </a:cubicBezTo>
                  <a:cubicBezTo>
                    <a:pt x="72" y="1831"/>
                    <a:pt x="138" y="1865"/>
                    <a:pt x="200" y="1865"/>
                  </a:cubicBezTo>
                  <a:cubicBezTo>
                    <a:pt x="377" y="1865"/>
                    <a:pt x="525" y="1593"/>
                    <a:pt x="702" y="1524"/>
                  </a:cubicBezTo>
                  <a:cubicBezTo>
                    <a:pt x="773" y="1491"/>
                    <a:pt x="843" y="1479"/>
                    <a:pt x="913" y="1479"/>
                  </a:cubicBezTo>
                  <a:cubicBezTo>
                    <a:pt x="1129" y="1479"/>
                    <a:pt x="1338" y="1603"/>
                    <a:pt x="1566" y="1649"/>
                  </a:cubicBezTo>
                  <a:cubicBezTo>
                    <a:pt x="1676" y="1675"/>
                    <a:pt x="1879" y="1722"/>
                    <a:pt x="2055" y="1722"/>
                  </a:cubicBezTo>
                  <a:cubicBezTo>
                    <a:pt x="2156" y="1722"/>
                    <a:pt x="2248" y="1706"/>
                    <a:pt x="2307" y="1662"/>
                  </a:cubicBezTo>
                  <a:cubicBezTo>
                    <a:pt x="2473" y="1524"/>
                    <a:pt x="2473" y="1196"/>
                    <a:pt x="2578" y="1009"/>
                  </a:cubicBezTo>
                  <a:cubicBezTo>
                    <a:pt x="2834" y="535"/>
                    <a:pt x="3154" y="0"/>
                    <a:pt x="235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5118075" y="5200925"/>
              <a:ext cx="34925" cy="38350"/>
            </a:xfrm>
            <a:custGeom>
              <a:avLst/>
              <a:gdLst/>
              <a:ahLst/>
              <a:cxnLst/>
              <a:rect l="l" t="t" r="r" b="b"/>
              <a:pathLst>
                <a:path w="1397" h="1534" extrusionOk="0">
                  <a:moveTo>
                    <a:pt x="916" y="0"/>
                  </a:moveTo>
                  <a:cubicBezTo>
                    <a:pt x="553" y="0"/>
                    <a:pt x="254" y="131"/>
                    <a:pt x="156" y="482"/>
                  </a:cubicBezTo>
                  <a:cubicBezTo>
                    <a:pt x="115" y="661"/>
                    <a:pt x="200" y="876"/>
                    <a:pt x="156" y="1050"/>
                  </a:cubicBezTo>
                  <a:cubicBezTo>
                    <a:pt x="127" y="1236"/>
                    <a:pt x="14" y="1350"/>
                    <a:pt x="1" y="1524"/>
                  </a:cubicBezTo>
                  <a:cubicBezTo>
                    <a:pt x="98" y="1529"/>
                    <a:pt x="181" y="1533"/>
                    <a:pt x="255" y="1533"/>
                  </a:cubicBezTo>
                  <a:cubicBezTo>
                    <a:pt x="611" y="1533"/>
                    <a:pt x="721" y="1445"/>
                    <a:pt x="910" y="1062"/>
                  </a:cubicBezTo>
                  <a:cubicBezTo>
                    <a:pt x="1056" y="774"/>
                    <a:pt x="1396" y="409"/>
                    <a:pt x="1076" y="8"/>
                  </a:cubicBezTo>
                  <a:cubicBezTo>
                    <a:pt x="1022" y="3"/>
                    <a:pt x="968" y="0"/>
                    <a:pt x="9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3"/>
            <p:cNvSpPr/>
            <p:nvPr/>
          </p:nvSpPr>
          <p:spPr>
            <a:xfrm>
              <a:off x="5132575" y="5027625"/>
              <a:ext cx="83075" cy="66450"/>
            </a:xfrm>
            <a:custGeom>
              <a:avLst/>
              <a:gdLst/>
              <a:ahLst/>
              <a:cxnLst/>
              <a:rect l="l" t="t" r="r" b="b"/>
              <a:pathLst>
                <a:path w="3323" h="2658" extrusionOk="0">
                  <a:moveTo>
                    <a:pt x="21" y="0"/>
                  </a:moveTo>
                  <a:lnTo>
                    <a:pt x="21" y="0"/>
                  </a:lnTo>
                  <a:cubicBezTo>
                    <a:pt x="1" y="742"/>
                    <a:pt x="403" y="1175"/>
                    <a:pt x="1022" y="1443"/>
                  </a:cubicBezTo>
                  <a:cubicBezTo>
                    <a:pt x="1331" y="1576"/>
                    <a:pt x="1452" y="1642"/>
                    <a:pt x="1630" y="1917"/>
                  </a:cubicBezTo>
                  <a:cubicBezTo>
                    <a:pt x="1825" y="2238"/>
                    <a:pt x="1817" y="2412"/>
                    <a:pt x="2199" y="2578"/>
                  </a:cubicBezTo>
                  <a:cubicBezTo>
                    <a:pt x="2324" y="2631"/>
                    <a:pt x="2461" y="2657"/>
                    <a:pt x="2590" y="2657"/>
                  </a:cubicBezTo>
                  <a:cubicBezTo>
                    <a:pt x="2996" y="2657"/>
                    <a:pt x="3322" y="2397"/>
                    <a:pt x="2968" y="1889"/>
                  </a:cubicBezTo>
                  <a:cubicBezTo>
                    <a:pt x="2807" y="1642"/>
                    <a:pt x="2393" y="1576"/>
                    <a:pt x="2178" y="1394"/>
                  </a:cubicBezTo>
                  <a:cubicBezTo>
                    <a:pt x="1918" y="1187"/>
                    <a:pt x="1898" y="908"/>
                    <a:pt x="1703" y="669"/>
                  </a:cubicBezTo>
                  <a:cubicBezTo>
                    <a:pt x="1424" y="352"/>
                    <a:pt x="504" y="93"/>
                    <a:pt x="94" y="53"/>
                  </a:cubicBezTo>
                  <a:cubicBezTo>
                    <a:pt x="84" y="78"/>
                    <a:pt x="81" y="101"/>
                    <a:pt x="74" y="101"/>
                  </a:cubicBezTo>
                  <a:cubicBezTo>
                    <a:pt x="66" y="101"/>
                    <a:pt x="53" y="75"/>
                    <a:pt x="2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3"/>
            <p:cNvSpPr/>
            <p:nvPr/>
          </p:nvSpPr>
          <p:spPr>
            <a:xfrm>
              <a:off x="5083850" y="5077875"/>
              <a:ext cx="45625" cy="67650"/>
            </a:xfrm>
            <a:custGeom>
              <a:avLst/>
              <a:gdLst/>
              <a:ahLst/>
              <a:cxnLst/>
              <a:rect l="l" t="t" r="r" b="b"/>
              <a:pathLst>
                <a:path w="1825" h="2706" extrusionOk="0">
                  <a:moveTo>
                    <a:pt x="661" y="0"/>
                  </a:moveTo>
                  <a:cubicBezTo>
                    <a:pt x="0" y="167"/>
                    <a:pt x="195" y="949"/>
                    <a:pt x="348" y="1395"/>
                  </a:cubicBezTo>
                  <a:cubicBezTo>
                    <a:pt x="523" y="1886"/>
                    <a:pt x="319" y="2705"/>
                    <a:pt x="1011" y="2705"/>
                  </a:cubicBezTo>
                  <a:cubicBezTo>
                    <a:pt x="1028" y="2705"/>
                    <a:pt x="1045" y="2705"/>
                    <a:pt x="1063" y="2704"/>
                  </a:cubicBezTo>
                  <a:cubicBezTo>
                    <a:pt x="1824" y="2664"/>
                    <a:pt x="1321" y="1938"/>
                    <a:pt x="1269" y="1497"/>
                  </a:cubicBezTo>
                  <a:cubicBezTo>
                    <a:pt x="1196" y="876"/>
                    <a:pt x="1208" y="621"/>
                    <a:pt x="66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4564250" y="2111175"/>
              <a:ext cx="649325" cy="342675"/>
            </a:xfrm>
            <a:custGeom>
              <a:avLst/>
              <a:gdLst/>
              <a:ahLst/>
              <a:cxnLst/>
              <a:rect l="l" t="t" r="r" b="b"/>
              <a:pathLst>
                <a:path w="25973" h="13707" extrusionOk="0">
                  <a:moveTo>
                    <a:pt x="14031" y="0"/>
                  </a:moveTo>
                  <a:cubicBezTo>
                    <a:pt x="13678" y="0"/>
                    <a:pt x="13326" y="91"/>
                    <a:pt x="12989" y="281"/>
                  </a:cubicBezTo>
                  <a:cubicBezTo>
                    <a:pt x="12421" y="601"/>
                    <a:pt x="11253" y="1042"/>
                    <a:pt x="10905" y="1695"/>
                  </a:cubicBezTo>
                  <a:cubicBezTo>
                    <a:pt x="10873" y="1744"/>
                    <a:pt x="10853" y="1796"/>
                    <a:pt x="10832" y="1858"/>
                  </a:cubicBezTo>
                  <a:cubicBezTo>
                    <a:pt x="10625" y="2550"/>
                    <a:pt x="11160" y="3479"/>
                    <a:pt x="11420" y="4087"/>
                  </a:cubicBezTo>
                  <a:cubicBezTo>
                    <a:pt x="11541" y="4363"/>
                    <a:pt x="12016" y="4930"/>
                    <a:pt x="11923" y="5243"/>
                  </a:cubicBezTo>
                  <a:cubicBezTo>
                    <a:pt x="11833" y="5551"/>
                    <a:pt x="11087" y="5757"/>
                    <a:pt x="10800" y="5931"/>
                  </a:cubicBezTo>
                  <a:cubicBezTo>
                    <a:pt x="10265" y="6262"/>
                    <a:pt x="9703" y="6632"/>
                    <a:pt x="9033" y="6632"/>
                  </a:cubicBezTo>
                  <a:cubicBezTo>
                    <a:pt x="8930" y="6632"/>
                    <a:pt x="8824" y="6624"/>
                    <a:pt x="8716" y="6605"/>
                  </a:cubicBezTo>
                  <a:cubicBezTo>
                    <a:pt x="7974" y="6470"/>
                    <a:pt x="7687" y="5871"/>
                    <a:pt x="7326" y="5283"/>
                  </a:cubicBezTo>
                  <a:cubicBezTo>
                    <a:pt x="6647" y="4159"/>
                    <a:pt x="6103" y="3128"/>
                    <a:pt x="4760" y="3128"/>
                  </a:cubicBezTo>
                  <a:cubicBezTo>
                    <a:pt x="4611" y="3128"/>
                    <a:pt x="4452" y="3141"/>
                    <a:pt x="4281" y="3167"/>
                  </a:cubicBezTo>
                  <a:cubicBezTo>
                    <a:pt x="3713" y="3252"/>
                    <a:pt x="2952" y="3394"/>
                    <a:pt x="2591" y="3819"/>
                  </a:cubicBezTo>
                  <a:cubicBezTo>
                    <a:pt x="2169" y="4314"/>
                    <a:pt x="1674" y="5170"/>
                    <a:pt x="1455" y="5798"/>
                  </a:cubicBezTo>
                  <a:cubicBezTo>
                    <a:pt x="1221" y="6459"/>
                    <a:pt x="1395" y="7026"/>
                    <a:pt x="1354" y="7695"/>
                  </a:cubicBezTo>
                  <a:cubicBezTo>
                    <a:pt x="1314" y="8348"/>
                    <a:pt x="1156" y="8842"/>
                    <a:pt x="828" y="9418"/>
                  </a:cubicBezTo>
                  <a:cubicBezTo>
                    <a:pt x="1" y="10861"/>
                    <a:pt x="312" y="11769"/>
                    <a:pt x="1107" y="12965"/>
                  </a:cubicBezTo>
                  <a:cubicBezTo>
                    <a:pt x="1168" y="12872"/>
                    <a:pt x="1269" y="12770"/>
                    <a:pt x="1395" y="12669"/>
                  </a:cubicBezTo>
                  <a:cubicBezTo>
                    <a:pt x="2209" y="12016"/>
                    <a:pt x="3012" y="11275"/>
                    <a:pt x="4046" y="11173"/>
                  </a:cubicBezTo>
                  <a:cubicBezTo>
                    <a:pt x="4327" y="11146"/>
                    <a:pt x="4613" y="11137"/>
                    <a:pt x="4901" y="11137"/>
                  </a:cubicBezTo>
                  <a:cubicBezTo>
                    <a:pt x="5439" y="11137"/>
                    <a:pt x="5985" y="11168"/>
                    <a:pt x="6525" y="11168"/>
                  </a:cubicBezTo>
                  <a:cubicBezTo>
                    <a:pt x="6906" y="11168"/>
                    <a:pt x="7284" y="11153"/>
                    <a:pt x="7654" y="11100"/>
                  </a:cubicBezTo>
                  <a:cubicBezTo>
                    <a:pt x="8295" y="11015"/>
                    <a:pt x="8842" y="10699"/>
                    <a:pt x="9523" y="10699"/>
                  </a:cubicBezTo>
                  <a:cubicBezTo>
                    <a:pt x="10204" y="10699"/>
                    <a:pt x="10800" y="11007"/>
                    <a:pt x="11461" y="11039"/>
                  </a:cubicBezTo>
                  <a:cubicBezTo>
                    <a:pt x="11482" y="11040"/>
                    <a:pt x="11502" y="11040"/>
                    <a:pt x="11522" y="11040"/>
                  </a:cubicBezTo>
                  <a:cubicBezTo>
                    <a:pt x="12579" y="11040"/>
                    <a:pt x="12956" y="9918"/>
                    <a:pt x="13636" y="9918"/>
                  </a:cubicBezTo>
                  <a:cubicBezTo>
                    <a:pt x="13888" y="9918"/>
                    <a:pt x="14181" y="10071"/>
                    <a:pt x="14565" y="10492"/>
                  </a:cubicBezTo>
                  <a:cubicBezTo>
                    <a:pt x="14853" y="10800"/>
                    <a:pt x="14707" y="10853"/>
                    <a:pt x="15173" y="10966"/>
                  </a:cubicBezTo>
                  <a:cubicBezTo>
                    <a:pt x="15258" y="10988"/>
                    <a:pt x="15345" y="10995"/>
                    <a:pt x="15435" y="10995"/>
                  </a:cubicBezTo>
                  <a:cubicBezTo>
                    <a:pt x="15636" y="10995"/>
                    <a:pt x="15846" y="10958"/>
                    <a:pt x="16050" y="10958"/>
                  </a:cubicBezTo>
                  <a:cubicBezTo>
                    <a:pt x="16102" y="10958"/>
                    <a:pt x="16153" y="10960"/>
                    <a:pt x="16204" y="10966"/>
                  </a:cubicBezTo>
                  <a:cubicBezTo>
                    <a:pt x="17031" y="11088"/>
                    <a:pt x="17216" y="11696"/>
                    <a:pt x="17897" y="12109"/>
                  </a:cubicBezTo>
                  <a:cubicBezTo>
                    <a:pt x="18462" y="12450"/>
                    <a:pt x="19154" y="12575"/>
                    <a:pt x="19682" y="12985"/>
                  </a:cubicBezTo>
                  <a:cubicBezTo>
                    <a:pt x="19916" y="13172"/>
                    <a:pt x="20176" y="13439"/>
                    <a:pt x="20350" y="13707"/>
                  </a:cubicBezTo>
                  <a:cubicBezTo>
                    <a:pt x="20557" y="13151"/>
                    <a:pt x="20764" y="12575"/>
                    <a:pt x="21506" y="12410"/>
                  </a:cubicBezTo>
                  <a:cubicBezTo>
                    <a:pt x="21621" y="12386"/>
                    <a:pt x="21735" y="12379"/>
                    <a:pt x="21848" y="12379"/>
                  </a:cubicBezTo>
                  <a:cubicBezTo>
                    <a:pt x="22036" y="12379"/>
                    <a:pt x="22222" y="12399"/>
                    <a:pt x="22405" y="12399"/>
                  </a:cubicBezTo>
                  <a:cubicBezTo>
                    <a:pt x="22637" y="12399"/>
                    <a:pt x="22864" y="12366"/>
                    <a:pt x="23083" y="12215"/>
                  </a:cubicBezTo>
                  <a:cubicBezTo>
                    <a:pt x="23682" y="11802"/>
                    <a:pt x="23723" y="11140"/>
                    <a:pt x="24384" y="10740"/>
                  </a:cubicBezTo>
                  <a:cubicBezTo>
                    <a:pt x="24704" y="10541"/>
                    <a:pt x="25000" y="10459"/>
                    <a:pt x="25300" y="10452"/>
                  </a:cubicBezTo>
                  <a:cubicBezTo>
                    <a:pt x="25312" y="10294"/>
                    <a:pt x="25333" y="10131"/>
                    <a:pt x="25385" y="9965"/>
                  </a:cubicBezTo>
                  <a:cubicBezTo>
                    <a:pt x="25673" y="9037"/>
                    <a:pt x="25973" y="8388"/>
                    <a:pt x="25413" y="7468"/>
                  </a:cubicBezTo>
                  <a:cubicBezTo>
                    <a:pt x="25166" y="7046"/>
                    <a:pt x="24805" y="6852"/>
                    <a:pt x="24445" y="6573"/>
                  </a:cubicBezTo>
                  <a:cubicBezTo>
                    <a:pt x="23983" y="6199"/>
                    <a:pt x="23650" y="5770"/>
                    <a:pt x="23443" y="5157"/>
                  </a:cubicBezTo>
                  <a:cubicBezTo>
                    <a:pt x="23123" y="4208"/>
                    <a:pt x="23302" y="3126"/>
                    <a:pt x="22601" y="2344"/>
                  </a:cubicBezTo>
                  <a:cubicBezTo>
                    <a:pt x="22353" y="2084"/>
                    <a:pt x="22041" y="1922"/>
                    <a:pt x="21692" y="1830"/>
                  </a:cubicBezTo>
                  <a:lnTo>
                    <a:pt x="21692" y="1817"/>
                  </a:lnTo>
                  <a:cubicBezTo>
                    <a:pt x="21442" y="1752"/>
                    <a:pt x="21179" y="1725"/>
                    <a:pt x="20917" y="1725"/>
                  </a:cubicBezTo>
                  <a:cubicBezTo>
                    <a:pt x="20592" y="1725"/>
                    <a:pt x="20270" y="1767"/>
                    <a:pt x="19978" y="1830"/>
                  </a:cubicBezTo>
                  <a:cubicBezTo>
                    <a:pt x="19439" y="1938"/>
                    <a:pt x="19055" y="2126"/>
                    <a:pt x="18674" y="2126"/>
                  </a:cubicBezTo>
                  <a:cubicBezTo>
                    <a:pt x="18415" y="2126"/>
                    <a:pt x="18158" y="2040"/>
                    <a:pt x="17854" y="1785"/>
                  </a:cubicBezTo>
                  <a:cubicBezTo>
                    <a:pt x="17392" y="1403"/>
                    <a:pt x="17083" y="1229"/>
                    <a:pt x="16503" y="1076"/>
                  </a:cubicBezTo>
                  <a:cubicBezTo>
                    <a:pt x="15996" y="941"/>
                    <a:pt x="15781" y="694"/>
                    <a:pt x="15360" y="427"/>
                  </a:cubicBezTo>
                  <a:cubicBezTo>
                    <a:pt x="14936" y="149"/>
                    <a:pt x="14483" y="0"/>
                    <a:pt x="1403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3"/>
            <p:cNvSpPr/>
            <p:nvPr/>
          </p:nvSpPr>
          <p:spPr>
            <a:xfrm>
              <a:off x="4580075" y="2359100"/>
              <a:ext cx="527700" cy="382075"/>
            </a:xfrm>
            <a:custGeom>
              <a:avLst/>
              <a:gdLst/>
              <a:ahLst/>
              <a:cxnLst/>
              <a:rect l="l" t="t" r="r" b="b"/>
              <a:pathLst>
                <a:path w="21108" h="15283" extrusionOk="0">
                  <a:moveTo>
                    <a:pt x="13003" y="1"/>
                  </a:moveTo>
                  <a:cubicBezTo>
                    <a:pt x="12323" y="1"/>
                    <a:pt x="11946" y="1123"/>
                    <a:pt x="10889" y="1123"/>
                  </a:cubicBezTo>
                  <a:cubicBezTo>
                    <a:pt x="10869" y="1123"/>
                    <a:pt x="10849" y="1123"/>
                    <a:pt x="10828" y="1122"/>
                  </a:cubicBezTo>
                  <a:cubicBezTo>
                    <a:pt x="10167" y="1090"/>
                    <a:pt x="9571" y="782"/>
                    <a:pt x="8890" y="782"/>
                  </a:cubicBezTo>
                  <a:cubicBezTo>
                    <a:pt x="8209" y="782"/>
                    <a:pt x="7662" y="1098"/>
                    <a:pt x="7021" y="1183"/>
                  </a:cubicBezTo>
                  <a:cubicBezTo>
                    <a:pt x="6651" y="1236"/>
                    <a:pt x="6273" y="1251"/>
                    <a:pt x="5892" y="1251"/>
                  </a:cubicBezTo>
                  <a:cubicBezTo>
                    <a:pt x="5352" y="1251"/>
                    <a:pt x="4806" y="1220"/>
                    <a:pt x="4268" y="1220"/>
                  </a:cubicBezTo>
                  <a:cubicBezTo>
                    <a:pt x="3980" y="1220"/>
                    <a:pt x="3694" y="1229"/>
                    <a:pt x="3413" y="1256"/>
                  </a:cubicBezTo>
                  <a:cubicBezTo>
                    <a:pt x="2379" y="1358"/>
                    <a:pt x="1576" y="2099"/>
                    <a:pt x="762" y="2752"/>
                  </a:cubicBezTo>
                  <a:cubicBezTo>
                    <a:pt x="636" y="2853"/>
                    <a:pt x="535" y="2955"/>
                    <a:pt x="474" y="3048"/>
                  </a:cubicBezTo>
                  <a:cubicBezTo>
                    <a:pt x="0" y="3721"/>
                    <a:pt x="555" y="4430"/>
                    <a:pt x="895" y="5193"/>
                  </a:cubicBezTo>
                  <a:cubicBezTo>
                    <a:pt x="1183" y="5833"/>
                    <a:pt x="989" y="6555"/>
                    <a:pt x="1277" y="7207"/>
                  </a:cubicBezTo>
                  <a:cubicBezTo>
                    <a:pt x="1443" y="7588"/>
                    <a:pt x="1536" y="7844"/>
                    <a:pt x="1585" y="8155"/>
                  </a:cubicBezTo>
                  <a:lnTo>
                    <a:pt x="1585" y="8164"/>
                  </a:lnTo>
                  <a:cubicBezTo>
                    <a:pt x="1783" y="8225"/>
                    <a:pt x="1998" y="8350"/>
                    <a:pt x="2238" y="8496"/>
                  </a:cubicBezTo>
                  <a:cubicBezTo>
                    <a:pt x="2791" y="8835"/>
                    <a:pt x="3305" y="9088"/>
                    <a:pt x="3909" y="9088"/>
                  </a:cubicBezTo>
                  <a:cubicBezTo>
                    <a:pt x="4056" y="9088"/>
                    <a:pt x="4209" y="9073"/>
                    <a:pt x="4369" y="9040"/>
                  </a:cubicBezTo>
                  <a:cubicBezTo>
                    <a:pt x="4791" y="8957"/>
                    <a:pt x="5200" y="8858"/>
                    <a:pt x="5584" y="8858"/>
                  </a:cubicBezTo>
                  <a:cubicBezTo>
                    <a:pt x="6047" y="8858"/>
                    <a:pt x="6475" y="9001"/>
                    <a:pt x="6846" y="9485"/>
                  </a:cubicBezTo>
                  <a:cubicBezTo>
                    <a:pt x="7167" y="9899"/>
                    <a:pt x="7187" y="10487"/>
                    <a:pt x="7560" y="10847"/>
                  </a:cubicBezTo>
                  <a:cubicBezTo>
                    <a:pt x="7848" y="11135"/>
                    <a:pt x="8302" y="11156"/>
                    <a:pt x="8464" y="11577"/>
                  </a:cubicBezTo>
                  <a:cubicBezTo>
                    <a:pt x="8622" y="11970"/>
                    <a:pt x="8444" y="12599"/>
                    <a:pt x="8424" y="13012"/>
                  </a:cubicBezTo>
                  <a:lnTo>
                    <a:pt x="8424" y="13093"/>
                  </a:lnTo>
                  <a:cubicBezTo>
                    <a:pt x="9157" y="13568"/>
                    <a:pt x="9672" y="14374"/>
                    <a:pt x="10053" y="15282"/>
                  </a:cubicBezTo>
                  <a:cubicBezTo>
                    <a:pt x="10467" y="15169"/>
                    <a:pt x="10888" y="15023"/>
                    <a:pt x="11383" y="14990"/>
                  </a:cubicBezTo>
                  <a:cubicBezTo>
                    <a:pt x="11500" y="14982"/>
                    <a:pt x="11618" y="14979"/>
                    <a:pt x="11736" y="14979"/>
                  </a:cubicBezTo>
                  <a:cubicBezTo>
                    <a:pt x="12084" y="14979"/>
                    <a:pt x="12436" y="15005"/>
                    <a:pt x="12780" y="15005"/>
                  </a:cubicBezTo>
                  <a:cubicBezTo>
                    <a:pt x="13209" y="15005"/>
                    <a:pt x="13628" y="14965"/>
                    <a:pt x="14014" y="14788"/>
                  </a:cubicBezTo>
                  <a:cubicBezTo>
                    <a:pt x="14460" y="14582"/>
                    <a:pt x="14849" y="14208"/>
                    <a:pt x="15116" y="13794"/>
                  </a:cubicBezTo>
                  <a:cubicBezTo>
                    <a:pt x="15335" y="13454"/>
                    <a:pt x="15469" y="12773"/>
                    <a:pt x="15790" y="12611"/>
                  </a:cubicBezTo>
                  <a:cubicBezTo>
                    <a:pt x="15863" y="12569"/>
                    <a:pt x="15952" y="12552"/>
                    <a:pt x="16050" y="12552"/>
                  </a:cubicBezTo>
                  <a:cubicBezTo>
                    <a:pt x="16362" y="12552"/>
                    <a:pt x="16759" y="12720"/>
                    <a:pt x="16993" y="12745"/>
                  </a:cubicBezTo>
                  <a:cubicBezTo>
                    <a:pt x="17094" y="12756"/>
                    <a:pt x="17198" y="12762"/>
                    <a:pt x="17303" y="12762"/>
                  </a:cubicBezTo>
                  <a:cubicBezTo>
                    <a:pt x="17575" y="12762"/>
                    <a:pt x="17851" y="12724"/>
                    <a:pt x="18088" y="12651"/>
                  </a:cubicBezTo>
                  <a:cubicBezTo>
                    <a:pt x="18295" y="11444"/>
                    <a:pt x="17180" y="9133"/>
                    <a:pt x="18181" y="8050"/>
                  </a:cubicBezTo>
                  <a:cubicBezTo>
                    <a:pt x="18789" y="7401"/>
                    <a:pt x="19997" y="7495"/>
                    <a:pt x="20544" y="6619"/>
                  </a:cubicBezTo>
                  <a:cubicBezTo>
                    <a:pt x="21107" y="5732"/>
                    <a:pt x="20419" y="5504"/>
                    <a:pt x="20070" y="4864"/>
                  </a:cubicBezTo>
                  <a:cubicBezTo>
                    <a:pt x="19924" y="4596"/>
                    <a:pt x="19964" y="4215"/>
                    <a:pt x="19799" y="3915"/>
                  </a:cubicBezTo>
                  <a:cubicBezTo>
                    <a:pt x="19778" y="3875"/>
                    <a:pt x="19750" y="3835"/>
                    <a:pt x="19717" y="3790"/>
                  </a:cubicBezTo>
                  <a:cubicBezTo>
                    <a:pt x="19543" y="3522"/>
                    <a:pt x="19283" y="3255"/>
                    <a:pt x="19049" y="3068"/>
                  </a:cubicBezTo>
                  <a:cubicBezTo>
                    <a:pt x="18521" y="2658"/>
                    <a:pt x="17829" y="2533"/>
                    <a:pt x="17264" y="2192"/>
                  </a:cubicBezTo>
                  <a:cubicBezTo>
                    <a:pt x="16583" y="1779"/>
                    <a:pt x="16398" y="1171"/>
                    <a:pt x="15571" y="1049"/>
                  </a:cubicBezTo>
                  <a:cubicBezTo>
                    <a:pt x="15520" y="1043"/>
                    <a:pt x="15469" y="1041"/>
                    <a:pt x="15417" y="1041"/>
                  </a:cubicBezTo>
                  <a:cubicBezTo>
                    <a:pt x="15213" y="1041"/>
                    <a:pt x="15003" y="1078"/>
                    <a:pt x="14802" y="1078"/>
                  </a:cubicBezTo>
                  <a:cubicBezTo>
                    <a:pt x="14712" y="1078"/>
                    <a:pt x="14625" y="1071"/>
                    <a:pt x="14540" y="1049"/>
                  </a:cubicBezTo>
                  <a:cubicBezTo>
                    <a:pt x="14074" y="936"/>
                    <a:pt x="14220" y="883"/>
                    <a:pt x="13932" y="575"/>
                  </a:cubicBezTo>
                  <a:cubicBezTo>
                    <a:pt x="13548" y="154"/>
                    <a:pt x="13255" y="1"/>
                    <a:pt x="1300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3"/>
            <p:cNvSpPr/>
            <p:nvPr/>
          </p:nvSpPr>
          <p:spPr>
            <a:xfrm>
              <a:off x="4987350" y="5380975"/>
              <a:ext cx="360525" cy="95475"/>
            </a:xfrm>
            <a:custGeom>
              <a:avLst/>
              <a:gdLst/>
              <a:ahLst/>
              <a:cxnLst/>
              <a:rect l="l" t="t" r="r" b="b"/>
              <a:pathLst>
                <a:path w="14421" h="3819" extrusionOk="0">
                  <a:moveTo>
                    <a:pt x="1680" y="0"/>
                  </a:moveTo>
                  <a:cubicBezTo>
                    <a:pt x="1366" y="0"/>
                    <a:pt x="989" y="93"/>
                    <a:pt x="930" y="427"/>
                  </a:cubicBezTo>
                  <a:cubicBezTo>
                    <a:pt x="434" y="646"/>
                    <a:pt x="1" y="1895"/>
                    <a:pt x="455" y="2316"/>
                  </a:cubicBezTo>
                  <a:cubicBezTo>
                    <a:pt x="608" y="2454"/>
                    <a:pt x="860" y="2501"/>
                    <a:pt x="1146" y="2501"/>
                  </a:cubicBezTo>
                  <a:cubicBezTo>
                    <a:pt x="1692" y="2501"/>
                    <a:pt x="2363" y="2330"/>
                    <a:pt x="2717" y="2296"/>
                  </a:cubicBezTo>
                  <a:cubicBezTo>
                    <a:pt x="2769" y="2291"/>
                    <a:pt x="2820" y="2288"/>
                    <a:pt x="2870" y="2288"/>
                  </a:cubicBezTo>
                  <a:cubicBezTo>
                    <a:pt x="3909" y="2288"/>
                    <a:pt x="4550" y="3370"/>
                    <a:pt x="5583" y="3617"/>
                  </a:cubicBezTo>
                  <a:cubicBezTo>
                    <a:pt x="5864" y="3681"/>
                    <a:pt x="6150" y="3705"/>
                    <a:pt x="6438" y="3705"/>
                  </a:cubicBezTo>
                  <a:cubicBezTo>
                    <a:pt x="7353" y="3705"/>
                    <a:pt x="8294" y="3459"/>
                    <a:pt x="9203" y="3459"/>
                  </a:cubicBezTo>
                  <a:cubicBezTo>
                    <a:pt x="10047" y="3459"/>
                    <a:pt x="11066" y="3819"/>
                    <a:pt x="11994" y="3819"/>
                  </a:cubicBezTo>
                  <a:cubicBezTo>
                    <a:pt x="12541" y="3819"/>
                    <a:pt x="13056" y="3694"/>
                    <a:pt x="13484" y="3297"/>
                  </a:cubicBezTo>
                  <a:cubicBezTo>
                    <a:pt x="13825" y="2977"/>
                    <a:pt x="14420" y="2328"/>
                    <a:pt x="13760" y="2090"/>
                  </a:cubicBezTo>
                  <a:cubicBezTo>
                    <a:pt x="13575" y="2014"/>
                    <a:pt x="13274" y="1981"/>
                    <a:pt x="12992" y="1981"/>
                  </a:cubicBezTo>
                  <a:cubicBezTo>
                    <a:pt x="12773" y="1981"/>
                    <a:pt x="12564" y="2001"/>
                    <a:pt x="12430" y="2036"/>
                  </a:cubicBezTo>
                  <a:cubicBezTo>
                    <a:pt x="12150" y="2109"/>
                    <a:pt x="11976" y="2389"/>
                    <a:pt x="11696" y="2417"/>
                  </a:cubicBezTo>
                  <a:cubicBezTo>
                    <a:pt x="11368" y="2036"/>
                    <a:pt x="11554" y="1647"/>
                    <a:pt x="10966" y="1514"/>
                  </a:cubicBezTo>
                  <a:cubicBezTo>
                    <a:pt x="10774" y="1464"/>
                    <a:pt x="10570" y="1452"/>
                    <a:pt x="10365" y="1452"/>
                  </a:cubicBezTo>
                  <a:cubicBezTo>
                    <a:pt x="10186" y="1452"/>
                    <a:pt x="10006" y="1461"/>
                    <a:pt x="9832" y="1461"/>
                  </a:cubicBezTo>
                  <a:cubicBezTo>
                    <a:pt x="8777" y="1461"/>
                    <a:pt x="7841" y="1173"/>
                    <a:pt x="6811" y="1080"/>
                  </a:cubicBezTo>
                  <a:cubicBezTo>
                    <a:pt x="6752" y="1074"/>
                    <a:pt x="6695" y="1071"/>
                    <a:pt x="6640" y="1071"/>
                  </a:cubicBezTo>
                  <a:cubicBezTo>
                    <a:pt x="6079" y="1071"/>
                    <a:pt x="5670" y="1351"/>
                    <a:pt x="5108" y="1501"/>
                  </a:cubicBezTo>
                  <a:cubicBezTo>
                    <a:pt x="4970" y="1539"/>
                    <a:pt x="4817" y="1571"/>
                    <a:pt x="4670" y="1571"/>
                  </a:cubicBezTo>
                  <a:cubicBezTo>
                    <a:pt x="4454" y="1571"/>
                    <a:pt x="4251" y="1501"/>
                    <a:pt x="4128" y="1274"/>
                  </a:cubicBezTo>
                  <a:cubicBezTo>
                    <a:pt x="3982" y="1007"/>
                    <a:pt x="4221" y="606"/>
                    <a:pt x="3974" y="399"/>
                  </a:cubicBezTo>
                  <a:cubicBezTo>
                    <a:pt x="3886" y="325"/>
                    <a:pt x="3783" y="298"/>
                    <a:pt x="3674" y="298"/>
                  </a:cubicBezTo>
                  <a:cubicBezTo>
                    <a:pt x="3390" y="298"/>
                    <a:pt x="3065" y="483"/>
                    <a:pt x="2851" y="492"/>
                  </a:cubicBezTo>
                  <a:cubicBezTo>
                    <a:pt x="2847" y="492"/>
                    <a:pt x="2843" y="492"/>
                    <a:pt x="2839" y="492"/>
                  </a:cubicBezTo>
                  <a:cubicBezTo>
                    <a:pt x="2456" y="492"/>
                    <a:pt x="2393" y="130"/>
                    <a:pt x="2012" y="38"/>
                  </a:cubicBezTo>
                  <a:cubicBezTo>
                    <a:pt x="1930" y="16"/>
                    <a:pt x="1811" y="0"/>
                    <a:pt x="168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4803325" y="2367025"/>
              <a:ext cx="887200" cy="721475"/>
            </a:xfrm>
            <a:custGeom>
              <a:avLst/>
              <a:gdLst/>
              <a:ahLst/>
              <a:cxnLst/>
              <a:rect l="l" t="t" r="r" b="b"/>
              <a:pathLst>
                <a:path w="35488" h="28859" extrusionOk="0">
                  <a:moveTo>
                    <a:pt x="19853" y="0"/>
                  </a:moveTo>
                  <a:cubicBezTo>
                    <a:pt x="19311" y="0"/>
                    <a:pt x="18798" y="268"/>
                    <a:pt x="18307" y="392"/>
                  </a:cubicBezTo>
                  <a:cubicBezTo>
                    <a:pt x="18127" y="433"/>
                    <a:pt x="17952" y="450"/>
                    <a:pt x="17780" y="450"/>
                  </a:cubicBezTo>
                  <a:cubicBezTo>
                    <a:pt x="17129" y="450"/>
                    <a:pt x="16530" y="211"/>
                    <a:pt x="15910" y="211"/>
                  </a:cubicBezTo>
                  <a:cubicBezTo>
                    <a:pt x="15852" y="211"/>
                    <a:pt x="15795" y="213"/>
                    <a:pt x="15737" y="218"/>
                  </a:cubicBezTo>
                  <a:cubicBezTo>
                    <a:pt x="15437" y="225"/>
                    <a:pt x="15141" y="307"/>
                    <a:pt x="14821" y="506"/>
                  </a:cubicBezTo>
                  <a:cubicBezTo>
                    <a:pt x="14160" y="906"/>
                    <a:pt x="14119" y="1568"/>
                    <a:pt x="13520" y="1981"/>
                  </a:cubicBezTo>
                  <a:cubicBezTo>
                    <a:pt x="13301" y="2132"/>
                    <a:pt x="13074" y="2165"/>
                    <a:pt x="12842" y="2165"/>
                  </a:cubicBezTo>
                  <a:cubicBezTo>
                    <a:pt x="12659" y="2165"/>
                    <a:pt x="12473" y="2145"/>
                    <a:pt x="12285" y="2145"/>
                  </a:cubicBezTo>
                  <a:cubicBezTo>
                    <a:pt x="12172" y="2145"/>
                    <a:pt x="12058" y="2152"/>
                    <a:pt x="11943" y="2176"/>
                  </a:cubicBezTo>
                  <a:cubicBezTo>
                    <a:pt x="11201" y="2341"/>
                    <a:pt x="10994" y="2917"/>
                    <a:pt x="10787" y="3473"/>
                  </a:cubicBezTo>
                  <a:cubicBezTo>
                    <a:pt x="10820" y="3518"/>
                    <a:pt x="10848" y="3558"/>
                    <a:pt x="10869" y="3598"/>
                  </a:cubicBezTo>
                  <a:cubicBezTo>
                    <a:pt x="11034" y="3898"/>
                    <a:pt x="10994" y="4279"/>
                    <a:pt x="11140" y="4547"/>
                  </a:cubicBezTo>
                  <a:cubicBezTo>
                    <a:pt x="11489" y="5187"/>
                    <a:pt x="12177" y="5415"/>
                    <a:pt x="11614" y="6302"/>
                  </a:cubicBezTo>
                  <a:cubicBezTo>
                    <a:pt x="11067" y="7178"/>
                    <a:pt x="9859" y="7084"/>
                    <a:pt x="9251" y="7733"/>
                  </a:cubicBezTo>
                  <a:cubicBezTo>
                    <a:pt x="8250" y="8816"/>
                    <a:pt x="9365" y="11127"/>
                    <a:pt x="9158" y="12334"/>
                  </a:cubicBezTo>
                  <a:cubicBezTo>
                    <a:pt x="8921" y="12407"/>
                    <a:pt x="8645" y="12445"/>
                    <a:pt x="8373" y="12445"/>
                  </a:cubicBezTo>
                  <a:cubicBezTo>
                    <a:pt x="8268" y="12445"/>
                    <a:pt x="8164" y="12439"/>
                    <a:pt x="8063" y="12428"/>
                  </a:cubicBezTo>
                  <a:cubicBezTo>
                    <a:pt x="7829" y="12403"/>
                    <a:pt x="7432" y="12235"/>
                    <a:pt x="7120" y="12235"/>
                  </a:cubicBezTo>
                  <a:cubicBezTo>
                    <a:pt x="7022" y="12235"/>
                    <a:pt x="6933" y="12252"/>
                    <a:pt x="6860" y="12294"/>
                  </a:cubicBezTo>
                  <a:cubicBezTo>
                    <a:pt x="6539" y="12456"/>
                    <a:pt x="6405" y="13137"/>
                    <a:pt x="6186" y="13477"/>
                  </a:cubicBezTo>
                  <a:cubicBezTo>
                    <a:pt x="5919" y="13891"/>
                    <a:pt x="5530" y="14265"/>
                    <a:pt x="5084" y="14471"/>
                  </a:cubicBezTo>
                  <a:cubicBezTo>
                    <a:pt x="4698" y="14648"/>
                    <a:pt x="4279" y="14688"/>
                    <a:pt x="3850" y="14688"/>
                  </a:cubicBezTo>
                  <a:cubicBezTo>
                    <a:pt x="3506" y="14688"/>
                    <a:pt x="3154" y="14662"/>
                    <a:pt x="2806" y="14662"/>
                  </a:cubicBezTo>
                  <a:cubicBezTo>
                    <a:pt x="2688" y="14662"/>
                    <a:pt x="2570" y="14665"/>
                    <a:pt x="2453" y="14673"/>
                  </a:cubicBezTo>
                  <a:cubicBezTo>
                    <a:pt x="1958" y="14706"/>
                    <a:pt x="1537" y="14852"/>
                    <a:pt x="1123" y="14965"/>
                  </a:cubicBezTo>
                  <a:cubicBezTo>
                    <a:pt x="1516" y="15894"/>
                    <a:pt x="1763" y="16911"/>
                    <a:pt x="1958" y="17771"/>
                  </a:cubicBezTo>
                  <a:cubicBezTo>
                    <a:pt x="2291" y="19161"/>
                    <a:pt x="3681" y="19790"/>
                    <a:pt x="3713" y="21318"/>
                  </a:cubicBezTo>
                  <a:cubicBezTo>
                    <a:pt x="3762" y="22948"/>
                    <a:pt x="2485" y="22907"/>
                    <a:pt x="1443" y="23710"/>
                  </a:cubicBezTo>
                  <a:cubicBezTo>
                    <a:pt x="0" y="24812"/>
                    <a:pt x="2072" y="25298"/>
                    <a:pt x="2205" y="26588"/>
                  </a:cubicBezTo>
                  <a:cubicBezTo>
                    <a:pt x="2278" y="27156"/>
                    <a:pt x="2156" y="27743"/>
                    <a:pt x="2226" y="28311"/>
                  </a:cubicBezTo>
                  <a:cubicBezTo>
                    <a:pt x="2246" y="28505"/>
                    <a:pt x="2298" y="28679"/>
                    <a:pt x="2371" y="28858"/>
                  </a:cubicBezTo>
                  <a:cubicBezTo>
                    <a:pt x="3247" y="28744"/>
                    <a:pt x="4074" y="28464"/>
                    <a:pt x="4776" y="27897"/>
                  </a:cubicBezTo>
                  <a:cubicBezTo>
                    <a:pt x="5838" y="27050"/>
                    <a:pt x="6600" y="26166"/>
                    <a:pt x="7982" y="25781"/>
                  </a:cubicBezTo>
                  <a:cubicBezTo>
                    <a:pt x="8460" y="25650"/>
                    <a:pt x="9024" y="25566"/>
                    <a:pt x="9579" y="25566"/>
                  </a:cubicBezTo>
                  <a:cubicBezTo>
                    <a:pt x="10018" y="25566"/>
                    <a:pt x="10450" y="25618"/>
                    <a:pt x="10828" y="25740"/>
                  </a:cubicBezTo>
                  <a:cubicBezTo>
                    <a:pt x="11916" y="26088"/>
                    <a:pt x="12617" y="26773"/>
                    <a:pt x="13799" y="26773"/>
                  </a:cubicBezTo>
                  <a:cubicBezTo>
                    <a:pt x="13885" y="26773"/>
                    <a:pt x="13975" y="26769"/>
                    <a:pt x="14067" y="26762"/>
                  </a:cubicBezTo>
                  <a:cubicBezTo>
                    <a:pt x="15229" y="26667"/>
                    <a:pt x="16127" y="26061"/>
                    <a:pt x="17217" y="26061"/>
                  </a:cubicBezTo>
                  <a:cubicBezTo>
                    <a:pt x="17424" y="26061"/>
                    <a:pt x="17638" y="26083"/>
                    <a:pt x="17861" y="26134"/>
                  </a:cubicBezTo>
                  <a:cubicBezTo>
                    <a:pt x="18668" y="26320"/>
                    <a:pt x="19037" y="26660"/>
                    <a:pt x="19897" y="26669"/>
                  </a:cubicBezTo>
                  <a:cubicBezTo>
                    <a:pt x="20163" y="26669"/>
                    <a:pt x="20438" y="26679"/>
                    <a:pt x="20715" y="26679"/>
                  </a:cubicBezTo>
                  <a:cubicBezTo>
                    <a:pt x="20995" y="26679"/>
                    <a:pt x="21275" y="26669"/>
                    <a:pt x="21547" y="26628"/>
                  </a:cubicBezTo>
                  <a:cubicBezTo>
                    <a:pt x="22018" y="26554"/>
                    <a:pt x="22444" y="26519"/>
                    <a:pt x="22861" y="26519"/>
                  </a:cubicBezTo>
                  <a:cubicBezTo>
                    <a:pt x="23527" y="26519"/>
                    <a:pt x="24171" y="26607"/>
                    <a:pt x="24939" y="26754"/>
                  </a:cubicBezTo>
                  <a:cubicBezTo>
                    <a:pt x="25716" y="26899"/>
                    <a:pt x="26887" y="27300"/>
                    <a:pt x="27913" y="27300"/>
                  </a:cubicBezTo>
                  <a:cubicBezTo>
                    <a:pt x="28493" y="27300"/>
                    <a:pt x="29026" y="27171"/>
                    <a:pt x="29415" y="26795"/>
                  </a:cubicBezTo>
                  <a:cubicBezTo>
                    <a:pt x="30352" y="25874"/>
                    <a:pt x="29456" y="24484"/>
                    <a:pt x="30444" y="23575"/>
                  </a:cubicBezTo>
                  <a:cubicBezTo>
                    <a:pt x="31291" y="22802"/>
                    <a:pt x="33302" y="23021"/>
                    <a:pt x="33424" y="21626"/>
                  </a:cubicBezTo>
                  <a:cubicBezTo>
                    <a:pt x="33424" y="21605"/>
                    <a:pt x="33424" y="21573"/>
                    <a:pt x="33436" y="21553"/>
                  </a:cubicBezTo>
                  <a:cubicBezTo>
                    <a:pt x="33456" y="20783"/>
                    <a:pt x="32857" y="19153"/>
                    <a:pt x="32496" y="18492"/>
                  </a:cubicBezTo>
                  <a:cubicBezTo>
                    <a:pt x="31940" y="17459"/>
                    <a:pt x="30631" y="16871"/>
                    <a:pt x="31145" y="15541"/>
                  </a:cubicBezTo>
                  <a:cubicBezTo>
                    <a:pt x="31219" y="15530"/>
                    <a:pt x="31291" y="15525"/>
                    <a:pt x="31362" y="15525"/>
                  </a:cubicBezTo>
                  <a:cubicBezTo>
                    <a:pt x="32099" y="15525"/>
                    <a:pt x="32728" y="16073"/>
                    <a:pt x="33485" y="16073"/>
                  </a:cubicBezTo>
                  <a:cubicBezTo>
                    <a:pt x="33527" y="16073"/>
                    <a:pt x="33569" y="16072"/>
                    <a:pt x="33611" y="16068"/>
                  </a:cubicBezTo>
                  <a:cubicBezTo>
                    <a:pt x="34579" y="15975"/>
                    <a:pt x="34964" y="15014"/>
                    <a:pt x="35106" y="14119"/>
                  </a:cubicBezTo>
                  <a:cubicBezTo>
                    <a:pt x="35488" y="11827"/>
                    <a:pt x="33035" y="12274"/>
                    <a:pt x="31933" y="11447"/>
                  </a:cubicBezTo>
                  <a:cubicBezTo>
                    <a:pt x="31579" y="11191"/>
                    <a:pt x="31527" y="10879"/>
                    <a:pt x="31044" y="10665"/>
                  </a:cubicBezTo>
                  <a:cubicBezTo>
                    <a:pt x="30745" y="10538"/>
                    <a:pt x="30404" y="10559"/>
                    <a:pt x="30064" y="10397"/>
                  </a:cubicBezTo>
                  <a:cubicBezTo>
                    <a:pt x="29289" y="10036"/>
                    <a:pt x="29147" y="9383"/>
                    <a:pt x="28661" y="8723"/>
                  </a:cubicBezTo>
                  <a:cubicBezTo>
                    <a:pt x="28133" y="8001"/>
                    <a:pt x="26569" y="7838"/>
                    <a:pt x="26257" y="7239"/>
                  </a:cubicBezTo>
                  <a:cubicBezTo>
                    <a:pt x="25929" y="6590"/>
                    <a:pt x="27339" y="5443"/>
                    <a:pt x="27246" y="4560"/>
                  </a:cubicBezTo>
                  <a:cubicBezTo>
                    <a:pt x="27185" y="3992"/>
                    <a:pt x="26658" y="3558"/>
                    <a:pt x="26443" y="2979"/>
                  </a:cubicBezTo>
                  <a:cubicBezTo>
                    <a:pt x="26184" y="2277"/>
                    <a:pt x="26217" y="1916"/>
                    <a:pt x="25628" y="1413"/>
                  </a:cubicBezTo>
                  <a:cubicBezTo>
                    <a:pt x="25122" y="968"/>
                    <a:pt x="24567" y="627"/>
                    <a:pt x="23925" y="493"/>
                  </a:cubicBezTo>
                  <a:cubicBezTo>
                    <a:pt x="23799" y="466"/>
                    <a:pt x="23683" y="455"/>
                    <a:pt x="23574" y="455"/>
                  </a:cubicBezTo>
                  <a:cubicBezTo>
                    <a:pt x="23030" y="455"/>
                    <a:pt x="22668" y="739"/>
                    <a:pt x="22049" y="773"/>
                  </a:cubicBezTo>
                  <a:cubicBezTo>
                    <a:pt x="22020" y="774"/>
                    <a:pt x="21992" y="775"/>
                    <a:pt x="21965" y="775"/>
                  </a:cubicBezTo>
                  <a:cubicBezTo>
                    <a:pt x="21193" y="775"/>
                    <a:pt x="20891" y="232"/>
                    <a:pt x="20245" y="51"/>
                  </a:cubicBezTo>
                  <a:cubicBezTo>
                    <a:pt x="20113" y="16"/>
                    <a:pt x="19982" y="0"/>
                    <a:pt x="198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3"/>
            <p:cNvSpPr/>
            <p:nvPr/>
          </p:nvSpPr>
          <p:spPr>
            <a:xfrm>
              <a:off x="4930700" y="4898425"/>
              <a:ext cx="188425" cy="152700"/>
            </a:xfrm>
            <a:custGeom>
              <a:avLst/>
              <a:gdLst/>
              <a:ahLst/>
              <a:cxnLst/>
              <a:rect l="l" t="t" r="r" b="b"/>
              <a:pathLst>
                <a:path w="7537" h="6108" extrusionOk="0">
                  <a:moveTo>
                    <a:pt x="897" y="1"/>
                  </a:moveTo>
                  <a:cubicBezTo>
                    <a:pt x="791" y="1"/>
                    <a:pt x="676" y="10"/>
                    <a:pt x="548" y="23"/>
                  </a:cubicBezTo>
                  <a:cubicBezTo>
                    <a:pt x="248" y="23"/>
                    <a:pt x="1" y="433"/>
                    <a:pt x="70" y="725"/>
                  </a:cubicBezTo>
                  <a:cubicBezTo>
                    <a:pt x="184" y="1199"/>
                    <a:pt x="824" y="980"/>
                    <a:pt x="1196" y="1146"/>
                  </a:cubicBezTo>
                  <a:cubicBezTo>
                    <a:pt x="1752" y="1402"/>
                    <a:pt x="1724" y="2156"/>
                    <a:pt x="2287" y="2497"/>
                  </a:cubicBezTo>
                  <a:cubicBezTo>
                    <a:pt x="2794" y="2796"/>
                    <a:pt x="3094" y="3344"/>
                    <a:pt x="3690" y="3466"/>
                  </a:cubicBezTo>
                  <a:cubicBezTo>
                    <a:pt x="4504" y="3619"/>
                    <a:pt x="4817" y="3311"/>
                    <a:pt x="5166" y="4207"/>
                  </a:cubicBezTo>
                  <a:cubicBezTo>
                    <a:pt x="5393" y="4766"/>
                    <a:pt x="5725" y="5241"/>
                    <a:pt x="6134" y="5695"/>
                  </a:cubicBezTo>
                  <a:cubicBezTo>
                    <a:pt x="6298" y="5871"/>
                    <a:pt x="6744" y="6107"/>
                    <a:pt x="7088" y="6107"/>
                  </a:cubicBezTo>
                  <a:cubicBezTo>
                    <a:pt x="7329" y="6107"/>
                    <a:pt x="7521" y="5991"/>
                    <a:pt x="7529" y="5655"/>
                  </a:cubicBezTo>
                  <a:cubicBezTo>
                    <a:pt x="7537" y="5229"/>
                    <a:pt x="7002" y="5148"/>
                    <a:pt x="6747" y="4941"/>
                  </a:cubicBezTo>
                  <a:cubicBezTo>
                    <a:pt x="6495" y="4746"/>
                    <a:pt x="6248" y="4394"/>
                    <a:pt x="6074" y="4138"/>
                  </a:cubicBezTo>
                  <a:cubicBezTo>
                    <a:pt x="5806" y="3757"/>
                    <a:pt x="5705" y="3417"/>
                    <a:pt x="5692" y="2950"/>
                  </a:cubicBezTo>
                  <a:cubicBezTo>
                    <a:pt x="5681" y="2497"/>
                    <a:pt x="5632" y="2136"/>
                    <a:pt x="5125" y="2001"/>
                  </a:cubicBezTo>
                  <a:cubicBezTo>
                    <a:pt x="4704" y="1880"/>
                    <a:pt x="4257" y="1928"/>
                    <a:pt x="3836" y="1775"/>
                  </a:cubicBezTo>
                  <a:cubicBezTo>
                    <a:pt x="3309" y="1580"/>
                    <a:pt x="3054" y="1280"/>
                    <a:pt x="2640" y="972"/>
                  </a:cubicBezTo>
                  <a:cubicBezTo>
                    <a:pt x="2412" y="806"/>
                    <a:pt x="2154" y="774"/>
                    <a:pt x="1918" y="620"/>
                  </a:cubicBezTo>
                  <a:cubicBezTo>
                    <a:pt x="1712" y="474"/>
                    <a:pt x="1731" y="384"/>
                    <a:pt x="1546" y="226"/>
                  </a:cubicBezTo>
                  <a:cubicBezTo>
                    <a:pt x="1344" y="52"/>
                    <a:pt x="1145" y="1"/>
                    <a:pt x="89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3"/>
            <p:cNvSpPr/>
            <p:nvPr/>
          </p:nvSpPr>
          <p:spPr>
            <a:xfrm>
              <a:off x="4921400" y="5300100"/>
              <a:ext cx="48750" cy="53075"/>
            </a:xfrm>
            <a:custGeom>
              <a:avLst/>
              <a:gdLst/>
              <a:ahLst/>
              <a:cxnLst/>
              <a:rect l="l" t="t" r="r" b="b"/>
              <a:pathLst>
                <a:path w="1950" h="2123" extrusionOk="0">
                  <a:moveTo>
                    <a:pt x="331" y="1"/>
                  </a:moveTo>
                  <a:cubicBezTo>
                    <a:pt x="246" y="1"/>
                    <a:pt x="160" y="5"/>
                    <a:pt x="73" y="13"/>
                  </a:cubicBezTo>
                  <a:cubicBezTo>
                    <a:pt x="12" y="127"/>
                    <a:pt x="0" y="436"/>
                    <a:pt x="32" y="601"/>
                  </a:cubicBezTo>
                  <a:cubicBezTo>
                    <a:pt x="105" y="950"/>
                    <a:pt x="320" y="922"/>
                    <a:pt x="507" y="1157"/>
                  </a:cubicBezTo>
                  <a:cubicBezTo>
                    <a:pt x="734" y="1445"/>
                    <a:pt x="556" y="2057"/>
                    <a:pt x="1042" y="2118"/>
                  </a:cubicBezTo>
                  <a:cubicBezTo>
                    <a:pt x="1068" y="2121"/>
                    <a:pt x="1093" y="2122"/>
                    <a:pt x="1116" y="2122"/>
                  </a:cubicBezTo>
                  <a:cubicBezTo>
                    <a:pt x="1527" y="2122"/>
                    <a:pt x="1513" y="1699"/>
                    <a:pt x="1598" y="1404"/>
                  </a:cubicBezTo>
                  <a:cubicBezTo>
                    <a:pt x="1735" y="1015"/>
                    <a:pt x="1950" y="796"/>
                    <a:pt x="1598" y="436"/>
                  </a:cubicBezTo>
                  <a:cubicBezTo>
                    <a:pt x="1332" y="159"/>
                    <a:pt x="859" y="1"/>
                    <a:pt x="33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4593450" y="4480125"/>
              <a:ext cx="749250" cy="610725"/>
            </a:xfrm>
            <a:custGeom>
              <a:avLst/>
              <a:gdLst/>
              <a:ahLst/>
              <a:cxnLst/>
              <a:rect l="l" t="t" r="r" b="b"/>
              <a:pathLst>
                <a:path w="29970" h="24429" extrusionOk="0">
                  <a:moveTo>
                    <a:pt x="27415" y="1"/>
                  </a:moveTo>
                  <a:cubicBezTo>
                    <a:pt x="27404" y="1"/>
                    <a:pt x="27393" y="2"/>
                    <a:pt x="27383" y="5"/>
                  </a:cubicBezTo>
                  <a:cubicBezTo>
                    <a:pt x="26937" y="126"/>
                    <a:pt x="27631" y="1529"/>
                    <a:pt x="27639" y="1849"/>
                  </a:cubicBezTo>
                  <a:cubicBezTo>
                    <a:pt x="27650" y="2255"/>
                    <a:pt x="27525" y="2275"/>
                    <a:pt x="27145" y="2283"/>
                  </a:cubicBezTo>
                  <a:cubicBezTo>
                    <a:pt x="26816" y="2283"/>
                    <a:pt x="26536" y="2345"/>
                    <a:pt x="26215" y="2457"/>
                  </a:cubicBezTo>
                  <a:cubicBezTo>
                    <a:pt x="25600" y="2663"/>
                    <a:pt x="24835" y="2952"/>
                    <a:pt x="24124" y="2952"/>
                  </a:cubicBezTo>
                  <a:cubicBezTo>
                    <a:pt x="23825" y="2952"/>
                    <a:pt x="23534" y="2901"/>
                    <a:pt x="23268" y="2770"/>
                  </a:cubicBezTo>
                  <a:cubicBezTo>
                    <a:pt x="22790" y="2526"/>
                    <a:pt x="22532" y="2129"/>
                    <a:pt x="21986" y="2129"/>
                  </a:cubicBezTo>
                  <a:cubicBezTo>
                    <a:pt x="21931" y="2129"/>
                    <a:pt x="21874" y="2133"/>
                    <a:pt x="21813" y="2141"/>
                  </a:cubicBezTo>
                  <a:cubicBezTo>
                    <a:pt x="21640" y="2158"/>
                    <a:pt x="21473" y="2218"/>
                    <a:pt x="21308" y="2218"/>
                  </a:cubicBezTo>
                  <a:cubicBezTo>
                    <a:pt x="21197" y="2218"/>
                    <a:pt x="21088" y="2191"/>
                    <a:pt x="20978" y="2109"/>
                  </a:cubicBezTo>
                  <a:cubicBezTo>
                    <a:pt x="20824" y="1995"/>
                    <a:pt x="20759" y="1776"/>
                    <a:pt x="20617" y="1664"/>
                  </a:cubicBezTo>
                  <a:cubicBezTo>
                    <a:pt x="20321" y="1425"/>
                    <a:pt x="19638" y="1244"/>
                    <a:pt x="19079" y="1244"/>
                  </a:cubicBezTo>
                  <a:cubicBezTo>
                    <a:pt x="18817" y="1244"/>
                    <a:pt x="18583" y="1284"/>
                    <a:pt x="18428" y="1376"/>
                  </a:cubicBezTo>
                  <a:cubicBezTo>
                    <a:pt x="18194" y="1521"/>
                    <a:pt x="18161" y="1821"/>
                    <a:pt x="17914" y="1943"/>
                  </a:cubicBezTo>
                  <a:cubicBezTo>
                    <a:pt x="17698" y="2048"/>
                    <a:pt x="17419" y="2057"/>
                    <a:pt x="17192" y="2162"/>
                  </a:cubicBezTo>
                  <a:cubicBezTo>
                    <a:pt x="16775" y="2332"/>
                    <a:pt x="16386" y="2720"/>
                    <a:pt x="15941" y="2720"/>
                  </a:cubicBezTo>
                  <a:cubicBezTo>
                    <a:pt x="15859" y="2720"/>
                    <a:pt x="15775" y="2707"/>
                    <a:pt x="15688" y="2676"/>
                  </a:cubicBezTo>
                  <a:cubicBezTo>
                    <a:pt x="15109" y="2470"/>
                    <a:pt x="14602" y="1995"/>
                    <a:pt x="13973" y="1935"/>
                  </a:cubicBezTo>
                  <a:cubicBezTo>
                    <a:pt x="13867" y="1924"/>
                    <a:pt x="13758" y="1920"/>
                    <a:pt x="13648" y="1920"/>
                  </a:cubicBezTo>
                  <a:cubicBezTo>
                    <a:pt x="13429" y="1920"/>
                    <a:pt x="13207" y="1935"/>
                    <a:pt x="12996" y="1935"/>
                  </a:cubicBezTo>
                  <a:cubicBezTo>
                    <a:pt x="12903" y="1935"/>
                    <a:pt x="12798" y="1943"/>
                    <a:pt x="12697" y="1943"/>
                  </a:cubicBezTo>
                  <a:cubicBezTo>
                    <a:pt x="12469" y="2490"/>
                    <a:pt x="12129" y="2964"/>
                    <a:pt x="12117" y="3593"/>
                  </a:cubicBezTo>
                  <a:cubicBezTo>
                    <a:pt x="12096" y="4501"/>
                    <a:pt x="10974" y="4582"/>
                    <a:pt x="10220" y="4594"/>
                  </a:cubicBezTo>
                  <a:cubicBezTo>
                    <a:pt x="10198" y="4595"/>
                    <a:pt x="10177" y="4595"/>
                    <a:pt x="10156" y="4595"/>
                  </a:cubicBezTo>
                  <a:cubicBezTo>
                    <a:pt x="9733" y="4595"/>
                    <a:pt x="9404" y="4477"/>
                    <a:pt x="8991" y="4420"/>
                  </a:cubicBezTo>
                  <a:cubicBezTo>
                    <a:pt x="8937" y="4411"/>
                    <a:pt x="8885" y="4407"/>
                    <a:pt x="8834" y="4407"/>
                  </a:cubicBezTo>
                  <a:cubicBezTo>
                    <a:pt x="8464" y="4407"/>
                    <a:pt x="8157" y="4623"/>
                    <a:pt x="7836" y="4833"/>
                  </a:cubicBezTo>
                  <a:cubicBezTo>
                    <a:pt x="7447" y="5101"/>
                    <a:pt x="7179" y="5462"/>
                    <a:pt x="6713" y="5583"/>
                  </a:cubicBezTo>
                  <a:cubicBezTo>
                    <a:pt x="6364" y="5677"/>
                    <a:pt x="5930" y="5616"/>
                    <a:pt x="5590" y="5717"/>
                  </a:cubicBezTo>
                  <a:cubicBezTo>
                    <a:pt x="5197" y="5831"/>
                    <a:pt x="4949" y="6191"/>
                    <a:pt x="4476" y="6285"/>
                  </a:cubicBezTo>
                  <a:cubicBezTo>
                    <a:pt x="4195" y="6349"/>
                    <a:pt x="3928" y="6431"/>
                    <a:pt x="3660" y="6532"/>
                  </a:cubicBezTo>
                  <a:cubicBezTo>
                    <a:pt x="3940" y="6852"/>
                    <a:pt x="4042" y="7339"/>
                    <a:pt x="3980" y="7772"/>
                  </a:cubicBezTo>
                  <a:cubicBezTo>
                    <a:pt x="3879" y="8429"/>
                    <a:pt x="3312" y="8615"/>
                    <a:pt x="2906" y="9069"/>
                  </a:cubicBezTo>
                  <a:cubicBezTo>
                    <a:pt x="2371" y="9670"/>
                    <a:pt x="2618" y="10606"/>
                    <a:pt x="1864" y="11032"/>
                  </a:cubicBezTo>
                  <a:cubicBezTo>
                    <a:pt x="1609" y="11174"/>
                    <a:pt x="1289" y="11226"/>
                    <a:pt x="1009" y="11360"/>
                  </a:cubicBezTo>
                  <a:cubicBezTo>
                    <a:pt x="640" y="11546"/>
                    <a:pt x="640" y="11648"/>
                    <a:pt x="567" y="12061"/>
                  </a:cubicBezTo>
                  <a:cubicBezTo>
                    <a:pt x="494" y="12463"/>
                    <a:pt x="401" y="12957"/>
                    <a:pt x="0" y="13062"/>
                  </a:cubicBezTo>
                  <a:cubicBezTo>
                    <a:pt x="8" y="13249"/>
                    <a:pt x="0" y="13444"/>
                    <a:pt x="40" y="13630"/>
                  </a:cubicBezTo>
                  <a:cubicBezTo>
                    <a:pt x="195" y="14360"/>
                    <a:pt x="669" y="14959"/>
                    <a:pt x="1009" y="15580"/>
                  </a:cubicBezTo>
                  <a:cubicBezTo>
                    <a:pt x="1256" y="16022"/>
                    <a:pt x="1390" y="16443"/>
                    <a:pt x="1836" y="16723"/>
                  </a:cubicBezTo>
                  <a:cubicBezTo>
                    <a:pt x="2171" y="16930"/>
                    <a:pt x="2664" y="17023"/>
                    <a:pt x="3076" y="17023"/>
                  </a:cubicBezTo>
                  <a:cubicBezTo>
                    <a:pt x="3092" y="17023"/>
                    <a:pt x="3109" y="17023"/>
                    <a:pt x="3125" y="17023"/>
                  </a:cubicBezTo>
                  <a:cubicBezTo>
                    <a:pt x="3383" y="17013"/>
                    <a:pt x="3626" y="16940"/>
                    <a:pt x="3885" y="16940"/>
                  </a:cubicBezTo>
                  <a:cubicBezTo>
                    <a:pt x="3937" y="16940"/>
                    <a:pt x="3989" y="16943"/>
                    <a:pt x="4042" y="16950"/>
                  </a:cubicBezTo>
                  <a:cubicBezTo>
                    <a:pt x="4248" y="16970"/>
                    <a:pt x="4661" y="17084"/>
                    <a:pt x="4581" y="17384"/>
                  </a:cubicBezTo>
                  <a:cubicBezTo>
                    <a:pt x="4515" y="17619"/>
                    <a:pt x="4195" y="17571"/>
                    <a:pt x="4001" y="17599"/>
                  </a:cubicBezTo>
                  <a:cubicBezTo>
                    <a:pt x="3868" y="17611"/>
                    <a:pt x="3473" y="17639"/>
                    <a:pt x="3393" y="17745"/>
                  </a:cubicBezTo>
                  <a:cubicBezTo>
                    <a:pt x="3247" y="17919"/>
                    <a:pt x="3372" y="18353"/>
                    <a:pt x="3425" y="18527"/>
                  </a:cubicBezTo>
                  <a:cubicBezTo>
                    <a:pt x="3640" y="19188"/>
                    <a:pt x="4300" y="19468"/>
                    <a:pt x="4515" y="20084"/>
                  </a:cubicBezTo>
                  <a:cubicBezTo>
                    <a:pt x="4641" y="20424"/>
                    <a:pt x="4588" y="20952"/>
                    <a:pt x="4869" y="21190"/>
                  </a:cubicBezTo>
                  <a:cubicBezTo>
                    <a:pt x="4996" y="21295"/>
                    <a:pt x="5159" y="21332"/>
                    <a:pt x="5330" y="21332"/>
                  </a:cubicBezTo>
                  <a:cubicBezTo>
                    <a:pt x="5562" y="21332"/>
                    <a:pt x="5807" y="21264"/>
                    <a:pt x="5991" y="21210"/>
                  </a:cubicBezTo>
                  <a:cubicBezTo>
                    <a:pt x="6611" y="21044"/>
                    <a:pt x="7187" y="20765"/>
                    <a:pt x="7827" y="20684"/>
                  </a:cubicBezTo>
                  <a:cubicBezTo>
                    <a:pt x="7992" y="20662"/>
                    <a:pt x="8157" y="20655"/>
                    <a:pt x="8324" y="20655"/>
                  </a:cubicBezTo>
                  <a:cubicBezTo>
                    <a:pt x="8655" y="20655"/>
                    <a:pt x="8989" y="20684"/>
                    <a:pt x="9317" y="20684"/>
                  </a:cubicBezTo>
                  <a:cubicBezTo>
                    <a:pt x="9629" y="20684"/>
                    <a:pt x="9935" y="20658"/>
                    <a:pt x="10231" y="20558"/>
                  </a:cubicBezTo>
                  <a:cubicBezTo>
                    <a:pt x="10334" y="20523"/>
                    <a:pt x="10415" y="20509"/>
                    <a:pt x="10482" y="20509"/>
                  </a:cubicBezTo>
                  <a:cubicBezTo>
                    <a:pt x="10732" y="20509"/>
                    <a:pt x="10800" y="20709"/>
                    <a:pt x="11120" y="20849"/>
                  </a:cubicBezTo>
                  <a:cubicBezTo>
                    <a:pt x="11183" y="20876"/>
                    <a:pt x="11245" y="20886"/>
                    <a:pt x="11304" y="20886"/>
                  </a:cubicBezTo>
                  <a:cubicBezTo>
                    <a:pt x="11529" y="20886"/>
                    <a:pt x="11731" y="20740"/>
                    <a:pt x="11924" y="20740"/>
                  </a:cubicBezTo>
                  <a:cubicBezTo>
                    <a:pt x="11996" y="20740"/>
                    <a:pt x="12067" y="20761"/>
                    <a:pt x="12137" y="20817"/>
                  </a:cubicBezTo>
                  <a:cubicBezTo>
                    <a:pt x="12364" y="21004"/>
                    <a:pt x="12457" y="21324"/>
                    <a:pt x="12716" y="21506"/>
                  </a:cubicBezTo>
                  <a:cubicBezTo>
                    <a:pt x="12952" y="21685"/>
                    <a:pt x="13178" y="21779"/>
                    <a:pt x="13470" y="21798"/>
                  </a:cubicBezTo>
                  <a:cubicBezTo>
                    <a:pt x="13476" y="21798"/>
                    <a:pt x="13482" y="21798"/>
                    <a:pt x="13489" y="21798"/>
                  </a:cubicBezTo>
                  <a:cubicBezTo>
                    <a:pt x="13586" y="21798"/>
                    <a:pt x="13838" y="21772"/>
                    <a:pt x="14074" y="21772"/>
                  </a:cubicBezTo>
                  <a:cubicBezTo>
                    <a:pt x="14335" y="21772"/>
                    <a:pt x="14577" y="21804"/>
                    <a:pt x="14573" y="21940"/>
                  </a:cubicBezTo>
                  <a:cubicBezTo>
                    <a:pt x="14561" y="22179"/>
                    <a:pt x="13685" y="22314"/>
                    <a:pt x="13560" y="22548"/>
                  </a:cubicBezTo>
                  <a:cubicBezTo>
                    <a:pt x="13397" y="22860"/>
                    <a:pt x="13674" y="23148"/>
                    <a:pt x="13953" y="23209"/>
                  </a:cubicBezTo>
                  <a:cubicBezTo>
                    <a:pt x="14044" y="23233"/>
                    <a:pt x="14137" y="23243"/>
                    <a:pt x="14229" y="23243"/>
                  </a:cubicBezTo>
                  <a:cubicBezTo>
                    <a:pt x="14541" y="23243"/>
                    <a:pt x="14853" y="23124"/>
                    <a:pt x="15141" y="23014"/>
                  </a:cubicBezTo>
                  <a:cubicBezTo>
                    <a:pt x="15341" y="22936"/>
                    <a:pt x="15516" y="22860"/>
                    <a:pt x="15709" y="22860"/>
                  </a:cubicBezTo>
                  <a:cubicBezTo>
                    <a:pt x="15793" y="22860"/>
                    <a:pt x="15881" y="22875"/>
                    <a:pt x="15975" y="22909"/>
                  </a:cubicBezTo>
                  <a:cubicBezTo>
                    <a:pt x="16284" y="23035"/>
                    <a:pt x="16377" y="23323"/>
                    <a:pt x="16584" y="23562"/>
                  </a:cubicBezTo>
                  <a:cubicBezTo>
                    <a:pt x="16844" y="23849"/>
                    <a:pt x="17632" y="24429"/>
                    <a:pt x="18098" y="24429"/>
                  </a:cubicBezTo>
                  <a:cubicBezTo>
                    <a:pt x="18336" y="24429"/>
                    <a:pt x="18491" y="24277"/>
                    <a:pt x="18449" y="23858"/>
                  </a:cubicBezTo>
                  <a:cubicBezTo>
                    <a:pt x="18368" y="23014"/>
                    <a:pt x="18161" y="22241"/>
                    <a:pt x="17659" y="21560"/>
                  </a:cubicBezTo>
                  <a:cubicBezTo>
                    <a:pt x="17090" y="20797"/>
                    <a:pt x="16151" y="20303"/>
                    <a:pt x="15294" y="19901"/>
                  </a:cubicBezTo>
                  <a:cubicBezTo>
                    <a:pt x="14987" y="19755"/>
                    <a:pt x="14686" y="19601"/>
                    <a:pt x="14467" y="19322"/>
                  </a:cubicBezTo>
                  <a:cubicBezTo>
                    <a:pt x="14306" y="19115"/>
                    <a:pt x="14213" y="18860"/>
                    <a:pt x="14038" y="18660"/>
                  </a:cubicBezTo>
                  <a:cubicBezTo>
                    <a:pt x="13799" y="18385"/>
                    <a:pt x="13519" y="18300"/>
                    <a:pt x="13171" y="18260"/>
                  </a:cubicBezTo>
                  <a:cubicBezTo>
                    <a:pt x="12850" y="18219"/>
                    <a:pt x="11954" y="18219"/>
                    <a:pt x="11728" y="17911"/>
                  </a:cubicBezTo>
                  <a:cubicBezTo>
                    <a:pt x="11395" y="17444"/>
                    <a:pt x="12181" y="17371"/>
                    <a:pt x="12429" y="17343"/>
                  </a:cubicBezTo>
                  <a:cubicBezTo>
                    <a:pt x="13086" y="17258"/>
                    <a:pt x="13378" y="16804"/>
                    <a:pt x="13077" y="16196"/>
                  </a:cubicBezTo>
                  <a:cubicBezTo>
                    <a:pt x="12891" y="15827"/>
                    <a:pt x="12076" y="15547"/>
                    <a:pt x="12611" y="15114"/>
                  </a:cubicBezTo>
                  <a:cubicBezTo>
                    <a:pt x="12808" y="14958"/>
                    <a:pt x="13057" y="14864"/>
                    <a:pt x="13303" y="14864"/>
                  </a:cubicBezTo>
                  <a:cubicBezTo>
                    <a:pt x="13499" y="14864"/>
                    <a:pt x="13691" y="14924"/>
                    <a:pt x="13852" y="15061"/>
                  </a:cubicBezTo>
                  <a:cubicBezTo>
                    <a:pt x="14103" y="15275"/>
                    <a:pt x="14283" y="15990"/>
                    <a:pt x="14689" y="15990"/>
                  </a:cubicBezTo>
                  <a:cubicBezTo>
                    <a:pt x="14714" y="15990"/>
                    <a:pt x="14741" y="15987"/>
                    <a:pt x="14768" y="15981"/>
                  </a:cubicBezTo>
                  <a:cubicBezTo>
                    <a:pt x="14821" y="15649"/>
                    <a:pt x="14821" y="15073"/>
                    <a:pt x="14602" y="14834"/>
                  </a:cubicBezTo>
                  <a:cubicBezTo>
                    <a:pt x="14428" y="14639"/>
                    <a:pt x="14387" y="14360"/>
                    <a:pt x="14273" y="14132"/>
                  </a:cubicBezTo>
                  <a:cubicBezTo>
                    <a:pt x="14087" y="13784"/>
                    <a:pt x="13859" y="13586"/>
                    <a:pt x="13511" y="13423"/>
                  </a:cubicBezTo>
                  <a:cubicBezTo>
                    <a:pt x="13037" y="13196"/>
                    <a:pt x="12903" y="13022"/>
                    <a:pt x="12789" y="12503"/>
                  </a:cubicBezTo>
                  <a:cubicBezTo>
                    <a:pt x="12745" y="12329"/>
                    <a:pt x="12818" y="12082"/>
                    <a:pt x="12757" y="11928"/>
                  </a:cubicBezTo>
                  <a:cubicBezTo>
                    <a:pt x="12603" y="11567"/>
                    <a:pt x="12003" y="11473"/>
                    <a:pt x="11748" y="11258"/>
                  </a:cubicBezTo>
                  <a:cubicBezTo>
                    <a:pt x="11509" y="11052"/>
                    <a:pt x="11314" y="10618"/>
                    <a:pt x="11262" y="10330"/>
                  </a:cubicBezTo>
                  <a:cubicBezTo>
                    <a:pt x="11208" y="10018"/>
                    <a:pt x="11354" y="9743"/>
                    <a:pt x="11375" y="9442"/>
                  </a:cubicBezTo>
                  <a:cubicBezTo>
                    <a:pt x="11395" y="9090"/>
                    <a:pt x="11375" y="8781"/>
                    <a:pt x="11189" y="8502"/>
                  </a:cubicBezTo>
                  <a:cubicBezTo>
                    <a:pt x="10773" y="7861"/>
                    <a:pt x="11530" y="7118"/>
                    <a:pt x="12247" y="7118"/>
                  </a:cubicBezTo>
                  <a:cubicBezTo>
                    <a:pt x="12384" y="7118"/>
                    <a:pt x="12518" y="7145"/>
                    <a:pt x="12643" y="7204"/>
                  </a:cubicBezTo>
                  <a:cubicBezTo>
                    <a:pt x="12643" y="7574"/>
                    <a:pt x="12489" y="7793"/>
                    <a:pt x="12417" y="8141"/>
                  </a:cubicBezTo>
                  <a:cubicBezTo>
                    <a:pt x="12315" y="8676"/>
                    <a:pt x="12777" y="8916"/>
                    <a:pt x="13199" y="9122"/>
                  </a:cubicBezTo>
                  <a:cubicBezTo>
                    <a:pt x="13584" y="9296"/>
                    <a:pt x="13880" y="9483"/>
                    <a:pt x="14306" y="9483"/>
                  </a:cubicBezTo>
                  <a:cubicBezTo>
                    <a:pt x="14768" y="9471"/>
                    <a:pt x="15214" y="9329"/>
                    <a:pt x="15664" y="9244"/>
                  </a:cubicBezTo>
                  <a:cubicBezTo>
                    <a:pt x="16276" y="9122"/>
                    <a:pt x="16892" y="8770"/>
                    <a:pt x="16872" y="8040"/>
                  </a:cubicBezTo>
                  <a:cubicBezTo>
                    <a:pt x="16872" y="7821"/>
                    <a:pt x="16799" y="7452"/>
                    <a:pt x="16718" y="7273"/>
                  </a:cubicBezTo>
                  <a:cubicBezTo>
                    <a:pt x="16637" y="7099"/>
                    <a:pt x="16438" y="7018"/>
                    <a:pt x="16357" y="6844"/>
                  </a:cubicBezTo>
                  <a:cubicBezTo>
                    <a:pt x="16142" y="6418"/>
                    <a:pt x="16304" y="6009"/>
                    <a:pt x="16770" y="5964"/>
                  </a:cubicBezTo>
                  <a:cubicBezTo>
                    <a:pt x="16787" y="5963"/>
                    <a:pt x="16803" y="5962"/>
                    <a:pt x="16819" y="5962"/>
                  </a:cubicBezTo>
                  <a:cubicBezTo>
                    <a:pt x="17237" y="5962"/>
                    <a:pt x="17595" y="6381"/>
                    <a:pt x="17991" y="6381"/>
                  </a:cubicBezTo>
                  <a:cubicBezTo>
                    <a:pt x="18051" y="6381"/>
                    <a:pt x="18111" y="6371"/>
                    <a:pt x="18173" y="6349"/>
                  </a:cubicBezTo>
                  <a:cubicBezTo>
                    <a:pt x="18696" y="6143"/>
                    <a:pt x="18834" y="5328"/>
                    <a:pt x="19410" y="5088"/>
                  </a:cubicBezTo>
                  <a:cubicBezTo>
                    <a:pt x="19536" y="5037"/>
                    <a:pt x="19646" y="5016"/>
                    <a:pt x="19746" y="5016"/>
                  </a:cubicBezTo>
                  <a:cubicBezTo>
                    <a:pt x="20131" y="5016"/>
                    <a:pt x="20374" y="5320"/>
                    <a:pt x="20824" y="5368"/>
                  </a:cubicBezTo>
                  <a:cubicBezTo>
                    <a:pt x="20854" y="5371"/>
                    <a:pt x="20883" y="5372"/>
                    <a:pt x="20911" y="5372"/>
                  </a:cubicBezTo>
                  <a:cubicBezTo>
                    <a:pt x="21452" y="5372"/>
                    <a:pt x="21653" y="4908"/>
                    <a:pt x="22153" y="4789"/>
                  </a:cubicBezTo>
                  <a:cubicBezTo>
                    <a:pt x="22215" y="4774"/>
                    <a:pt x="22281" y="4767"/>
                    <a:pt x="22350" y="4767"/>
                  </a:cubicBezTo>
                  <a:cubicBezTo>
                    <a:pt x="22815" y="4767"/>
                    <a:pt x="23406" y="5071"/>
                    <a:pt x="23783" y="5222"/>
                  </a:cubicBezTo>
                  <a:cubicBezTo>
                    <a:pt x="24127" y="5353"/>
                    <a:pt x="24423" y="5402"/>
                    <a:pt x="24738" y="5402"/>
                  </a:cubicBezTo>
                  <a:cubicBezTo>
                    <a:pt x="24969" y="5402"/>
                    <a:pt x="25210" y="5375"/>
                    <a:pt x="25486" y="5336"/>
                  </a:cubicBezTo>
                  <a:cubicBezTo>
                    <a:pt x="25654" y="5315"/>
                    <a:pt x="25834" y="5297"/>
                    <a:pt x="26013" y="5297"/>
                  </a:cubicBezTo>
                  <a:cubicBezTo>
                    <a:pt x="26085" y="5297"/>
                    <a:pt x="26157" y="5300"/>
                    <a:pt x="26228" y="5307"/>
                  </a:cubicBezTo>
                  <a:cubicBezTo>
                    <a:pt x="26536" y="5328"/>
                    <a:pt x="26711" y="5482"/>
                    <a:pt x="26990" y="5583"/>
                  </a:cubicBezTo>
                  <a:cubicBezTo>
                    <a:pt x="27103" y="5624"/>
                    <a:pt x="27210" y="5643"/>
                    <a:pt x="27311" y="5643"/>
                  </a:cubicBezTo>
                  <a:cubicBezTo>
                    <a:pt x="27419" y="5643"/>
                    <a:pt x="27522" y="5621"/>
                    <a:pt x="27618" y="5583"/>
                  </a:cubicBezTo>
                  <a:cubicBezTo>
                    <a:pt x="28153" y="5356"/>
                    <a:pt x="28466" y="4594"/>
                    <a:pt x="28507" y="4027"/>
                  </a:cubicBezTo>
                  <a:cubicBezTo>
                    <a:pt x="28539" y="3492"/>
                    <a:pt x="28466" y="3045"/>
                    <a:pt x="28879" y="2624"/>
                  </a:cubicBezTo>
                  <a:cubicBezTo>
                    <a:pt x="29126" y="2377"/>
                    <a:pt x="29581" y="2283"/>
                    <a:pt x="29723" y="1963"/>
                  </a:cubicBezTo>
                  <a:cubicBezTo>
                    <a:pt x="29970" y="1396"/>
                    <a:pt x="29467" y="573"/>
                    <a:pt x="28993" y="326"/>
                  </a:cubicBezTo>
                  <a:cubicBezTo>
                    <a:pt x="28754" y="199"/>
                    <a:pt x="28587" y="220"/>
                    <a:pt x="28320" y="212"/>
                  </a:cubicBezTo>
                  <a:lnTo>
                    <a:pt x="28279" y="212"/>
                  </a:lnTo>
                  <a:cubicBezTo>
                    <a:pt x="28133" y="199"/>
                    <a:pt x="28000" y="199"/>
                    <a:pt x="27858" y="171"/>
                  </a:cubicBezTo>
                  <a:cubicBezTo>
                    <a:pt x="27743" y="142"/>
                    <a:pt x="27537" y="1"/>
                    <a:pt x="2741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3"/>
            <p:cNvSpPr/>
            <p:nvPr/>
          </p:nvSpPr>
          <p:spPr>
            <a:xfrm>
              <a:off x="4755575" y="1868675"/>
              <a:ext cx="369550" cy="295675"/>
            </a:xfrm>
            <a:custGeom>
              <a:avLst/>
              <a:gdLst/>
              <a:ahLst/>
              <a:cxnLst/>
              <a:rect l="l" t="t" r="r" b="b"/>
              <a:pathLst>
                <a:path w="14782" h="11827" extrusionOk="0">
                  <a:moveTo>
                    <a:pt x="9040" y="0"/>
                  </a:moveTo>
                  <a:cubicBezTo>
                    <a:pt x="8263" y="0"/>
                    <a:pt x="7600" y="197"/>
                    <a:pt x="6852" y="503"/>
                  </a:cubicBezTo>
                  <a:cubicBezTo>
                    <a:pt x="5964" y="852"/>
                    <a:pt x="5263" y="1111"/>
                    <a:pt x="4294" y="1111"/>
                  </a:cubicBezTo>
                  <a:cubicBezTo>
                    <a:pt x="3621" y="1111"/>
                    <a:pt x="3280" y="1245"/>
                    <a:pt x="2734" y="1597"/>
                  </a:cubicBezTo>
                  <a:cubicBezTo>
                    <a:pt x="1578" y="2339"/>
                    <a:pt x="147" y="2339"/>
                    <a:pt x="62" y="3997"/>
                  </a:cubicBezTo>
                  <a:cubicBezTo>
                    <a:pt x="1" y="5258"/>
                    <a:pt x="402" y="6600"/>
                    <a:pt x="889" y="7690"/>
                  </a:cubicBezTo>
                  <a:cubicBezTo>
                    <a:pt x="1136" y="8258"/>
                    <a:pt x="1703" y="8878"/>
                    <a:pt x="2344" y="8878"/>
                  </a:cubicBezTo>
                  <a:cubicBezTo>
                    <a:pt x="2688" y="8878"/>
                    <a:pt x="3120" y="8600"/>
                    <a:pt x="3405" y="8600"/>
                  </a:cubicBezTo>
                  <a:cubicBezTo>
                    <a:pt x="3579" y="8600"/>
                    <a:pt x="3697" y="8705"/>
                    <a:pt x="3706" y="9040"/>
                  </a:cubicBezTo>
                  <a:cubicBezTo>
                    <a:pt x="3706" y="9693"/>
                    <a:pt x="3147" y="10155"/>
                    <a:pt x="3147" y="10828"/>
                  </a:cubicBezTo>
                  <a:cubicBezTo>
                    <a:pt x="3147" y="11023"/>
                    <a:pt x="3179" y="11217"/>
                    <a:pt x="3252" y="11395"/>
                  </a:cubicBezTo>
                  <a:cubicBezTo>
                    <a:pt x="3600" y="10742"/>
                    <a:pt x="4768" y="10301"/>
                    <a:pt x="5336" y="9981"/>
                  </a:cubicBezTo>
                  <a:cubicBezTo>
                    <a:pt x="5673" y="9791"/>
                    <a:pt x="6025" y="9700"/>
                    <a:pt x="6378" y="9700"/>
                  </a:cubicBezTo>
                  <a:cubicBezTo>
                    <a:pt x="6830" y="9700"/>
                    <a:pt x="7283" y="9849"/>
                    <a:pt x="7707" y="10127"/>
                  </a:cubicBezTo>
                  <a:cubicBezTo>
                    <a:pt x="8128" y="10394"/>
                    <a:pt x="8343" y="10641"/>
                    <a:pt x="8850" y="10776"/>
                  </a:cubicBezTo>
                  <a:cubicBezTo>
                    <a:pt x="9430" y="10929"/>
                    <a:pt x="9739" y="11103"/>
                    <a:pt x="10201" y="11485"/>
                  </a:cubicBezTo>
                  <a:cubicBezTo>
                    <a:pt x="10505" y="11740"/>
                    <a:pt x="10762" y="11826"/>
                    <a:pt x="11021" y="11826"/>
                  </a:cubicBezTo>
                  <a:cubicBezTo>
                    <a:pt x="11402" y="11826"/>
                    <a:pt x="11786" y="11638"/>
                    <a:pt x="12325" y="11530"/>
                  </a:cubicBezTo>
                  <a:cubicBezTo>
                    <a:pt x="12617" y="11467"/>
                    <a:pt x="12939" y="11425"/>
                    <a:pt x="13264" y="11425"/>
                  </a:cubicBezTo>
                  <a:cubicBezTo>
                    <a:pt x="13526" y="11425"/>
                    <a:pt x="13789" y="11452"/>
                    <a:pt x="14039" y="11517"/>
                  </a:cubicBezTo>
                  <a:cubicBezTo>
                    <a:pt x="14048" y="11351"/>
                    <a:pt x="14059" y="11189"/>
                    <a:pt x="14059" y="11023"/>
                  </a:cubicBezTo>
                  <a:cubicBezTo>
                    <a:pt x="14080" y="10228"/>
                    <a:pt x="14781" y="9940"/>
                    <a:pt x="14720" y="9073"/>
                  </a:cubicBezTo>
                  <a:cubicBezTo>
                    <a:pt x="14667" y="8278"/>
                    <a:pt x="14160" y="7857"/>
                    <a:pt x="13500" y="7496"/>
                  </a:cubicBezTo>
                  <a:cubicBezTo>
                    <a:pt x="13184" y="7329"/>
                    <a:pt x="12811" y="7216"/>
                    <a:pt x="12677" y="6867"/>
                  </a:cubicBezTo>
                  <a:cubicBezTo>
                    <a:pt x="12584" y="6620"/>
                    <a:pt x="12718" y="6280"/>
                    <a:pt x="12637" y="6012"/>
                  </a:cubicBezTo>
                  <a:cubicBezTo>
                    <a:pt x="12390" y="5266"/>
                    <a:pt x="11141" y="4443"/>
                    <a:pt x="11469" y="3588"/>
                  </a:cubicBezTo>
                  <a:cubicBezTo>
                    <a:pt x="11716" y="2927"/>
                    <a:pt x="12543" y="2813"/>
                    <a:pt x="13119" y="2659"/>
                  </a:cubicBezTo>
                  <a:cubicBezTo>
                    <a:pt x="13820" y="2461"/>
                    <a:pt x="14226" y="1893"/>
                    <a:pt x="14339" y="1163"/>
                  </a:cubicBezTo>
                  <a:cubicBezTo>
                    <a:pt x="14446" y="452"/>
                    <a:pt x="14292" y="301"/>
                    <a:pt x="13909" y="301"/>
                  </a:cubicBezTo>
                  <a:cubicBezTo>
                    <a:pt x="13782" y="301"/>
                    <a:pt x="13629" y="318"/>
                    <a:pt x="13451" y="336"/>
                  </a:cubicBezTo>
                  <a:cubicBezTo>
                    <a:pt x="13185" y="364"/>
                    <a:pt x="12905" y="374"/>
                    <a:pt x="12624" y="374"/>
                  </a:cubicBezTo>
                  <a:cubicBezTo>
                    <a:pt x="12241" y="374"/>
                    <a:pt x="11854" y="355"/>
                    <a:pt x="11490" y="336"/>
                  </a:cubicBezTo>
                  <a:cubicBezTo>
                    <a:pt x="10727" y="296"/>
                    <a:pt x="10066" y="36"/>
                    <a:pt x="9316" y="8"/>
                  </a:cubicBezTo>
                  <a:cubicBezTo>
                    <a:pt x="9223" y="3"/>
                    <a:pt x="9131" y="0"/>
                    <a:pt x="904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3"/>
            <p:cNvSpPr/>
            <p:nvPr/>
          </p:nvSpPr>
          <p:spPr>
            <a:xfrm>
              <a:off x="4823400" y="4113875"/>
              <a:ext cx="718850" cy="440075"/>
            </a:xfrm>
            <a:custGeom>
              <a:avLst/>
              <a:gdLst/>
              <a:ahLst/>
              <a:cxnLst/>
              <a:rect l="l" t="t" r="r" b="b"/>
              <a:pathLst>
                <a:path w="28754" h="17603" extrusionOk="0">
                  <a:moveTo>
                    <a:pt x="21019" y="0"/>
                  </a:moveTo>
                  <a:cubicBezTo>
                    <a:pt x="20157" y="0"/>
                    <a:pt x="19370" y="245"/>
                    <a:pt x="18595" y="588"/>
                  </a:cubicBezTo>
                  <a:cubicBezTo>
                    <a:pt x="17874" y="897"/>
                    <a:pt x="16876" y="917"/>
                    <a:pt x="16336" y="1516"/>
                  </a:cubicBezTo>
                  <a:cubicBezTo>
                    <a:pt x="15749" y="2186"/>
                    <a:pt x="15668" y="2875"/>
                    <a:pt x="14821" y="3301"/>
                  </a:cubicBezTo>
                  <a:cubicBezTo>
                    <a:pt x="14009" y="3726"/>
                    <a:pt x="13138" y="3734"/>
                    <a:pt x="12236" y="3734"/>
                  </a:cubicBezTo>
                  <a:cubicBezTo>
                    <a:pt x="12200" y="3734"/>
                    <a:pt x="12164" y="3734"/>
                    <a:pt x="12129" y="3734"/>
                  </a:cubicBezTo>
                  <a:cubicBezTo>
                    <a:pt x="12052" y="3734"/>
                    <a:pt x="11977" y="3734"/>
                    <a:pt x="11901" y="3734"/>
                  </a:cubicBezTo>
                  <a:cubicBezTo>
                    <a:pt x="10208" y="3734"/>
                    <a:pt x="8662" y="3726"/>
                    <a:pt x="7005" y="3349"/>
                  </a:cubicBezTo>
                  <a:cubicBezTo>
                    <a:pt x="6199" y="3174"/>
                    <a:pt x="5448" y="3021"/>
                    <a:pt x="4613" y="3021"/>
                  </a:cubicBezTo>
                  <a:cubicBezTo>
                    <a:pt x="4367" y="3021"/>
                    <a:pt x="3962" y="3073"/>
                    <a:pt x="3581" y="3073"/>
                  </a:cubicBezTo>
                  <a:cubicBezTo>
                    <a:pt x="3229" y="3073"/>
                    <a:pt x="2898" y="3028"/>
                    <a:pt x="2736" y="2854"/>
                  </a:cubicBezTo>
                  <a:cubicBezTo>
                    <a:pt x="2322" y="2412"/>
                    <a:pt x="2756" y="1671"/>
                    <a:pt x="2331" y="1237"/>
                  </a:cubicBezTo>
                  <a:cubicBezTo>
                    <a:pt x="2116" y="1010"/>
                    <a:pt x="1703" y="856"/>
                    <a:pt x="1280" y="795"/>
                  </a:cubicBezTo>
                  <a:lnTo>
                    <a:pt x="1269" y="795"/>
                  </a:lnTo>
                  <a:cubicBezTo>
                    <a:pt x="1135" y="1258"/>
                    <a:pt x="960" y="1724"/>
                    <a:pt x="786" y="2186"/>
                  </a:cubicBezTo>
                  <a:cubicBezTo>
                    <a:pt x="507" y="2919"/>
                    <a:pt x="0" y="3629"/>
                    <a:pt x="373" y="4390"/>
                  </a:cubicBezTo>
                  <a:cubicBezTo>
                    <a:pt x="827" y="5344"/>
                    <a:pt x="1856" y="5672"/>
                    <a:pt x="2444" y="6434"/>
                  </a:cubicBezTo>
                  <a:cubicBezTo>
                    <a:pt x="2870" y="6993"/>
                    <a:pt x="2651" y="8303"/>
                    <a:pt x="2283" y="8911"/>
                  </a:cubicBezTo>
                  <a:cubicBezTo>
                    <a:pt x="1909" y="9519"/>
                    <a:pt x="1301" y="9746"/>
                    <a:pt x="1042" y="10447"/>
                  </a:cubicBezTo>
                  <a:cubicBezTo>
                    <a:pt x="807" y="11075"/>
                    <a:pt x="848" y="11769"/>
                    <a:pt x="741" y="12426"/>
                  </a:cubicBezTo>
                  <a:cubicBezTo>
                    <a:pt x="949" y="12583"/>
                    <a:pt x="1127" y="12778"/>
                    <a:pt x="1280" y="13006"/>
                  </a:cubicBezTo>
                  <a:cubicBezTo>
                    <a:pt x="1516" y="13354"/>
                    <a:pt x="1536" y="13406"/>
                    <a:pt x="1929" y="13532"/>
                  </a:cubicBezTo>
                  <a:cubicBezTo>
                    <a:pt x="2283" y="13633"/>
                    <a:pt x="2590" y="13848"/>
                    <a:pt x="2878" y="14047"/>
                  </a:cubicBezTo>
                  <a:cubicBezTo>
                    <a:pt x="3426" y="14416"/>
                    <a:pt x="3733" y="15057"/>
                    <a:pt x="3705" y="15738"/>
                  </a:cubicBezTo>
                  <a:cubicBezTo>
                    <a:pt x="3693" y="16058"/>
                    <a:pt x="3600" y="16338"/>
                    <a:pt x="3499" y="16593"/>
                  </a:cubicBezTo>
                  <a:cubicBezTo>
                    <a:pt x="3600" y="16593"/>
                    <a:pt x="3705" y="16585"/>
                    <a:pt x="3798" y="16585"/>
                  </a:cubicBezTo>
                  <a:cubicBezTo>
                    <a:pt x="4009" y="16585"/>
                    <a:pt x="4231" y="16570"/>
                    <a:pt x="4450" y="16570"/>
                  </a:cubicBezTo>
                  <a:cubicBezTo>
                    <a:pt x="4560" y="16570"/>
                    <a:pt x="4669" y="16574"/>
                    <a:pt x="4775" y="16585"/>
                  </a:cubicBezTo>
                  <a:cubicBezTo>
                    <a:pt x="5404" y="16645"/>
                    <a:pt x="5911" y="17120"/>
                    <a:pt x="6490" y="17326"/>
                  </a:cubicBezTo>
                  <a:cubicBezTo>
                    <a:pt x="6577" y="17357"/>
                    <a:pt x="6661" y="17370"/>
                    <a:pt x="6743" y="17370"/>
                  </a:cubicBezTo>
                  <a:cubicBezTo>
                    <a:pt x="7188" y="17370"/>
                    <a:pt x="7577" y="16982"/>
                    <a:pt x="7994" y="16812"/>
                  </a:cubicBezTo>
                  <a:cubicBezTo>
                    <a:pt x="8221" y="16707"/>
                    <a:pt x="8500" y="16698"/>
                    <a:pt x="8716" y="16593"/>
                  </a:cubicBezTo>
                  <a:cubicBezTo>
                    <a:pt x="8963" y="16471"/>
                    <a:pt x="8996" y="16171"/>
                    <a:pt x="9230" y="16026"/>
                  </a:cubicBezTo>
                  <a:cubicBezTo>
                    <a:pt x="9385" y="15934"/>
                    <a:pt x="9619" y="15894"/>
                    <a:pt x="9881" y="15894"/>
                  </a:cubicBezTo>
                  <a:cubicBezTo>
                    <a:pt x="10440" y="15894"/>
                    <a:pt x="11123" y="16075"/>
                    <a:pt x="11419" y="16314"/>
                  </a:cubicBezTo>
                  <a:cubicBezTo>
                    <a:pt x="11561" y="16426"/>
                    <a:pt x="11626" y="16645"/>
                    <a:pt x="11780" y="16759"/>
                  </a:cubicBezTo>
                  <a:cubicBezTo>
                    <a:pt x="11890" y="16841"/>
                    <a:pt x="11999" y="16868"/>
                    <a:pt x="12110" y="16868"/>
                  </a:cubicBezTo>
                  <a:cubicBezTo>
                    <a:pt x="12275" y="16868"/>
                    <a:pt x="12442" y="16808"/>
                    <a:pt x="12615" y="16791"/>
                  </a:cubicBezTo>
                  <a:cubicBezTo>
                    <a:pt x="12676" y="16783"/>
                    <a:pt x="12733" y="16779"/>
                    <a:pt x="12788" y="16779"/>
                  </a:cubicBezTo>
                  <a:cubicBezTo>
                    <a:pt x="13334" y="16779"/>
                    <a:pt x="13592" y="17176"/>
                    <a:pt x="14070" y="17420"/>
                  </a:cubicBezTo>
                  <a:cubicBezTo>
                    <a:pt x="14336" y="17551"/>
                    <a:pt x="14627" y="17602"/>
                    <a:pt x="14926" y="17602"/>
                  </a:cubicBezTo>
                  <a:cubicBezTo>
                    <a:pt x="15637" y="17602"/>
                    <a:pt x="16402" y="17313"/>
                    <a:pt x="17017" y="17107"/>
                  </a:cubicBezTo>
                  <a:cubicBezTo>
                    <a:pt x="17338" y="16995"/>
                    <a:pt x="17618" y="16933"/>
                    <a:pt x="17947" y="16933"/>
                  </a:cubicBezTo>
                  <a:cubicBezTo>
                    <a:pt x="18327" y="16925"/>
                    <a:pt x="18452" y="16905"/>
                    <a:pt x="18441" y="16499"/>
                  </a:cubicBezTo>
                  <a:cubicBezTo>
                    <a:pt x="18433" y="16179"/>
                    <a:pt x="17739" y="14776"/>
                    <a:pt x="18185" y="14655"/>
                  </a:cubicBezTo>
                  <a:cubicBezTo>
                    <a:pt x="18195" y="14652"/>
                    <a:pt x="18206" y="14651"/>
                    <a:pt x="18217" y="14651"/>
                  </a:cubicBezTo>
                  <a:cubicBezTo>
                    <a:pt x="18339" y="14651"/>
                    <a:pt x="18545" y="14792"/>
                    <a:pt x="18660" y="14821"/>
                  </a:cubicBezTo>
                  <a:cubicBezTo>
                    <a:pt x="18802" y="14849"/>
                    <a:pt x="18935" y="14849"/>
                    <a:pt x="19081" y="14862"/>
                  </a:cubicBezTo>
                  <a:cubicBezTo>
                    <a:pt x="19154" y="14663"/>
                    <a:pt x="19236" y="14481"/>
                    <a:pt x="19361" y="14314"/>
                  </a:cubicBezTo>
                  <a:cubicBezTo>
                    <a:pt x="19474" y="14160"/>
                    <a:pt x="19681" y="14108"/>
                    <a:pt x="19795" y="13934"/>
                  </a:cubicBezTo>
                  <a:cubicBezTo>
                    <a:pt x="19884" y="13788"/>
                    <a:pt x="19876" y="13581"/>
                    <a:pt x="19969" y="13419"/>
                  </a:cubicBezTo>
                  <a:cubicBezTo>
                    <a:pt x="20245" y="12993"/>
                    <a:pt x="20516" y="13006"/>
                    <a:pt x="20958" y="12933"/>
                  </a:cubicBezTo>
                  <a:cubicBezTo>
                    <a:pt x="21206" y="12879"/>
                    <a:pt x="21485" y="12851"/>
                    <a:pt x="21692" y="12693"/>
                  </a:cubicBezTo>
                  <a:cubicBezTo>
                    <a:pt x="21887" y="12539"/>
                    <a:pt x="21919" y="12243"/>
                    <a:pt x="22114" y="12097"/>
                  </a:cubicBezTo>
                  <a:cubicBezTo>
                    <a:pt x="22236" y="12002"/>
                    <a:pt x="22379" y="11969"/>
                    <a:pt x="22531" y="11969"/>
                  </a:cubicBezTo>
                  <a:cubicBezTo>
                    <a:pt x="22840" y="11969"/>
                    <a:pt x="23185" y="12109"/>
                    <a:pt x="23463" y="12158"/>
                  </a:cubicBezTo>
                  <a:cubicBezTo>
                    <a:pt x="23869" y="12240"/>
                    <a:pt x="24867" y="12570"/>
                    <a:pt x="25643" y="12570"/>
                  </a:cubicBezTo>
                  <a:cubicBezTo>
                    <a:pt x="26053" y="12570"/>
                    <a:pt x="26401" y="12478"/>
                    <a:pt x="26569" y="12211"/>
                  </a:cubicBezTo>
                  <a:cubicBezTo>
                    <a:pt x="26589" y="12198"/>
                    <a:pt x="26589" y="12190"/>
                    <a:pt x="26601" y="12179"/>
                  </a:cubicBezTo>
                  <a:cubicBezTo>
                    <a:pt x="26990" y="11468"/>
                    <a:pt x="25640" y="10581"/>
                    <a:pt x="25199" y="10334"/>
                  </a:cubicBezTo>
                  <a:cubicBezTo>
                    <a:pt x="24651" y="10033"/>
                    <a:pt x="23804" y="9385"/>
                    <a:pt x="24052" y="8623"/>
                  </a:cubicBezTo>
                  <a:cubicBezTo>
                    <a:pt x="24198" y="8190"/>
                    <a:pt x="24765" y="7930"/>
                    <a:pt x="25064" y="7610"/>
                  </a:cubicBezTo>
                  <a:cubicBezTo>
                    <a:pt x="25693" y="6940"/>
                    <a:pt x="25920" y="6381"/>
                    <a:pt x="25920" y="5498"/>
                  </a:cubicBezTo>
                  <a:cubicBezTo>
                    <a:pt x="25928" y="5032"/>
                    <a:pt x="25880" y="4310"/>
                    <a:pt x="26342" y="4042"/>
                  </a:cubicBezTo>
                  <a:cubicBezTo>
                    <a:pt x="26714" y="3827"/>
                    <a:pt x="27371" y="4010"/>
                    <a:pt x="27805" y="3815"/>
                  </a:cubicBezTo>
                  <a:cubicBezTo>
                    <a:pt x="28754" y="3393"/>
                    <a:pt x="28600" y="1825"/>
                    <a:pt x="27704" y="1391"/>
                  </a:cubicBezTo>
                  <a:cubicBezTo>
                    <a:pt x="27643" y="1359"/>
                    <a:pt x="27570" y="1338"/>
                    <a:pt x="27485" y="1318"/>
                  </a:cubicBezTo>
                  <a:cubicBezTo>
                    <a:pt x="27096" y="1217"/>
                    <a:pt x="26609" y="1245"/>
                    <a:pt x="26241" y="1164"/>
                  </a:cubicBezTo>
                  <a:cubicBezTo>
                    <a:pt x="25652" y="1043"/>
                    <a:pt x="25064" y="998"/>
                    <a:pt x="24465" y="908"/>
                  </a:cubicBezTo>
                  <a:cubicBezTo>
                    <a:pt x="23289" y="702"/>
                    <a:pt x="22288" y="8"/>
                    <a:pt x="21084" y="1"/>
                  </a:cubicBezTo>
                  <a:cubicBezTo>
                    <a:pt x="21063" y="0"/>
                    <a:pt x="21041" y="0"/>
                    <a:pt x="2101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4615625" y="4414775"/>
              <a:ext cx="301125" cy="228650"/>
            </a:xfrm>
            <a:custGeom>
              <a:avLst/>
              <a:gdLst/>
              <a:ahLst/>
              <a:cxnLst/>
              <a:rect l="l" t="t" r="r" b="b"/>
              <a:pathLst>
                <a:path w="12045" h="9146" extrusionOk="0">
                  <a:moveTo>
                    <a:pt x="7728" y="0"/>
                  </a:moveTo>
                  <a:cubicBezTo>
                    <a:pt x="7211" y="0"/>
                    <a:pt x="6712" y="11"/>
                    <a:pt x="6227" y="216"/>
                  </a:cubicBezTo>
                  <a:cubicBezTo>
                    <a:pt x="5918" y="341"/>
                    <a:pt x="5771" y="550"/>
                    <a:pt x="5453" y="550"/>
                  </a:cubicBezTo>
                  <a:cubicBezTo>
                    <a:pt x="5433" y="550"/>
                    <a:pt x="5413" y="549"/>
                    <a:pt x="5392" y="547"/>
                  </a:cubicBezTo>
                  <a:cubicBezTo>
                    <a:pt x="5258" y="536"/>
                    <a:pt x="5136" y="495"/>
                    <a:pt x="5024" y="434"/>
                  </a:cubicBezTo>
                  <a:cubicBezTo>
                    <a:pt x="4796" y="937"/>
                    <a:pt x="4557" y="1496"/>
                    <a:pt x="4062" y="1597"/>
                  </a:cubicBezTo>
                  <a:cubicBezTo>
                    <a:pt x="3973" y="1615"/>
                    <a:pt x="3882" y="1623"/>
                    <a:pt x="3790" y="1623"/>
                  </a:cubicBezTo>
                  <a:cubicBezTo>
                    <a:pt x="3416" y="1623"/>
                    <a:pt x="3024" y="1502"/>
                    <a:pt x="2657" y="1502"/>
                  </a:cubicBezTo>
                  <a:cubicBezTo>
                    <a:pt x="2350" y="1502"/>
                    <a:pt x="2061" y="1587"/>
                    <a:pt x="1817" y="1898"/>
                  </a:cubicBezTo>
                  <a:cubicBezTo>
                    <a:pt x="1545" y="2218"/>
                    <a:pt x="1557" y="2733"/>
                    <a:pt x="1310" y="3061"/>
                  </a:cubicBezTo>
                  <a:cubicBezTo>
                    <a:pt x="1144" y="3288"/>
                    <a:pt x="917" y="3393"/>
                    <a:pt x="682" y="3434"/>
                  </a:cubicBezTo>
                  <a:cubicBezTo>
                    <a:pt x="670" y="3556"/>
                    <a:pt x="649" y="3681"/>
                    <a:pt x="616" y="3803"/>
                  </a:cubicBezTo>
                  <a:cubicBezTo>
                    <a:pt x="402" y="4877"/>
                    <a:pt x="0" y="5898"/>
                    <a:pt x="588" y="6969"/>
                  </a:cubicBezTo>
                  <a:cubicBezTo>
                    <a:pt x="824" y="7395"/>
                    <a:pt x="856" y="7982"/>
                    <a:pt x="1083" y="8396"/>
                  </a:cubicBezTo>
                  <a:cubicBezTo>
                    <a:pt x="1363" y="8890"/>
                    <a:pt x="1898" y="8692"/>
                    <a:pt x="2360" y="8870"/>
                  </a:cubicBezTo>
                  <a:cubicBezTo>
                    <a:pt x="2526" y="8931"/>
                    <a:pt x="2659" y="9024"/>
                    <a:pt x="2773" y="9146"/>
                  </a:cubicBezTo>
                  <a:cubicBezTo>
                    <a:pt x="3041" y="9045"/>
                    <a:pt x="3308" y="8963"/>
                    <a:pt x="3589" y="8899"/>
                  </a:cubicBezTo>
                  <a:cubicBezTo>
                    <a:pt x="4062" y="8805"/>
                    <a:pt x="4310" y="8445"/>
                    <a:pt x="4703" y="8331"/>
                  </a:cubicBezTo>
                  <a:cubicBezTo>
                    <a:pt x="5043" y="8230"/>
                    <a:pt x="5477" y="8291"/>
                    <a:pt x="5826" y="8197"/>
                  </a:cubicBezTo>
                  <a:cubicBezTo>
                    <a:pt x="6292" y="8076"/>
                    <a:pt x="6560" y="7715"/>
                    <a:pt x="6949" y="7447"/>
                  </a:cubicBezTo>
                  <a:cubicBezTo>
                    <a:pt x="7270" y="7237"/>
                    <a:pt x="7577" y="7021"/>
                    <a:pt x="7947" y="7021"/>
                  </a:cubicBezTo>
                  <a:cubicBezTo>
                    <a:pt x="7998" y="7021"/>
                    <a:pt x="8050" y="7025"/>
                    <a:pt x="8104" y="7034"/>
                  </a:cubicBezTo>
                  <a:cubicBezTo>
                    <a:pt x="8517" y="7091"/>
                    <a:pt x="8846" y="7209"/>
                    <a:pt x="9269" y="7209"/>
                  </a:cubicBezTo>
                  <a:cubicBezTo>
                    <a:pt x="9290" y="7209"/>
                    <a:pt x="9311" y="7209"/>
                    <a:pt x="9333" y="7208"/>
                  </a:cubicBezTo>
                  <a:cubicBezTo>
                    <a:pt x="10087" y="7196"/>
                    <a:pt x="11209" y="7115"/>
                    <a:pt x="11230" y="6207"/>
                  </a:cubicBezTo>
                  <a:cubicBezTo>
                    <a:pt x="11242" y="5578"/>
                    <a:pt x="11582" y="5104"/>
                    <a:pt x="11810" y="4557"/>
                  </a:cubicBezTo>
                  <a:cubicBezTo>
                    <a:pt x="11911" y="4302"/>
                    <a:pt x="12004" y="4022"/>
                    <a:pt x="12016" y="3702"/>
                  </a:cubicBezTo>
                  <a:cubicBezTo>
                    <a:pt x="12044" y="3021"/>
                    <a:pt x="11737" y="2380"/>
                    <a:pt x="11189" y="2011"/>
                  </a:cubicBezTo>
                  <a:cubicBezTo>
                    <a:pt x="10901" y="1812"/>
                    <a:pt x="10594" y="1597"/>
                    <a:pt x="10240" y="1496"/>
                  </a:cubicBezTo>
                  <a:cubicBezTo>
                    <a:pt x="9847" y="1370"/>
                    <a:pt x="9827" y="1318"/>
                    <a:pt x="9591" y="970"/>
                  </a:cubicBezTo>
                  <a:cubicBezTo>
                    <a:pt x="9438" y="742"/>
                    <a:pt x="9260" y="547"/>
                    <a:pt x="9052" y="390"/>
                  </a:cubicBezTo>
                  <a:cubicBezTo>
                    <a:pt x="8736" y="143"/>
                    <a:pt x="8351" y="1"/>
                    <a:pt x="7902" y="1"/>
                  </a:cubicBezTo>
                  <a:cubicBezTo>
                    <a:pt x="7844" y="1"/>
                    <a:pt x="7786" y="0"/>
                    <a:pt x="772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3"/>
            <p:cNvSpPr/>
            <p:nvPr/>
          </p:nvSpPr>
          <p:spPr>
            <a:xfrm>
              <a:off x="4705825" y="5015275"/>
              <a:ext cx="291575" cy="271425"/>
            </a:xfrm>
            <a:custGeom>
              <a:avLst/>
              <a:gdLst/>
              <a:ahLst/>
              <a:cxnLst/>
              <a:rect l="l" t="t" r="r" b="b"/>
              <a:pathLst>
                <a:path w="11663" h="10857" extrusionOk="0">
                  <a:moveTo>
                    <a:pt x="4143" y="1"/>
                  </a:moveTo>
                  <a:cubicBezTo>
                    <a:pt x="3975" y="1"/>
                    <a:pt x="3811" y="19"/>
                    <a:pt x="3653" y="60"/>
                  </a:cubicBezTo>
                  <a:cubicBezTo>
                    <a:pt x="3426" y="121"/>
                    <a:pt x="3219" y="246"/>
                    <a:pt x="3012" y="373"/>
                  </a:cubicBezTo>
                  <a:cubicBezTo>
                    <a:pt x="2765" y="514"/>
                    <a:pt x="2550" y="555"/>
                    <a:pt x="2250" y="620"/>
                  </a:cubicBezTo>
                  <a:cubicBezTo>
                    <a:pt x="1557" y="741"/>
                    <a:pt x="1456" y="867"/>
                    <a:pt x="1249" y="1516"/>
                  </a:cubicBezTo>
                  <a:cubicBezTo>
                    <a:pt x="1168" y="1775"/>
                    <a:pt x="1034" y="2002"/>
                    <a:pt x="808" y="2136"/>
                  </a:cubicBezTo>
                  <a:cubicBezTo>
                    <a:pt x="621" y="2257"/>
                    <a:pt x="187" y="2197"/>
                    <a:pt x="93" y="2310"/>
                  </a:cubicBezTo>
                  <a:cubicBezTo>
                    <a:pt x="114" y="2330"/>
                    <a:pt x="134" y="2338"/>
                    <a:pt x="146" y="2362"/>
                  </a:cubicBezTo>
                  <a:cubicBezTo>
                    <a:pt x="127" y="2362"/>
                    <a:pt x="106" y="2338"/>
                    <a:pt x="86" y="2318"/>
                  </a:cubicBezTo>
                  <a:cubicBezTo>
                    <a:pt x="86" y="2318"/>
                    <a:pt x="86" y="2310"/>
                    <a:pt x="93" y="2310"/>
                  </a:cubicBezTo>
                  <a:cubicBezTo>
                    <a:pt x="61" y="2289"/>
                    <a:pt x="33" y="2257"/>
                    <a:pt x="0" y="2237"/>
                  </a:cubicBezTo>
                  <a:lnTo>
                    <a:pt x="0" y="2237"/>
                  </a:lnTo>
                  <a:cubicBezTo>
                    <a:pt x="54" y="2678"/>
                    <a:pt x="33" y="2906"/>
                    <a:pt x="422" y="3153"/>
                  </a:cubicBezTo>
                  <a:cubicBezTo>
                    <a:pt x="920" y="3466"/>
                    <a:pt x="1229" y="3919"/>
                    <a:pt x="1723" y="4280"/>
                  </a:cubicBezTo>
                  <a:cubicBezTo>
                    <a:pt x="2291" y="4702"/>
                    <a:pt x="2640" y="5116"/>
                    <a:pt x="2972" y="5735"/>
                  </a:cubicBezTo>
                  <a:cubicBezTo>
                    <a:pt x="3219" y="6197"/>
                    <a:pt x="3231" y="6457"/>
                    <a:pt x="3085" y="6959"/>
                  </a:cubicBezTo>
                  <a:cubicBezTo>
                    <a:pt x="2838" y="7795"/>
                    <a:pt x="3045" y="8362"/>
                    <a:pt x="3661" y="8991"/>
                  </a:cubicBezTo>
                  <a:cubicBezTo>
                    <a:pt x="3830" y="9156"/>
                    <a:pt x="3953" y="9223"/>
                    <a:pt x="4043" y="9223"/>
                  </a:cubicBezTo>
                  <a:cubicBezTo>
                    <a:pt x="4272" y="9223"/>
                    <a:pt x="4287" y="8790"/>
                    <a:pt x="4301" y="8456"/>
                  </a:cubicBezTo>
                  <a:cubicBezTo>
                    <a:pt x="4321" y="8092"/>
                    <a:pt x="4480" y="7699"/>
                    <a:pt x="4871" y="7699"/>
                  </a:cubicBezTo>
                  <a:cubicBezTo>
                    <a:pt x="4890" y="7699"/>
                    <a:pt x="4910" y="7700"/>
                    <a:pt x="4930" y="7702"/>
                  </a:cubicBezTo>
                  <a:cubicBezTo>
                    <a:pt x="5478" y="7754"/>
                    <a:pt x="5696" y="8549"/>
                    <a:pt x="5798" y="8983"/>
                  </a:cubicBezTo>
                  <a:cubicBezTo>
                    <a:pt x="5923" y="9498"/>
                    <a:pt x="6077" y="10693"/>
                    <a:pt x="6673" y="10839"/>
                  </a:cubicBezTo>
                  <a:cubicBezTo>
                    <a:pt x="6726" y="10851"/>
                    <a:pt x="6771" y="10857"/>
                    <a:pt x="6810" y="10857"/>
                  </a:cubicBezTo>
                  <a:cubicBezTo>
                    <a:pt x="7103" y="10857"/>
                    <a:pt x="7046" y="10548"/>
                    <a:pt x="6986" y="10312"/>
                  </a:cubicBezTo>
                  <a:cubicBezTo>
                    <a:pt x="6892" y="9971"/>
                    <a:pt x="6807" y="9631"/>
                    <a:pt x="6986" y="9290"/>
                  </a:cubicBezTo>
                  <a:cubicBezTo>
                    <a:pt x="7109" y="9048"/>
                    <a:pt x="7325" y="8898"/>
                    <a:pt x="7546" y="8898"/>
                  </a:cubicBezTo>
                  <a:cubicBezTo>
                    <a:pt x="7672" y="8898"/>
                    <a:pt x="7800" y="8947"/>
                    <a:pt x="7914" y="9056"/>
                  </a:cubicBezTo>
                  <a:cubicBezTo>
                    <a:pt x="8230" y="9376"/>
                    <a:pt x="8181" y="9878"/>
                    <a:pt x="8457" y="10219"/>
                  </a:cubicBezTo>
                  <a:cubicBezTo>
                    <a:pt x="8622" y="10414"/>
                    <a:pt x="9108" y="10716"/>
                    <a:pt x="9462" y="10716"/>
                  </a:cubicBezTo>
                  <a:cubicBezTo>
                    <a:pt x="9593" y="10716"/>
                    <a:pt x="9706" y="10675"/>
                    <a:pt x="9778" y="10572"/>
                  </a:cubicBezTo>
                  <a:cubicBezTo>
                    <a:pt x="9933" y="10353"/>
                    <a:pt x="9564" y="9919"/>
                    <a:pt x="9510" y="9737"/>
                  </a:cubicBezTo>
                  <a:cubicBezTo>
                    <a:pt x="9377" y="9311"/>
                    <a:pt x="9572" y="9178"/>
                    <a:pt x="9685" y="8808"/>
                  </a:cubicBezTo>
                  <a:cubicBezTo>
                    <a:pt x="9811" y="8394"/>
                    <a:pt x="9405" y="7640"/>
                    <a:pt x="9223" y="7292"/>
                  </a:cubicBezTo>
                  <a:cubicBezTo>
                    <a:pt x="8902" y="6672"/>
                    <a:pt x="8615" y="6011"/>
                    <a:pt x="8230" y="5415"/>
                  </a:cubicBezTo>
                  <a:cubicBezTo>
                    <a:pt x="7994" y="5054"/>
                    <a:pt x="7488" y="4495"/>
                    <a:pt x="7849" y="4094"/>
                  </a:cubicBezTo>
                  <a:cubicBezTo>
                    <a:pt x="7957" y="3975"/>
                    <a:pt x="8088" y="3928"/>
                    <a:pt x="8225" y="3928"/>
                  </a:cubicBezTo>
                  <a:cubicBezTo>
                    <a:pt x="8465" y="3928"/>
                    <a:pt x="8723" y="4070"/>
                    <a:pt x="8911" y="4207"/>
                  </a:cubicBezTo>
                  <a:cubicBezTo>
                    <a:pt x="9138" y="4362"/>
                    <a:pt x="9291" y="4536"/>
                    <a:pt x="9385" y="4815"/>
                  </a:cubicBezTo>
                  <a:cubicBezTo>
                    <a:pt x="9458" y="5010"/>
                    <a:pt x="9437" y="5342"/>
                    <a:pt x="9543" y="5516"/>
                  </a:cubicBezTo>
                  <a:cubicBezTo>
                    <a:pt x="9635" y="5664"/>
                    <a:pt x="9712" y="5717"/>
                    <a:pt x="9781" y="5717"/>
                  </a:cubicBezTo>
                  <a:cubicBezTo>
                    <a:pt x="9952" y="5717"/>
                    <a:pt x="10084" y="5396"/>
                    <a:pt x="10305" y="5330"/>
                  </a:cubicBezTo>
                  <a:cubicBezTo>
                    <a:pt x="10341" y="5319"/>
                    <a:pt x="10374" y="5314"/>
                    <a:pt x="10406" y="5314"/>
                  </a:cubicBezTo>
                  <a:cubicBezTo>
                    <a:pt x="10615" y="5314"/>
                    <a:pt x="10759" y="5517"/>
                    <a:pt x="10975" y="5569"/>
                  </a:cubicBezTo>
                  <a:cubicBezTo>
                    <a:pt x="11036" y="5584"/>
                    <a:pt x="11092" y="5591"/>
                    <a:pt x="11143" y="5591"/>
                  </a:cubicBezTo>
                  <a:cubicBezTo>
                    <a:pt x="11584" y="5591"/>
                    <a:pt x="11663" y="5079"/>
                    <a:pt x="11448" y="4693"/>
                  </a:cubicBezTo>
                  <a:cubicBezTo>
                    <a:pt x="11295" y="4422"/>
                    <a:pt x="11007" y="4240"/>
                    <a:pt x="10853" y="3960"/>
                  </a:cubicBezTo>
                  <a:cubicBezTo>
                    <a:pt x="10707" y="3713"/>
                    <a:pt x="10646" y="3538"/>
                    <a:pt x="10386" y="3340"/>
                  </a:cubicBezTo>
                  <a:cubicBezTo>
                    <a:pt x="10017" y="3064"/>
                    <a:pt x="9624" y="2959"/>
                    <a:pt x="9211" y="2772"/>
                  </a:cubicBezTo>
                  <a:cubicBezTo>
                    <a:pt x="8883" y="2618"/>
                    <a:pt x="8704" y="2318"/>
                    <a:pt x="8469" y="2063"/>
                  </a:cubicBezTo>
                  <a:cubicBezTo>
                    <a:pt x="8067" y="1608"/>
                    <a:pt x="7581" y="1382"/>
                    <a:pt x="6986" y="1256"/>
                  </a:cubicBezTo>
                  <a:cubicBezTo>
                    <a:pt x="6406" y="1142"/>
                    <a:pt x="6219" y="689"/>
                    <a:pt x="5716" y="433"/>
                  </a:cubicBezTo>
                  <a:cubicBezTo>
                    <a:pt x="5258" y="194"/>
                    <a:pt x="4685" y="1"/>
                    <a:pt x="414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3"/>
            <p:cNvSpPr/>
            <p:nvPr/>
          </p:nvSpPr>
          <p:spPr>
            <a:xfrm>
              <a:off x="4216725" y="3383950"/>
              <a:ext cx="577800" cy="261925"/>
            </a:xfrm>
            <a:custGeom>
              <a:avLst/>
              <a:gdLst/>
              <a:ahLst/>
              <a:cxnLst/>
              <a:rect l="l" t="t" r="r" b="b"/>
              <a:pathLst>
                <a:path w="23112" h="10477" extrusionOk="0">
                  <a:moveTo>
                    <a:pt x="10622" y="0"/>
                  </a:moveTo>
                  <a:cubicBezTo>
                    <a:pt x="9995" y="0"/>
                    <a:pt x="9448" y="566"/>
                    <a:pt x="8760" y="566"/>
                  </a:cubicBezTo>
                  <a:cubicBezTo>
                    <a:pt x="8755" y="566"/>
                    <a:pt x="8750" y="566"/>
                    <a:pt x="8745" y="566"/>
                  </a:cubicBezTo>
                  <a:cubicBezTo>
                    <a:pt x="8429" y="557"/>
                    <a:pt x="8128" y="504"/>
                    <a:pt x="7849" y="452"/>
                  </a:cubicBezTo>
                  <a:cubicBezTo>
                    <a:pt x="7591" y="405"/>
                    <a:pt x="7340" y="359"/>
                    <a:pt x="7082" y="359"/>
                  </a:cubicBezTo>
                  <a:cubicBezTo>
                    <a:pt x="6785" y="359"/>
                    <a:pt x="6479" y="419"/>
                    <a:pt x="6138" y="605"/>
                  </a:cubicBezTo>
                  <a:cubicBezTo>
                    <a:pt x="5032" y="1214"/>
                    <a:pt x="5323" y="2134"/>
                    <a:pt x="4683" y="3002"/>
                  </a:cubicBezTo>
                  <a:cubicBezTo>
                    <a:pt x="4222" y="3629"/>
                    <a:pt x="3598" y="3693"/>
                    <a:pt x="2951" y="3693"/>
                  </a:cubicBezTo>
                  <a:cubicBezTo>
                    <a:pt x="2785" y="3693"/>
                    <a:pt x="2618" y="3689"/>
                    <a:pt x="2452" y="3689"/>
                  </a:cubicBezTo>
                  <a:cubicBezTo>
                    <a:pt x="2063" y="3689"/>
                    <a:pt x="1680" y="3712"/>
                    <a:pt x="1331" y="3865"/>
                  </a:cubicBezTo>
                  <a:cubicBezTo>
                    <a:pt x="856" y="4072"/>
                    <a:pt x="868" y="4392"/>
                    <a:pt x="601" y="4794"/>
                  </a:cubicBezTo>
                  <a:cubicBezTo>
                    <a:pt x="487" y="4968"/>
                    <a:pt x="329" y="5134"/>
                    <a:pt x="154" y="5280"/>
                  </a:cubicBezTo>
                  <a:cubicBezTo>
                    <a:pt x="135" y="6281"/>
                    <a:pt x="1" y="7299"/>
                    <a:pt x="122" y="8280"/>
                  </a:cubicBezTo>
                  <a:cubicBezTo>
                    <a:pt x="341" y="8454"/>
                    <a:pt x="556" y="8641"/>
                    <a:pt x="734" y="8787"/>
                  </a:cubicBezTo>
                  <a:cubicBezTo>
                    <a:pt x="1075" y="9075"/>
                    <a:pt x="1436" y="9208"/>
                    <a:pt x="1845" y="9362"/>
                  </a:cubicBezTo>
                  <a:cubicBezTo>
                    <a:pt x="2786" y="9723"/>
                    <a:pt x="3808" y="10343"/>
                    <a:pt x="4817" y="10437"/>
                  </a:cubicBezTo>
                  <a:cubicBezTo>
                    <a:pt x="5084" y="10463"/>
                    <a:pt x="5376" y="10476"/>
                    <a:pt x="5669" y="10476"/>
                  </a:cubicBezTo>
                  <a:cubicBezTo>
                    <a:pt x="5962" y="10476"/>
                    <a:pt x="6256" y="10463"/>
                    <a:pt x="6527" y="10437"/>
                  </a:cubicBezTo>
                  <a:cubicBezTo>
                    <a:pt x="7116" y="10383"/>
                    <a:pt x="7159" y="10197"/>
                    <a:pt x="7334" y="9702"/>
                  </a:cubicBezTo>
                  <a:cubicBezTo>
                    <a:pt x="7694" y="8681"/>
                    <a:pt x="8676" y="8839"/>
                    <a:pt x="9519" y="8588"/>
                  </a:cubicBezTo>
                  <a:cubicBezTo>
                    <a:pt x="10034" y="8434"/>
                    <a:pt x="10326" y="8113"/>
                    <a:pt x="10674" y="7745"/>
                  </a:cubicBezTo>
                  <a:cubicBezTo>
                    <a:pt x="10962" y="7433"/>
                    <a:pt x="11107" y="7412"/>
                    <a:pt x="11468" y="7412"/>
                  </a:cubicBezTo>
                  <a:cubicBezTo>
                    <a:pt x="11525" y="7412"/>
                    <a:pt x="11587" y="7412"/>
                    <a:pt x="11655" y="7412"/>
                  </a:cubicBezTo>
                  <a:cubicBezTo>
                    <a:pt x="11988" y="7412"/>
                    <a:pt x="12347" y="7459"/>
                    <a:pt x="12694" y="7459"/>
                  </a:cubicBezTo>
                  <a:cubicBezTo>
                    <a:pt x="13161" y="7459"/>
                    <a:pt x="13605" y="7373"/>
                    <a:pt x="13926" y="6970"/>
                  </a:cubicBezTo>
                  <a:cubicBezTo>
                    <a:pt x="14194" y="6642"/>
                    <a:pt x="14140" y="6115"/>
                    <a:pt x="14441" y="5815"/>
                  </a:cubicBezTo>
                  <a:cubicBezTo>
                    <a:pt x="14735" y="5521"/>
                    <a:pt x="15358" y="5405"/>
                    <a:pt x="15823" y="5405"/>
                  </a:cubicBezTo>
                  <a:cubicBezTo>
                    <a:pt x="15896" y="5405"/>
                    <a:pt x="15966" y="5408"/>
                    <a:pt x="16029" y="5414"/>
                  </a:cubicBezTo>
                  <a:cubicBezTo>
                    <a:pt x="16537" y="5464"/>
                    <a:pt x="16962" y="5572"/>
                    <a:pt x="17455" y="5572"/>
                  </a:cubicBezTo>
                  <a:cubicBezTo>
                    <a:pt x="17560" y="5572"/>
                    <a:pt x="17668" y="5567"/>
                    <a:pt x="17781" y="5556"/>
                  </a:cubicBezTo>
                  <a:cubicBezTo>
                    <a:pt x="17950" y="5541"/>
                    <a:pt x="18094" y="5529"/>
                    <a:pt x="18226" y="5529"/>
                  </a:cubicBezTo>
                  <a:cubicBezTo>
                    <a:pt x="18523" y="5529"/>
                    <a:pt x="18760" y="5587"/>
                    <a:pt x="19082" y="5795"/>
                  </a:cubicBezTo>
                  <a:cubicBezTo>
                    <a:pt x="19597" y="6115"/>
                    <a:pt x="19986" y="6403"/>
                    <a:pt x="20598" y="6435"/>
                  </a:cubicBezTo>
                  <a:cubicBezTo>
                    <a:pt x="20665" y="6441"/>
                    <a:pt x="20732" y="6444"/>
                    <a:pt x="20800" y="6444"/>
                  </a:cubicBezTo>
                  <a:cubicBezTo>
                    <a:pt x="21054" y="6444"/>
                    <a:pt x="21315" y="6408"/>
                    <a:pt x="21567" y="6383"/>
                  </a:cubicBezTo>
                  <a:cubicBezTo>
                    <a:pt x="21588" y="6209"/>
                    <a:pt x="21607" y="6042"/>
                    <a:pt x="21616" y="5876"/>
                  </a:cubicBezTo>
                  <a:cubicBezTo>
                    <a:pt x="21689" y="5032"/>
                    <a:pt x="22094" y="4433"/>
                    <a:pt x="22568" y="3764"/>
                  </a:cubicBezTo>
                  <a:cubicBezTo>
                    <a:pt x="22836" y="3403"/>
                    <a:pt x="23104" y="3002"/>
                    <a:pt x="23111" y="2576"/>
                  </a:cubicBezTo>
                  <a:cubicBezTo>
                    <a:pt x="23111" y="2401"/>
                    <a:pt x="23071" y="2216"/>
                    <a:pt x="22958" y="2021"/>
                  </a:cubicBezTo>
                  <a:cubicBezTo>
                    <a:pt x="22629" y="1486"/>
                    <a:pt x="21835" y="1599"/>
                    <a:pt x="21320" y="1299"/>
                  </a:cubicBezTo>
                  <a:cubicBezTo>
                    <a:pt x="20659" y="927"/>
                    <a:pt x="20278" y="358"/>
                    <a:pt x="19472" y="257"/>
                  </a:cubicBezTo>
                  <a:cubicBezTo>
                    <a:pt x="19309" y="238"/>
                    <a:pt x="19137" y="230"/>
                    <a:pt x="18962" y="230"/>
                  </a:cubicBezTo>
                  <a:cubicBezTo>
                    <a:pt x="18583" y="230"/>
                    <a:pt x="18188" y="269"/>
                    <a:pt x="17842" y="318"/>
                  </a:cubicBezTo>
                  <a:cubicBezTo>
                    <a:pt x="17047" y="424"/>
                    <a:pt x="16265" y="712"/>
                    <a:pt x="15470" y="751"/>
                  </a:cubicBezTo>
                  <a:cubicBezTo>
                    <a:pt x="14841" y="785"/>
                    <a:pt x="14428" y="719"/>
                    <a:pt x="13881" y="1000"/>
                  </a:cubicBezTo>
                  <a:cubicBezTo>
                    <a:pt x="13497" y="1191"/>
                    <a:pt x="13076" y="1528"/>
                    <a:pt x="12632" y="1528"/>
                  </a:cubicBezTo>
                  <a:cubicBezTo>
                    <a:pt x="12504" y="1528"/>
                    <a:pt x="12374" y="1500"/>
                    <a:pt x="12243" y="1432"/>
                  </a:cubicBezTo>
                  <a:cubicBezTo>
                    <a:pt x="11829" y="1214"/>
                    <a:pt x="11777" y="646"/>
                    <a:pt x="11457" y="371"/>
                  </a:cubicBezTo>
                  <a:cubicBezTo>
                    <a:pt x="11154" y="97"/>
                    <a:pt x="10881" y="0"/>
                    <a:pt x="106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4709450" y="5074325"/>
              <a:ext cx="775" cy="750"/>
            </a:xfrm>
            <a:custGeom>
              <a:avLst/>
              <a:gdLst/>
              <a:ahLst/>
              <a:cxnLst/>
              <a:rect l="l" t="t" r="r" b="b"/>
              <a:pathLst>
                <a:path w="31" h="30" extrusionOk="0">
                  <a:moveTo>
                    <a:pt x="1" y="0"/>
                  </a:moveTo>
                  <a:cubicBezTo>
                    <a:pt x="21" y="21"/>
                    <a:pt x="30" y="29"/>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3"/>
            <p:cNvSpPr/>
            <p:nvPr/>
          </p:nvSpPr>
          <p:spPr>
            <a:xfrm>
              <a:off x="4707950" y="5073000"/>
              <a:ext cx="1525" cy="1350"/>
            </a:xfrm>
            <a:custGeom>
              <a:avLst/>
              <a:gdLst/>
              <a:ahLst/>
              <a:cxnLst/>
              <a:rect l="l" t="t" r="r" b="b"/>
              <a:pathLst>
                <a:path w="61" h="54" extrusionOk="0">
                  <a:moveTo>
                    <a:pt x="8" y="1"/>
                  </a:moveTo>
                  <a:cubicBezTo>
                    <a:pt x="1" y="1"/>
                    <a:pt x="1" y="9"/>
                    <a:pt x="1" y="9"/>
                  </a:cubicBezTo>
                  <a:cubicBezTo>
                    <a:pt x="21" y="29"/>
                    <a:pt x="42" y="53"/>
                    <a:pt x="61" y="53"/>
                  </a:cubicBezTo>
                  <a:cubicBezTo>
                    <a:pt x="49" y="29"/>
                    <a:pt x="29" y="21"/>
                    <a:pt x="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3"/>
            <p:cNvSpPr/>
            <p:nvPr/>
          </p:nvSpPr>
          <p:spPr>
            <a:xfrm>
              <a:off x="4631850" y="1975425"/>
              <a:ext cx="92350" cy="60600"/>
            </a:xfrm>
            <a:custGeom>
              <a:avLst/>
              <a:gdLst/>
              <a:ahLst/>
              <a:cxnLst/>
              <a:rect l="l" t="t" r="r" b="b"/>
              <a:pathLst>
                <a:path w="3694" h="2424" extrusionOk="0">
                  <a:moveTo>
                    <a:pt x="2372" y="1"/>
                  </a:moveTo>
                  <a:cubicBezTo>
                    <a:pt x="1956" y="1"/>
                    <a:pt x="1842" y="374"/>
                    <a:pt x="1464" y="473"/>
                  </a:cubicBezTo>
                  <a:cubicBezTo>
                    <a:pt x="1401" y="488"/>
                    <a:pt x="1337" y="493"/>
                    <a:pt x="1271" y="493"/>
                  </a:cubicBezTo>
                  <a:cubicBezTo>
                    <a:pt x="1121" y="493"/>
                    <a:pt x="965" y="466"/>
                    <a:pt x="820" y="466"/>
                  </a:cubicBezTo>
                  <a:cubicBezTo>
                    <a:pt x="681" y="466"/>
                    <a:pt x="550" y="491"/>
                    <a:pt x="442" y="586"/>
                  </a:cubicBezTo>
                  <a:cubicBezTo>
                    <a:pt x="186" y="586"/>
                    <a:pt x="0" y="968"/>
                    <a:pt x="94" y="1194"/>
                  </a:cubicBezTo>
                  <a:cubicBezTo>
                    <a:pt x="207" y="1462"/>
                    <a:pt x="648" y="1357"/>
                    <a:pt x="888" y="1490"/>
                  </a:cubicBezTo>
                  <a:cubicBezTo>
                    <a:pt x="1054" y="1576"/>
                    <a:pt x="1208" y="1677"/>
                    <a:pt x="1301" y="1843"/>
                  </a:cubicBezTo>
                  <a:cubicBezTo>
                    <a:pt x="1370" y="1965"/>
                    <a:pt x="1370" y="2152"/>
                    <a:pt x="1475" y="2265"/>
                  </a:cubicBezTo>
                  <a:cubicBezTo>
                    <a:pt x="1568" y="2375"/>
                    <a:pt x="1691" y="2424"/>
                    <a:pt x="1816" y="2424"/>
                  </a:cubicBezTo>
                  <a:cubicBezTo>
                    <a:pt x="1927" y="2424"/>
                    <a:pt x="2040" y="2386"/>
                    <a:pt x="2137" y="2317"/>
                  </a:cubicBezTo>
                  <a:cubicBezTo>
                    <a:pt x="2364" y="2171"/>
                    <a:pt x="2465" y="1957"/>
                    <a:pt x="2725" y="1831"/>
                  </a:cubicBezTo>
                  <a:cubicBezTo>
                    <a:pt x="2979" y="1709"/>
                    <a:pt x="3219" y="1657"/>
                    <a:pt x="3373" y="1389"/>
                  </a:cubicBezTo>
                  <a:cubicBezTo>
                    <a:pt x="3694" y="801"/>
                    <a:pt x="3045" y="79"/>
                    <a:pt x="2465" y="6"/>
                  </a:cubicBezTo>
                  <a:cubicBezTo>
                    <a:pt x="2432" y="2"/>
                    <a:pt x="2401" y="1"/>
                    <a:pt x="23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4606825" y="4992950"/>
              <a:ext cx="76125" cy="65800"/>
            </a:xfrm>
            <a:custGeom>
              <a:avLst/>
              <a:gdLst/>
              <a:ahLst/>
              <a:cxnLst/>
              <a:rect l="l" t="t" r="r" b="b"/>
              <a:pathLst>
                <a:path w="3045" h="2632" extrusionOk="0">
                  <a:moveTo>
                    <a:pt x="1941" y="0"/>
                  </a:moveTo>
                  <a:cubicBezTo>
                    <a:pt x="1674" y="0"/>
                    <a:pt x="1565" y="214"/>
                    <a:pt x="1269" y="252"/>
                  </a:cubicBezTo>
                  <a:cubicBezTo>
                    <a:pt x="1263" y="251"/>
                    <a:pt x="1257" y="251"/>
                    <a:pt x="1251" y="251"/>
                  </a:cubicBezTo>
                  <a:cubicBezTo>
                    <a:pt x="941" y="251"/>
                    <a:pt x="450" y="750"/>
                    <a:pt x="268" y="974"/>
                  </a:cubicBezTo>
                  <a:cubicBezTo>
                    <a:pt x="40" y="1273"/>
                    <a:pt x="0" y="1533"/>
                    <a:pt x="312" y="1768"/>
                  </a:cubicBezTo>
                  <a:cubicBezTo>
                    <a:pt x="567" y="1966"/>
                    <a:pt x="794" y="1975"/>
                    <a:pt x="1082" y="2068"/>
                  </a:cubicBezTo>
                  <a:cubicBezTo>
                    <a:pt x="1382" y="2161"/>
                    <a:pt x="1630" y="2327"/>
                    <a:pt x="1917" y="2449"/>
                  </a:cubicBezTo>
                  <a:cubicBezTo>
                    <a:pt x="2073" y="2522"/>
                    <a:pt x="2320" y="2632"/>
                    <a:pt x="2529" y="2632"/>
                  </a:cubicBezTo>
                  <a:cubicBezTo>
                    <a:pt x="2587" y="2632"/>
                    <a:pt x="2642" y="2623"/>
                    <a:pt x="2691" y="2603"/>
                  </a:cubicBezTo>
                  <a:cubicBezTo>
                    <a:pt x="3045" y="2449"/>
                    <a:pt x="2817" y="2222"/>
                    <a:pt x="2732" y="1954"/>
                  </a:cubicBezTo>
                  <a:cubicBezTo>
                    <a:pt x="2570" y="1480"/>
                    <a:pt x="2837" y="860"/>
                    <a:pt x="2651" y="426"/>
                  </a:cubicBezTo>
                  <a:cubicBezTo>
                    <a:pt x="2558" y="224"/>
                    <a:pt x="2218" y="25"/>
                    <a:pt x="2010" y="5"/>
                  </a:cubicBezTo>
                  <a:cubicBezTo>
                    <a:pt x="1986" y="2"/>
                    <a:pt x="1963" y="0"/>
                    <a:pt x="194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3"/>
            <p:cNvSpPr/>
            <p:nvPr/>
          </p:nvSpPr>
          <p:spPr>
            <a:xfrm>
              <a:off x="4564850" y="4299400"/>
              <a:ext cx="197450" cy="201225"/>
            </a:xfrm>
            <a:custGeom>
              <a:avLst/>
              <a:gdLst/>
              <a:ahLst/>
              <a:cxnLst/>
              <a:rect l="l" t="t" r="r" b="b"/>
              <a:pathLst>
                <a:path w="7898" h="8049" extrusionOk="0">
                  <a:moveTo>
                    <a:pt x="3153" y="1"/>
                  </a:moveTo>
                  <a:cubicBezTo>
                    <a:pt x="2832" y="1"/>
                    <a:pt x="2549" y="179"/>
                    <a:pt x="2555" y="569"/>
                  </a:cubicBezTo>
                  <a:cubicBezTo>
                    <a:pt x="2567" y="1158"/>
                    <a:pt x="2579" y="1385"/>
                    <a:pt x="2166" y="1830"/>
                  </a:cubicBezTo>
                  <a:cubicBezTo>
                    <a:pt x="1956" y="2047"/>
                    <a:pt x="1860" y="2099"/>
                    <a:pt x="1571" y="2099"/>
                  </a:cubicBezTo>
                  <a:cubicBezTo>
                    <a:pt x="1547" y="2099"/>
                    <a:pt x="1520" y="2098"/>
                    <a:pt x="1492" y="2098"/>
                  </a:cubicBezTo>
                  <a:cubicBezTo>
                    <a:pt x="1423" y="2098"/>
                    <a:pt x="1339" y="2077"/>
                    <a:pt x="1245" y="2066"/>
                  </a:cubicBezTo>
                  <a:cubicBezTo>
                    <a:pt x="1184" y="2272"/>
                    <a:pt x="1051" y="2466"/>
                    <a:pt x="916" y="2552"/>
                  </a:cubicBezTo>
                  <a:cubicBezTo>
                    <a:pt x="710" y="2685"/>
                    <a:pt x="317" y="2633"/>
                    <a:pt x="155" y="2799"/>
                  </a:cubicBezTo>
                  <a:cubicBezTo>
                    <a:pt x="1" y="2945"/>
                    <a:pt x="102" y="3119"/>
                    <a:pt x="134" y="3306"/>
                  </a:cubicBezTo>
                  <a:cubicBezTo>
                    <a:pt x="162" y="3521"/>
                    <a:pt x="228" y="3828"/>
                    <a:pt x="142" y="4028"/>
                  </a:cubicBezTo>
                  <a:cubicBezTo>
                    <a:pt x="175" y="4047"/>
                    <a:pt x="203" y="4068"/>
                    <a:pt x="235" y="4077"/>
                  </a:cubicBezTo>
                  <a:cubicBezTo>
                    <a:pt x="475" y="4189"/>
                    <a:pt x="877" y="4234"/>
                    <a:pt x="1062" y="4397"/>
                  </a:cubicBezTo>
                  <a:cubicBezTo>
                    <a:pt x="1257" y="4582"/>
                    <a:pt x="1217" y="4870"/>
                    <a:pt x="1339" y="5110"/>
                  </a:cubicBezTo>
                  <a:cubicBezTo>
                    <a:pt x="1452" y="5337"/>
                    <a:pt x="1577" y="5377"/>
                    <a:pt x="1772" y="5512"/>
                  </a:cubicBezTo>
                  <a:cubicBezTo>
                    <a:pt x="2680" y="6139"/>
                    <a:pt x="2866" y="7039"/>
                    <a:pt x="2713" y="8049"/>
                  </a:cubicBezTo>
                  <a:cubicBezTo>
                    <a:pt x="2948" y="8008"/>
                    <a:pt x="3175" y="7903"/>
                    <a:pt x="3341" y="7676"/>
                  </a:cubicBezTo>
                  <a:cubicBezTo>
                    <a:pt x="3588" y="7348"/>
                    <a:pt x="3576" y="6833"/>
                    <a:pt x="3848" y="6513"/>
                  </a:cubicBezTo>
                  <a:cubicBezTo>
                    <a:pt x="4092" y="6202"/>
                    <a:pt x="4381" y="6117"/>
                    <a:pt x="4688" y="6117"/>
                  </a:cubicBezTo>
                  <a:cubicBezTo>
                    <a:pt x="5055" y="6117"/>
                    <a:pt x="5447" y="6238"/>
                    <a:pt x="5821" y="6238"/>
                  </a:cubicBezTo>
                  <a:cubicBezTo>
                    <a:pt x="5913" y="6238"/>
                    <a:pt x="6004" y="6230"/>
                    <a:pt x="6093" y="6212"/>
                  </a:cubicBezTo>
                  <a:cubicBezTo>
                    <a:pt x="6588" y="6111"/>
                    <a:pt x="6827" y="5552"/>
                    <a:pt x="7055" y="5049"/>
                  </a:cubicBezTo>
                  <a:cubicBezTo>
                    <a:pt x="7156" y="4842"/>
                    <a:pt x="7249" y="4644"/>
                    <a:pt x="7354" y="4490"/>
                  </a:cubicBezTo>
                  <a:cubicBezTo>
                    <a:pt x="7715" y="3983"/>
                    <a:pt x="7897" y="3192"/>
                    <a:pt x="7455" y="2653"/>
                  </a:cubicBezTo>
                  <a:cubicBezTo>
                    <a:pt x="7083" y="2191"/>
                    <a:pt x="6515" y="2077"/>
                    <a:pt x="6020" y="1818"/>
                  </a:cubicBezTo>
                  <a:cubicBezTo>
                    <a:pt x="5732" y="1676"/>
                    <a:pt x="5611" y="1563"/>
                    <a:pt x="5433" y="1291"/>
                  </a:cubicBezTo>
                  <a:cubicBezTo>
                    <a:pt x="5311" y="1089"/>
                    <a:pt x="5186" y="728"/>
                    <a:pt x="4999" y="569"/>
                  </a:cubicBezTo>
                  <a:cubicBezTo>
                    <a:pt x="4893" y="484"/>
                    <a:pt x="4772" y="466"/>
                    <a:pt x="4646" y="466"/>
                  </a:cubicBezTo>
                  <a:cubicBezTo>
                    <a:pt x="4555" y="466"/>
                    <a:pt x="4461" y="475"/>
                    <a:pt x="4369" y="475"/>
                  </a:cubicBezTo>
                  <a:cubicBezTo>
                    <a:pt x="4329" y="475"/>
                    <a:pt x="4288" y="473"/>
                    <a:pt x="4249" y="468"/>
                  </a:cubicBezTo>
                  <a:cubicBezTo>
                    <a:pt x="3929" y="436"/>
                    <a:pt x="3908" y="322"/>
                    <a:pt x="3682" y="161"/>
                  </a:cubicBezTo>
                  <a:cubicBezTo>
                    <a:pt x="3522" y="56"/>
                    <a:pt x="3331" y="1"/>
                    <a:pt x="315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3"/>
            <p:cNvSpPr/>
            <p:nvPr/>
          </p:nvSpPr>
          <p:spPr>
            <a:xfrm>
              <a:off x="4645000" y="5074975"/>
              <a:ext cx="52775" cy="42200"/>
            </a:xfrm>
            <a:custGeom>
              <a:avLst/>
              <a:gdLst/>
              <a:ahLst/>
              <a:cxnLst/>
              <a:rect l="l" t="t" r="r" b="b"/>
              <a:pathLst>
                <a:path w="2111" h="1688" extrusionOk="0">
                  <a:moveTo>
                    <a:pt x="315" y="1"/>
                  </a:moveTo>
                  <a:cubicBezTo>
                    <a:pt x="305" y="1"/>
                    <a:pt x="297" y="2"/>
                    <a:pt x="289" y="3"/>
                  </a:cubicBezTo>
                  <a:cubicBezTo>
                    <a:pt x="1" y="116"/>
                    <a:pt x="1" y="984"/>
                    <a:pt x="176" y="1231"/>
                  </a:cubicBezTo>
                  <a:cubicBezTo>
                    <a:pt x="350" y="1478"/>
                    <a:pt x="930" y="1499"/>
                    <a:pt x="1230" y="1592"/>
                  </a:cubicBezTo>
                  <a:cubicBezTo>
                    <a:pt x="1374" y="1636"/>
                    <a:pt x="1563" y="1687"/>
                    <a:pt x="1726" y="1687"/>
                  </a:cubicBezTo>
                  <a:cubicBezTo>
                    <a:pt x="1942" y="1687"/>
                    <a:pt x="2111" y="1596"/>
                    <a:pt x="2064" y="1272"/>
                  </a:cubicBezTo>
                  <a:cubicBezTo>
                    <a:pt x="2012" y="911"/>
                    <a:pt x="1692" y="644"/>
                    <a:pt x="1383" y="490"/>
                  </a:cubicBezTo>
                  <a:cubicBezTo>
                    <a:pt x="1186" y="401"/>
                    <a:pt x="526" y="1"/>
                    <a:pt x="31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4616325" y="2038325"/>
              <a:ext cx="126725" cy="125100"/>
            </a:xfrm>
            <a:custGeom>
              <a:avLst/>
              <a:gdLst/>
              <a:ahLst/>
              <a:cxnLst/>
              <a:rect l="l" t="t" r="r" b="b"/>
              <a:pathLst>
                <a:path w="5069" h="5004" extrusionOk="0">
                  <a:moveTo>
                    <a:pt x="4352" y="0"/>
                  </a:moveTo>
                  <a:cubicBezTo>
                    <a:pt x="4038" y="0"/>
                    <a:pt x="3754" y="257"/>
                    <a:pt x="3499" y="390"/>
                  </a:cubicBezTo>
                  <a:cubicBezTo>
                    <a:pt x="2880" y="710"/>
                    <a:pt x="2036" y="390"/>
                    <a:pt x="1561" y="944"/>
                  </a:cubicBezTo>
                  <a:cubicBezTo>
                    <a:pt x="1310" y="1245"/>
                    <a:pt x="1136" y="1492"/>
                    <a:pt x="775" y="1646"/>
                  </a:cubicBezTo>
                  <a:cubicBezTo>
                    <a:pt x="528" y="1752"/>
                    <a:pt x="374" y="1893"/>
                    <a:pt x="333" y="2092"/>
                  </a:cubicBezTo>
                  <a:cubicBezTo>
                    <a:pt x="1" y="2546"/>
                    <a:pt x="487" y="2968"/>
                    <a:pt x="788" y="3247"/>
                  </a:cubicBezTo>
                  <a:cubicBezTo>
                    <a:pt x="1168" y="3588"/>
                    <a:pt x="755" y="4009"/>
                    <a:pt x="723" y="4411"/>
                  </a:cubicBezTo>
                  <a:cubicBezTo>
                    <a:pt x="702" y="4630"/>
                    <a:pt x="767" y="4958"/>
                    <a:pt x="994" y="4998"/>
                  </a:cubicBezTo>
                  <a:cubicBezTo>
                    <a:pt x="1013" y="5002"/>
                    <a:pt x="1030" y="5003"/>
                    <a:pt x="1047" y="5003"/>
                  </a:cubicBezTo>
                  <a:cubicBezTo>
                    <a:pt x="1289" y="5003"/>
                    <a:pt x="1339" y="4665"/>
                    <a:pt x="1396" y="4471"/>
                  </a:cubicBezTo>
                  <a:cubicBezTo>
                    <a:pt x="1497" y="4091"/>
                    <a:pt x="1561" y="3389"/>
                    <a:pt x="1971" y="3227"/>
                  </a:cubicBezTo>
                  <a:cubicBezTo>
                    <a:pt x="2081" y="3180"/>
                    <a:pt x="2202" y="3169"/>
                    <a:pt x="2326" y="3169"/>
                  </a:cubicBezTo>
                  <a:cubicBezTo>
                    <a:pt x="2444" y="3169"/>
                    <a:pt x="2566" y="3179"/>
                    <a:pt x="2684" y="3179"/>
                  </a:cubicBezTo>
                  <a:cubicBezTo>
                    <a:pt x="2798" y="3179"/>
                    <a:pt x="2909" y="3169"/>
                    <a:pt x="3013" y="3133"/>
                  </a:cubicBezTo>
                  <a:cubicBezTo>
                    <a:pt x="3252" y="3041"/>
                    <a:pt x="3406" y="2866"/>
                    <a:pt x="3580" y="2680"/>
                  </a:cubicBezTo>
                  <a:cubicBezTo>
                    <a:pt x="3726" y="2506"/>
                    <a:pt x="3819" y="2306"/>
                    <a:pt x="3954" y="2132"/>
                  </a:cubicBezTo>
                  <a:cubicBezTo>
                    <a:pt x="4096" y="1938"/>
                    <a:pt x="4315" y="1833"/>
                    <a:pt x="4529" y="1711"/>
                  </a:cubicBezTo>
                  <a:cubicBezTo>
                    <a:pt x="4768" y="1577"/>
                    <a:pt x="4869" y="1492"/>
                    <a:pt x="4942" y="1217"/>
                  </a:cubicBezTo>
                  <a:cubicBezTo>
                    <a:pt x="4996" y="989"/>
                    <a:pt x="5069" y="657"/>
                    <a:pt x="4983" y="430"/>
                  </a:cubicBezTo>
                  <a:cubicBezTo>
                    <a:pt x="4910" y="223"/>
                    <a:pt x="4655" y="49"/>
                    <a:pt x="4448" y="8"/>
                  </a:cubicBezTo>
                  <a:cubicBezTo>
                    <a:pt x="4416" y="3"/>
                    <a:pt x="4384" y="0"/>
                    <a:pt x="435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3"/>
            <p:cNvSpPr/>
            <p:nvPr/>
          </p:nvSpPr>
          <p:spPr>
            <a:xfrm>
              <a:off x="4627850" y="4936975"/>
              <a:ext cx="42225" cy="36850"/>
            </a:xfrm>
            <a:custGeom>
              <a:avLst/>
              <a:gdLst/>
              <a:ahLst/>
              <a:cxnLst/>
              <a:rect l="l" t="t" r="r" b="b"/>
              <a:pathLst>
                <a:path w="1689" h="1474" extrusionOk="0">
                  <a:moveTo>
                    <a:pt x="712" y="1"/>
                  </a:moveTo>
                  <a:cubicBezTo>
                    <a:pt x="0" y="1"/>
                    <a:pt x="226" y="1474"/>
                    <a:pt x="1056" y="1474"/>
                  </a:cubicBezTo>
                  <a:cubicBezTo>
                    <a:pt x="1099" y="1474"/>
                    <a:pt x="1144" y="1470"/>
                    <a:pt x="1190" y="1461"/>
                  </a:cubicBezTo>
                  <a:cubicBezTo>
                    <a:pt x="1234" y="1449"/>
                    <a:pt x="1275" y="1327"/>
                    <a:pt x="1336" y="1295"/>
                  </a:cubicBezTo>
                  <a:cubicBezTo>
                    <a:pt x="1346" y="1289"/>
                    <a:pt x="1359" y="1286"/>
                    <a:pt x="1373" y="1286"/>
                  </a:cubicBezTo>
                  <a:cubicBezTo>
                    <a:pt x="1414" y="1286"/>
                    <a:pt x="1468" y="1307"/>
                    <a:pt x="1509" y="1307"/>
                  </a:cubicBezTo>
                  <a:cubicBezTo>
                    <a:pt x="1525" y="1307"/>
                    <a:pt x="1540" y="1304"/>
                    <a:pt x="1551" y="1295"/>
                  </a:cubicBezTo>
                  <a:cubicBezTo>
                    <a:pt x="1665" y="1181"/>
                    <a:pt x="1689" y="926"/>
                    <a:pt x="1689" y="768"/>
                  </a:cubicBezTo>
                  <a:cubicBezTo>
                    <a:pt x="1689" y="354"/>
                    <a:pt x="1450" y="1"/>
                    <a:pt x="904" y="1"/>
                  </a:cubicBezTo>
                  <a:cubicBezTo>
                    <a:pt x="867" y="1"/>
                    <a:pt x="829" y="3"/>
                    <a:pt x="789" y="6"/>
                  </a:cubicBezTo>
                  <a:cubicBezTo>
                    <a:pt x="762" y="2"/>
                    <a:pt x="737" y="1"/>
                    <a:pt x="71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3"/>
            <p:cNvSpPr/>
            <p:nvPr/>
          </p:nvSpPr>
          <p:spPr>
            <a:xfrm>
              <a:off x="4428950" y="3862850"/>
              <a:ext cx="466225" cy="565675"/>
            </a:xfrm>
            <a:custGeom>
              <a:avLst/>
              <a:gdLst/>
              <a:ahLst/>
              <a:cxnLst/>
              <a:rect l="l" t="t" r="r" b="b"/>
              <a:pathLst>
                <a:path w="18649" h="22627" extrusionOk="0">
                  <a:moveTo>
                    <a:pt x="4529" y="1"/>
                  </a:moveTo>
                  <a:cubicBezTo>
                    <a:pt x="3581" y="1"/>
                    <a:pt x="2445" y="397"/>
                    <a:pt x="1817" y="767"/>
                  </a:cubicBezTo>
                  <a:cubicBezTo>
                    <a:pt x="1370" y="1026"/>
                    <a:pt x="1010" y="1407"/>
                    <a:pt x="568" y="1654"/>
                  </a:cubicBezTo>
                  <a:cubicBezTo>
                    <a:pt x="382" y="1759"/>
                    <a:pt x="195" y="1853"/>
                    <a:pt x="0" y="1934"/>
                  </a:cubicBezTo>
                  <a:cubicBezTo>
                    <a:pt x="649" y="2574"/>
                    <a:pt x="389" y="3965"/>
                    <a:pt x="702" y="4719"/>
                  </a:cubicBezTo>
                  <a:cubicBezTo>
                    <a:pt x="957" y="5347"/>
                    <a:pt x="1950" y="5226"/>
                    <a:pt x="2113" y="5802"/>
                  </a:cubicBezTo>
                  <a:cubicBezTo>
                    <a:pt x="2266" y="6348"/>
                    <a:pt x="1658" y="6337"/>
                    <a:pt x="1289" y="6429"/>
                  </a:cubicBezTo>
                  <a:cubicBezTo>
                    <a:pt x="1249" y="6855"/>
                    <a:pt x="1424" y="7317"/>
                    <a:pt x="1289" y="7605"/>
                  </a:cubicBezTo>
                  <a:cubicBezTo>
                    <a:pt x="1703" y="7739"/>
                    <a:pt x="2133" y="7937"/>
                    <a:pt x="2226" y="8071"/>
                  </a:cubicBezTo>
                  <a:cubicBezTo>
                    <a:pt x="2607" y="8659"/>
                    <a:pt x="1752" y="9421"/>
                    <a:pt x="1565" y="9907"/>
                  </a:cubicBezTo>
                  <a:cubicBezTo>
                    <a:pt x="1411" y="10317"/>
                    <a:pt x="1237" y="11266"/>
                    <a:pt x="1557" y="11619"/>
                  </a:cubicBezTo>
                  <a:cubicBezTo>
                    <a:pt x="1905" y="11999"/>
                    <a:pt x="2558" y="11967"/>
                    <a:pt x="2919" y="12442"/>
                  </a:cubicBezTo>
                  <a:cubicBezTo>
                    <a:pt x="3041" y="12620"/>
                    <a:pt x="3187" y="13062"/>
                    <a:pt x="3053" y="13256"/>
                  </a:cubicBezTo>
                  <a:cubicBezTo>
                    <a:pt x="2958" y="13396"/>
                    <a:pt x="2792" y="13419"/>
                    <a:pt x="2621" y="13419"/>
                  </a:cubicBezTo>
                  <a:cubicBezTo>
                    <a:pt x="2537" y="13419"/>
                    <a:pt x="2452" y="13413"/>
                    <a:pt x="2374" y="13413"/>
                  </a:cubicBezTo>
                  <a:cubicBezTo>
                    <a:pt x="2352" y="13413"/>
                    <a:pt x="2331" y="13414"/>
                    <a:pt x="2311" y="13415"/>
                  </a:cubicBezTo>
                  <a:cubicBezTo>
                    <a:pt x="2266" y="13917"/>
                    <a:pt x="2518" y="13929"/>
                    <a:pt x="2713" y="14343"/>
                  </a:cubicBezTo>
                  <a:cubicBezTo>
                    <a:pt x="2826" y="14577"/>
                    <a:pt x="2846" y="15084"/>
                    <a:pt x="2794" y="15372"/>
                  </a:cubicBezTo>
                  <a:cubicBezTo>
                    <a:pt x="2700" y="15806"/>
                    <a:pt x="2226" y="15834"/>
                    <a:pt x="1792" y="15879"/>
                  </a:cubicBezTo>
                  <a:cubicBezTo>
                    <a:pt x="1845" y="15928"/>
                    <a:pt x="1905" y="15973"/>
                    <a:pt x="1970" y="16001"/>
                  </a:cubicBezTo>
                  <a:cubicBezTo>
                    <a:pt x="2185" y="16115"/>
                    <a:pt x="2494" y="16126"/>
                    <a:pt x="2692" y="16268"/>
                  </a:cubicBezTo>
                  <a:cubicBezTo>
                    <a:pt x="3134" y="16601"/>
                    <a:pt x="2992" y="17148"/>
                    <a:pt x="3621" y="17350"/>
                  </a:cubicBezTo>
                  <a:cubicBezTo>
                    <a:pt x="3888" y="17436"/>
                    <a:pt x="4148" y="17423"/>
                    <a:pt x="4403" y="17589"/>
                  </a:cubicBezTo>
                  <a:cubicBezTo>
                    <a:pt x="4723" y="17805"/>
                    <a:pt x="4857" y="18125"/>
                    <a:pt x="5084" y="18425"/>
                  </a:cubicBezTo>
                  <a:cubicBezTo>
                    <a:pt x="5238" y="18620"/>
                    <a:pt x="5404" y="18753"/>
                    <a:pt x="5651" y="18826"/>
                  </a:cubicBezTo>
                  <a:cubicBezTo>
                    <a:pt x="5911" y="18891"/>
                    <a:pt x="6454" y="18839"/>
                    <a:pt x="6633" y="19065"/>
                  </a:cubicBezTo>
                  <a:cubicBezTo>
                    <a:pt x="6734" y="19187"/>
                    <a:pt x="6734" y="19365"/>
                    <a:pt x="6681" y="19528"/>
                  </a:cubicBezTo>
                  <a:cubicBezTo>
                    <a:pt x="6775" y="19539"/>
                    <a:pt x="6859" y="19560"/>
                    <a:pt x="6928" y="19560"/>
                  </a:cubicBezTo>
                  <a:cubicBezTo>
                    <a:pt x="6956" y="19560"/>
                    <a:pt x="6983" y="19561"/>
                    <a:pt x="7007" y="19561"/>
                  </a:cubicBezTo>
                  <a:cubicBezTo>
                    <a:pt x="7296" y="19561"/>
                    <a:pt x="7392" y="19509"/>
                    <a:pt x="7602" y="19292"/>
                  </a:cubicBezTo>
                  <a:cubicBezTo>
                    <a:pt x="8015" y="18847"/>
                    <a:pt x="8003" y="18620"/>
                    <a:pt x="7991" y="18031"/>
                  </a:cubicBezTo>
                  <a:cubicBezTo>
                    <a:pt x="7985" y="17641"/>
                    <a:pt x="8268" y="17463"/>
                    <a:pt x="8589" y="17463"/>
                  </a:cubicBezTo>
                  <a:cubicBezTo>
                    <a:pt x="8767" y="17463"/>
                    <a:pt x="8958" y="17518"/>
                    <a:pt x="9118" y="17623"/>
                  </a:cubicBezTo>
                  <a:cubicBezTo>
                    <a:pt x="9344" y="17784"/>
                    <a:pt x="9365" y="17898"/>
                    <a:pt x="9685" y="17930"/>
                  </a:cubicBezTo>
                  <a:cubicBezTo>
                    <a:pt x="9724" y="17935"/>
                    <a:pt x="9765" y="17937"/>
                    <a:pt x="9805" y="17937"/>
                  </a:cubicBezTo>
                  <a:cubicBezTo>
                    <a:pt x="9897" y="17937"/>
                    <a:pt x="9991" y="17928"/>
                    <a:pt x="10082" y="17928"/>
                  </a:cubicBezTo>
                  <a:cubicBezTo>
                    <a:pt x="10208" y="17928"/>
                    <a:pt x="10329" y="17946"/>
                    <a:pt x="10435" y="18031"/>
                  </a:cubicBezTo>
                  <a:cubicBezTo>
                    <a:pt x="10622" y="18190"/>
                    <a:pt x="10747" y="18551"/>
                    <a:pt x="10869" y="18753"/>
                  </a:cubicBezTo>
                  <a:cubicBezTo>
                    <a:pt x="11047" y="19025"/>
                    <a:pt x="11168" y="19138"/>
                    <a:pt x="11456" y="19280"/>
                  </a:cubicBezTo>
                  <a:cubicBezTo>
                    <a:pt x="11951" y="19539"/>
                    <a:pt x="12519" y="19653"/>
                    <a:pt x="12891" y="20115"/>
                  </a:cubicBezTo>
                  <a:cubicBezTo>
                    <a:pt x="13333" y="20654"/>
                    <a:pt x="13151" y="21445"/>
                    <a:pt x="12790" y="21952"/>
                  </a:cubicBezTo>
                  <a:cubicBezTo>
                    <a:pt x="12685" y="22106"/>
                    <a:pt x="12592" y="22304"/>
                    <a:pt x="12491" y="22511"/>
                  </a:cubicBezTo>
                  <a:cubicBezTo>
                    <a:pt x="12603" y="22572"/>
                    <a:pt x="12725" y="22613"/>
                    <a:pt x="12859" y="22624"/>
                  </a:cubicBezTo>
                  <a:cubicBezTo>
                    <a:pt x="12880" y="22626"/>
                    <a:pt x="12900" y="22627"/>
                    <a:pt x="12920" y="22627"/>
                  </a:cubicBezTo>
                  <a:cubicBezTo>
                    <a:pt x="13238" y="22627"/>
                    <a:pt x="13385" y="22418"/>
                    <a:pt x="13694" y="22293"/>
                  </a:cubicBezTo>
                  <a:cubicBezTo>
                    <a:pt x="14179" y="22088"/>
                    <a:pt x="14678" y="22077"/>
                    <a:pt x="15195" y="22077"/>
                  </a:cubicBezTo>
                  <a:cubicBezTo>
                    <a:pt x="15253" y="22077"/>
                    <a:pt x="15311" y="22078"/>
                    <a:pt x="15369" y="22078"/>
                  </a:cubicBezTo>
                  <a:cubicBezTo>
                    <a:pt x="15818" y="22078"/>
                    <a:pt x="16203" y="22220"/>
                    <a:pt x="16519" y="22467"/>
                  </a:cubicBezTo>
                  <a:cubicBezTo>
                    <a:pt x="16626" y="21810"/>
                    <a:pt x="16585" y="21116"/>
                    <a:pt x="16820" y="20488"/>
                  </a:cubicBezTo>
                  <a:cubicBezTo>
                    <a:pt x="17079" y="19787"/>
                    <a:pt x="17687" y="19560"/>
                    <a:pt x="18061" y="18952"/>
                  </a:cubicBezTo>
                  <a:cubicBezTo>
                    <a:pt x="18429" y="18344"/>
                    <a:pt x="18648" y="17034"/>
                    <a:pt x="18222" y="16475"/>
                  </a:cubicBezTo>
                  <a:cubicBezTo>
                    <a:pt x="17634" y="15713"/>
                    <a:pt x="16605" y="15385"/>
                    <a:pt x="16151" y="14431"/>
                  </a:cubicBezTo>
                  <a:cubicBezTo>
                    <a:pt x="15778" y="13670"/>
                    <a:pt x="16285" y="12960"/>
                    <a:pt x="16564" y="12227"/>
                  </a:cubicBezTo>
                  <a:cubicBezTo>
                    <a:pt x="16738" y="11765"/>
                    <a:pt x="16913" y="11299"/>
                    <a:pt x="17047" y="10836"/>
                  </a:cubicBezTo>
                  <a:lnTo>
                    <a:pt x="17058" y="10836"/>
                  </a:lnTo>
                  <a:cubicBezTo>
                    <a:pt x="17120" y="10597"/>
                    <a:pt x="17180" y="10362"/>
                    <a:pt x="17234" y="10135"/>
                  </a:cubicBezTo>
                  <a:cubicBezTo>
                    <a:pt x="17346" y="9567"/>
                    <a:pt x="17460" y="8846"/>
                    <a:pt x="16759" y="8594"/>
                  </a:cubicBezTo>
                  <a:cubicBezTo>
                    <a:pt x="16647" y="8554"/>
                    <a:pt x="16540" y="8537"/>
                    <a:pt x="16436" y="8537"/>
                  </a:cubicBezTo>
                  <a:cubicBezTo>
                    <a:pt x="15872" y="8537"/>
                    <a:pt x="15415" y="9044"/>
                    <a:pt x="14894" y="9174"/>
                  </a:cubicBezTo>
                  <a:cubicBezTo>
                    <a:pt x="14793" y="9198"/>
                    <a:pt x="14694" y="9209"/>
                    <a:pt x="14597" y="9209"/>
                  </a:cubicBezTo>
                  <a:cubicBezTo>
                    <a:pt x="14029" y="9209"/>
                    <a:pt x="13520" y="8842"/>
                    <a:pt x="12972" y="8700"/>
                  </a:cubicBezTo>
                  <a:cubicBezTo>
                    <a:pt x="12178" y="8493"/>
                    <a:pt x="11797" y="8420"/>
                    <a:pt x="11497" y="7585"/>
                  </a:cubicBezTo>
                  <a:cubicBezTo>
                    <a:pt x="11294" y="7018"/>
                    <a:pt x="11303" y="6264"/>
                    <a:pt x="10994" y="5761"/>
                  </a:cubicBezTo>
                  <a:cubicBezTo>
                    <a:pt x="10768" y="5368"/>
                    <a:pt x="10160" y="5048"/>
                    <a:pt x="9778" y="4853"/>
                  </a:cubicBezTo>
                  <a:cubicBezTo>
                    <a:pt x="9304" y="4605"/>
                    <a:pt x="8745" y="4472"/>
                    <a:pt x="8375" y="4058"/>
                  </a:cubicBezTo>
                  <a:cubicBezTo>
                    <a:pt x="7991" y="3637"/>
                    <a:pt x="7857" y="3037"/>
                    <a:pt x="7581" y="2582"/>
                  </a:cubicBezTo>
                  <a:cubicBezTo>
                    <a:pt x="7135" y="1873"/>
                    <a:pt x="6560" y="932"/>
                    <a:pt x="5817" y="397"/>
                  </a:cubicBezTo>
                  <a:cubicBezTo>
                    <a:pt x="5724" y="337"/>
                    <a:pt x="5619" y="264"/>
                    <a:pt x="5518" y="211"/>
                  </a:cubicBezTo>
                  <a:cubicBezTo>
                    <a:pt x="5246" y="62"/>
                    <a:pt x="4902" y="1"/>
                    <a:pt x="45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3"/>
            <p:cNvSpPr/>
            <p:nvPr/>
          </p:nvSpPr>
          <p:spPr>
            <a:xfrm>
              <a:off x="4510625" y="4783125"/>
              <a:ext cx="63475" cy="72050"/>
            </a:xfrm>
            <a:custGeom>
              <a:avLst/>
              <a:gdLst/>
              <a:ahLst/>
              <a:cxnLst/>
              <a:rect l="l" t="t" r="r" b="b"/>
              <a:pathLst>
                <a:path w="2539" h="2882" extrusionOk="0">
                  <a:moveTo>
                    <a:pt x="1101" y="0"/>
                  </a:moveTo>
                  <a:cubicBezTo>
                    <a:pt x="881" y="0"/>
                    <a:pt x="683" y="84"/>
                    <a:pt x="382" y="107"/>
                  </a:cubicBezTo>
                  <a:cubicBezTo>
                    <a:pt x="0" y="590"/>
                    <a:pt x="681" y="1137"/>
                    <a:pt x="909" y="1490"/>
                  </a:cubicBezTo>
                  <a:cubicBezTo>
                    <a:pt x="1241" y="2012"/>
                    <a:pt x="1355" y="2693"/>
                    <a:pt x="2064" y="2848"/>
                  </a:cubicBezTo>
                  <a:cubicBezTo>
                    <a:pt x="2144" y="2868"/>
                    <a:pt x="2221" y="2882"/>
                    <a:pt x="2289" y="2882"/>
                  </a:cubicBezTo>
                  <a:cubicBezTo>
                    <a:pt x="2438" y="2882"/>
                    <a:pt x="2538" y="2813"/>
                    <a:pt x="2511" y="2592"/>
                  </a:cubicBezTo>
                  <a:cubicBezTo>
                    <a:pt x="2477" y="2280"/>
                    <a:pt x="2146" y="2260"/>
                    <a:pt x="1963" y="2033"/>
                  </a:cubicBezTo>
                  <a:cubicBezTo>
                    <a:pt x="1508" y="1477"/>
                    <a:pt x="2116" y="1157"/>
                    <a:pt x="2024" y="590"/>
                  </a:cubicBezTo>
                  <a:cubicBezTo>
                    <a:pt x="1971" y="282"/>
                    <a:pt x="1650" y="136"/>
                    <a:pt x="1362" y="42"/>
                  </a:cubicBezTo>
                  <a:cubicBezTo>
                    <a:pt x="1268" y="12"/>
                    <a:pt x="1183" y="0"/>
                    <a:pt x="11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3"/>
            <p:cNvSpPr/>
            <p:nvPr/>
          </p:nvSpPr>
          <p:spPr>
            <a:xfrm>
              <a:off x="4485900" y="4386425"/>
              <a:ext cx="208600" cy="420850"/>
            </a:xfrm>
            <a:custGeom>
              <a:avLst/>
              <a:gdLst/>
              <a:ahLst/>
              <a:cxnLst/>
              <a:rect l="l" t="t" r="r" b="b"/>
              <a:pathLst>
                <a:path w="8344" h="16834" extrusionOk="0">
                  <a:moveTo>
                    <a:pt x="1770" y="0"/>
                  </a:moveTo>
                  <a:cubicBezTo>
                    <a:pt x="1541" y="0"/>
                    <a:pt x="1521" y="332"/>
                    <a:pt x="1456" y="587"/>
                  </a:cubicBezTo>
                  <a:cubicBezTo>
                    <a:pt x="1322" y="1090"/>
                    <a:pt x="1062" y="1309"/>
                    <a:pt x="714" y="1617"/>
                  </a:cubicBezTo>
                  <a:cubicBezTo>
                    <a:pt x="240" y="2042"/>
                    <a:pt x="443" y="3011"/>
                    <a:pt x="443" y="3607"/>
                  </a:cubicBezTo>
                  <a:cubicBezTo>
                    <a:pt x="443" y="3826"/>
                    <a:pt x="475" y="4260"/>
                    <a:pt x="240" y="4349"/>
                  </a:cubicBezTo>
                  <a:cubicBezTo>
                    <a:pt x="207" y="4361"/>
                    <a:pt x="167" y="4373"/>
                    <a:pt x="126" y="4373"/>
                  </a:cubicBezTo>
                  <a:cubicBezTo>
                    <a:pt x="126" y="4402"/>
                    <a:pt x="134" y="4442"/>
                    <a:pt x="147" y="4475"/>
                  </a:cubicBezTo>
                  <a:cubicBezTo>
                    <a:pt x="280" y="4888"/>
                    <a:pt x="649" y="4836"/>
                    <a:pt x="877" y="5095"/>
                  </a:cubicBezTo>
                  <a:cubicBezTo>
                    <a:pt x="1116" y="5363"/>
                    <a:pt x="941" y="5743"/>
                    <a:pt x="868" y="6063"/>
                  </a:cubicBezTo>
                  <a:cubicBezTo>
                    <a:pt x="722" y="6671"/>
                    <a:pt x="175" y="7280"/>
                    <a:pt x="240" y="7928"/>
                  </a:cubicBezTo>
                  <a:cubicBezTo>
                    <a:pt x="280" y="8394"/>
                    <a:pt x="600" y="8796"/>
                    <a:pt x="641" y="9258"/>
                  </a:cubicBezTo>
                  <a:cubicBezTo>
                    <a:pt x="682" y="9757"/>
                    <a:pt x="467" y="9838"/>
                    <a:pt x="228" y="10211"/>
                  </a:cubicBezTo>
                  <a:cubicBezTo>
                    <a:pt x="1" y="10559"/>
                    <a:pt x="94" y="10827"/>
                    <a:pt x="207" y="11229"/>
                  </a:cubicBezTo>
                  <a:cubicBezTo>
                    <a:pt x="321" y="11633"/>
                    <a:pt x="374" y="11950"/>
                    <a:pt x="362" y="12383"/>
                  </a:cubicBezTo>
                  <a:cubicBezTo>
                    <a:pt x="341" y="12684"/>
                    <a:pt x="240" y="13077"/>
                    <a:pt x="321" y="13377"/>
                  </a:cubicBezTo>
                  <a:cubicBezTo>
                    <a:pt x="394" y="13665"/>
                    <a:pt x="581" y="13725"/>
                    <a:pt x="868" y="13900"/>
                  </a:cubicBezTo>
                  <a:cubicBezTo>
                    <a:pt x="1517" y="14293"/>
                    <a:pt x="2445" y="14654"/>
                    <a:pt x="2940" y="15242"/>
                  </a:cubicBezTo>
                  <a:cubicBezTo>
                    <a:pt x="3341" y="15716"/>
                    <a:pt x="3320" y="16737"/>
                    <a:pt x="4054" y="16831"/>
                  </a:cubicBezTo>
                  <a:cubicBezTo>
                    <a:pt x="4078" y="16833"/>
                    <a:pt x="4101" y="16834"/>
                    <a:pt x="4124" y="16834"/>
                  </a:cubicBezTo>
                  <a:cubicBezTo>
                    <a:pt x="4189" y="16834"/>
                    <a:pt x="4248" y="16825"/>
                    <a:pt x="4302" y="16810"/>
                  </a:cubicBezTo>
                  <a:cubicBezTo>
                    <a:pt x="4703" y="16705"/>
                    <a:pt x="4796" y="16211"/>
                    <a:pt x="4869" y="15809"/>
                  </a:cubicBezTo>
                  <a:cubicBezTo>
                    <a:pt x="4942" y="15396"/>
                    <a:pt x="4942" y="15294"/>
                    <a:pt x="5311" y="15108"/>
                  </a:cubicBezTo>
                  <a:cubicBezTo>
                    <a:pt x="5591" y="14974"/>
                    <a:pt x="5911" y="14922"/>
                    <a:pt x="6166" y="14780"/>
                  </a:cubicBezTo>
                  <a:cubicBezTo>
                    <a:pt x="6920" y="14354"/>
                    <a:pt x="6673" y="13418"/>
                    <a:pt x="7208" y="12817"/>
                  </a:cubicBezTo>
                  <a:cubicBezTo>
                    <a:pt x="7614" y="12363"/>
                    <a:pt x="8181" y="12177"/>
                    <a:pt x="8282" y="11520"/>
                  </a:cubicBezTo>
                  <a:cubicBezTo>
                    <a:pt x="8344" y="11087"/>
                    <a:pt x="8242" y="10600"/>
                    <a:pt x="7962" y="10280"/>
                  </a:cubicBezTo>
                  <a:cubicBezTo>
                    <a:pt x="7848" y="10158"/>
                    <a:pt x="7715" y="10065"/>
                    <a:pt x="7549" y="10004"/>
                  </a:cubicBezTo>
                  <a:cubicBezTo>
                    <a:pt x="7087" y="9826"/>
                    <a:pt x="6552" y="10024"/>
                    <a:pt x="6272" y="9530"/>
                  </a:cubicBezTo>
                  <a:cubicBezTo>
                    <a:pt x="6045" y="9116"/>
                    <a:pt x="6013" y="8529"/>
                    <a:pt x="5777" y="8103"/>
                  </a:cubicBezTo>
                  <a:cubicBezTo>
                    <a:pt x="5189" y="7032"/>
                    <a:pt x="5591" y="6011"/>
                    <a:pt x="5805" y="4937"/>
                  </a:cubicBezTo>
                  <a:cubicBezTo>
                    <a:pt x="5838" y="4815"/>
                    <a:pt x="5859" y="4690"/>
                    <a:pt x="5871" y="4568"/>
                  </a:cubicBezTo>
                  <a:cubicBezTo>
                    <a:pt x="6024" y="3558"/>
                    <a:pt x="5838" y="2658"/>
                    <a:pt x="4930" y="2031"/>
                  </a:cubicBezTo>
                  <a:cubicBezTo>
                    <a:pt x="4735" y="1896"/>
                    <a:pt x="4610" y="1856"/>
                    <a:pt x="4497" y="1629"/>
                  </a:cubicBezTo>
                  <a:cubicBezTo>
                    <a:pt x="4375" y="1389"/>
                    <a:pt x="4415" y="1101"/>
                    <a:pt x="4220" y="916"/>
                  </a:cubicBezTo>
                  <a:cubicBezTo>
                    <a:pt x="4035" y="753"/>
                    <a:pt x="3633" y="708"/>
                    <a:pt x="3393" y="596"/>
                  </a:cubicBezTo>
                  <a:cubicBezTo>
                    <a:pt x="3361" y="587"/>
                    <a:pt x="3333" y="566"/>
                    <a:pt x="3300" y="547"/>
                  </a:cubicBezTo>
                  <a:cubicBezTo>
                    <a:pt x="3260" y="639"/>
                    <a:pt x="3199" y="708"/>
                    <a:pt x="3073" y="729"/>
                  </a:cubicBezTo>
                  <a:cubicBezTo>
                    <a:pt x="3041" y="735"/>
                    <a:pt x="3010" y="738"/>
                    <a:pt x="2980" y="738"/>
                  </a:cubicBezTo>
                  <a:cubicBezTo>
                    <a:pt x="2577" y="738"/>
                    <a:pt x="2296" y="242"/>
                    <a:pt x="1991" y="72"/>
                  </a:cubicBezTo>
                  <a:cubicBezTo>
                    <a:pt x="1901" y="22"/>
                    <a:pt x="1829" y="0"/>
                    <a:pt x="177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3"/>
            <p:cNvSpPr/>
            <p:nvPr/>
          </p:nvSpPr>
          <p:spPr>
            <a:xfrm>
              <a:off x="4476075" y="2561450"/>
              <a:ext cx="319575" cy="141525"/>
            </a:xfrm>
            <a:custGeom>
              <a:avLst/>
              <a:gdLst/>
              <a:ahLst/>
              <a:cxnLst/>
              <a:rect l="l" t="t" r="r" b="b"/>
              <a:pathLst>
                <a:path w="12783" h="5661" extrusionOk="0">
                  <a:moveTo>
                    <a:pt x="5435" y="1"/>
                  </a:moveTo>
                  <a:cubicBezTo>
                    <a:pt x="5162" y="1"/>
                    <a:pt x="4931" y="170"/>
                    <a:pt x="4755" y="617"/>
                  </a:cubicBezTo>
                  <a:cubicBezTo>
                    <a:pt x="4501" y="1266"/>
                    <a:pt x="4755" y="1999"/>
                    <a:pt x="3900" y="2101"/>
                  </a:cubicBezTo>
                  <a:cubicBezTo>
                    <a:pt x="3857" y="2105"/>
                    <a:pt x="3814" y="2107"/>
                    <a:pt x="3772" y="2107"/>
                  </a:cubicBezTo>
                  <a:cubicBezTo>
                    <a:pt x="3063" y="2107"/>
                    <a:pt x="2465" y="1500"/>
                    <a:pt x="1780" y="1500"/>
                  </a:cubicBezTo>
                  <a:cubicBezTo>
                    <a:pt x="1745" y="1500"/>
                    <a:pt x="1710" y="1502"/>
                    <a:pt x="1674" y="1505"/>
                  </a:cubicBezTo>
                  <a:cubicBezTo>
                    <a:pt x="941" y="1566"/>
                    <a:pt x="787" y="2328"/>
                    <a:pt x="949" y="2969"/>
                  </a:cubicBezTo>
                  <a:cubicBezTo>
                    <a:pt x="1188" y="3889"/>
                    <a:pt x="1674" y="3876"/>
                    <a:pt x="807" y="4525"/>
                  </a:cubicBezTo>
                  <a:cubicBezTo>
                    <a:pt x="467" y="4793"/>
                    <a:pt x="134" y="5198"/>
                    <a:pt x="1" y="5661"/>
                  </a:cubicBezTo>
                  <a:cubicBezTo>
                    <a:pt x="755" y="5494"/>
                    <a:pt x="1302" y="4566"/>
                    <a:pt x="2263" y="4566"/>
                  </a:cubicBezTo>
                  <a:cubicBezTo>
                    <a:pt x="3724" y="4577"/>
                    <a:pt x="5080" y="5181"/>
                    <a:pt x="6552" y="5181"/>
                  </a:cubicBezTo>
                  <a:cubicBezTo>
                    <a:pt x="6607" y="5181"/>
                    <a:pt x="6662" y="5180"/>
                    <a:pt x="6718" y="5178"/>
                  </a:cubicBezTo>
                  <a:cubicBezTo>
                    <a:pt x="7974" y="5133"/>
                    <a:pt x="9171" y="4772"/>
                    <a:pt x="10366" y="4566"/>
                  </a:cubicBezTo>
                  <a:cubicBezTo>
                    <a:pt x="10581" y="4529"/>
                    <a:pt x="10786" y="4512"/>
                    <a:pt x="10981" y="4512"/>
                  </a:cubicBezTo>
                  <a:cubicBezTo>
                    <a:pt x="11609" y="4512"/>
                    <a:pt x="12135" y="4693"/>
                    <a:pt x="12584" y="4999"/>
                  </a:cubicBezTo>
                  <a:lnTo>
                    <a:pt x="12584" y="4918"/>
                  </a:lnTo>
                  <a:cubicBezTo>
                    <a:pt x="12604" y="4505"/>
                    <a:pt x="12782" y="3876"/>
                    <a:pt x="12624" y="3483"/>
                  </a:cubicBezTo>
                  <a:cubicBezTo>
                    <a:pt x="12462" y="3062"/>
                    <a:pt x="12008" y="3041"/>
                    <a:pt x="11720" y="2753"/>
                  </a:cubicBezTo>
                  <a:cubicBezTo>
                    <a:pt x="11347" y="2393"/>
                    <a:pt x="11327" y="1805"/>
                    <a:pt x="11006" y="1391"/>
                  </a:cubicBezTo>
                  <a:cubicBezTo>
                    <a:pt x="10635" y="907"/>
                    <a:pt x="10207" y="764"/>
                    <a:pt x="9744" y="764"/>
                  </a:cubicBezTo>
                  <a:cubicBezTo>
                    <a:pt x="9360" y="764"/>
                    <a:pt x="8951" y="863"/>
                    <a:pt x="8529" y="946"/>
                  </a:cubicBezTo>
                  <a:cubicBezTo>
                    <a:pt x="8369" y="979"/>
                    <a:pt x="8216" y="994"/>
                    <a:pt x="8069" y="994"/>
                  </a:cubicBezTo>
                  <a:cubicBezTo>
                    <a:pt x="7465" y="994"/>
                    <a:pt x="6951" y="741"/>
                    <a:pt x="6398" y="402"/>
                  </a:cubicBezTo>
                  <a:cubicBezTo>
                    <a:pt x="6158" y="256"/>
                    <a:pt x="5943" y="131"/>
                    <a:pt x="5745" y="70"/>
                  </a:cubicBezTo>
                  <a:lnTo>
                    <a:pt x="5745" y="61"/>
                  </a:lnTo>
                  <a:cubicBezTo>
                    <a:pt x="5637" y="23"/>
                    <a:pt x="5533" y="1"/>
                    <a:pt x="543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3"/>
            <p:cNvSpPr/>
            <p:nvPr/>
          </p:nvSpPr>
          <p:spPr>
            <a:xfrm>
              <a:off x="4387700" y="4259825"/>
              <a:ext cx="209600" cy="235950"/>
            </a:xfrm>
            <a:custGeom>
              <a:avLst/>
              <a:gdLst/>
              <a:ahLst/>
              <a:cxnLst/>
              <a:rect l="l" t="t" r="r" b="b"/>
              <a:pathLst>
                <a:path w="8384" h="9438" extrusionOk="0">
                  <a:moveTo>
                    <a:pt x="3442" y="0"/>
                  </a:moveTo>
                  <a:cubicBezTo>
                    <a:pt x="3020" y="41"/>
                    <a:pt x="2651" y="94"/>
                    <a:pt x="2733" y="576"/>
                  </a:cubicBezTo>
                  <a:cubicBezTo>
                    <a:pt x="2814" y="1029"/>
                    <a:pt x="3053" y="1403"/>
                    <a:pt x="2393" y="1431"/>
                  </a:cubicBezTo>
                  <a:cubicBezTo>
                    <a:pt x="2376" y="1432"/>
                    <a:pt x="2359" y="1432"/>
                    <a:pt x="2343" y="1432"/>
                  </a:cubicBezTo>
                  <a:cubicBezTo>
                    <a:pt x="2058" y="1432"/>
                    <a:pt x="1891" y="1347"/>
                    <a:pt x="1758" y="1347"/>
                  </a:cubicBezTo>
                  <a:cubicBezTo>
                    <a:pt x="1630" y="1347"/>
                    <a:pt x="1533" y="1424"/>
                    <a:pt x="1391" y="1723"/>
                  </a:cubicBezTo>
                  <a:cubicBezTo>
                    <a:pt x="1156" y="2206"/>
                    <a:pt x="1111" y="2741"/>
                    <a:pt x="710" y="3146"/>
                  </a:cubicBezTo>
                  <a:cubicBezTo>
                    <a:pt x="135" y="3714"/>
                    <a:pt x="0" y="3802"/>
                    <a:pt x="207" y="4638"/>
                  </a:cubicBezTo>
                  <a:cubicBezTo>
                    <a:pt x="296" y="5003"/>
                    <a:pt x="455" y="5578"/>
                    <a:pt x="135" y="5866"/>
                  </a:cubicBezTo>
                  <a:cubicBezTo>
                    <a:pt x="296" y="6012"/>
                    <a:pt x="475" y="6146"/>
                    <a:pt x="608" y="6341"/>
                  </a:cubicBezTo>
                  <a:cubicBezTo>
                    <a:pt x="782" y="6588"/>
                    <a:pt x="909" y="7001"/>
                    <a:pt x="1156" y="7187"/>
                  </a:cubicBezTo>
                  <a:cubicBezTo>
                    <a:pt x="1362" y="7342"/>
                    <a:pt x="1679" y="7301"/>
                    <a:pt x="1906" y="7394"/>
                  </a:cubicBezTo>
                  <a:cubicBezTo>
                    <a:pt x="2218" y="7536"/>
                    <a:pt x="2400" y="7783"/>
                    <a:pt x="2558" y="8075"/>
                  </a:cubicBezTo>
                  <a:cubicBezTo>
                    <a:pt x="2826" y="8590"/>
                    <a:pt x="2866" y="9105"/>
                    <a:pt x="3487" y="9299"/>
                  </a:cubicBezTo>
                  <a:cubicBezTo>
                    <a:pt x="3600" y="9332"/>
                    <a:pt x="3868" y="9437"/>
                    <a:pt x="4054" y="9437"/>
                  </a:cubicBezTo>
                  <a:cubicBezTo>
                    <a:pt x="4095" y="9437"/>
                    <a:pt x="4135" y="9425"/>
                    <a:pt x="4168" y="9413"/>
                  </a:cubicBezTo>
                  <a:cubicBezTo>
                    <a:pt x="4403" y="9324"/>
                    <a:pt x="4371" y="8890"/>
                    <a:pt x="4371" y="8671"/>
                  </a:cubicBezTo>
                  <a:cubicBezTo>
                    <a:pt x="4371" y="8075"/>
                    <a:pt x="4168" y="7106"/>
                    <a:pt x="4642" y="6681"/>
                  </a:cubicBezTo>
                  <a:cubicBezTo>
                    <a:pt x="4990" y="6373"/>
                    <a:pt x="5250" y="6154"/>
                    <a:pt x="5384" y="5651"/>
                  </a:cubicBezTo>
                  <a:cubicBezTo>
                    <a:pt x="5449" y="5396"/>
                    <a:pt x="5469" y="5064"/>
                    <a:pt x="5698" y="5064"/>
                  </a:cubicBezTo>
                  <a:cubicBezTo>
                    <a:pt x="5757" y="5064"/>
                    <a:pt x="5829" y="5086"/>
                    <a:pt x="5919" y="5136"/>
                  </a:cubicBezTo>
                  <a:cubicBezTo>
                    <a:pt x="6224" y="5306"/>
                    <a:pt x="6505" y="5802"/>
                    <a:pt x="6908" y="5802"/>
                  </a:cubicBezTo>
                  <a:cubicBezTo>
                    <a:pt x="6938" y="5802"/>
                    <a:pt x="6969" y="5799"/>
                    <a:pt x="7001" y="5793"/>
                  </a:cubicBezTo>
                  <a:cubicBezTo>
                    <a:pt x="7127" y="5772"/>
                    <a:pt x="7188" y="5703"/>
                    <a:pt x="7228" y="5611"/>
                  </a:cubicBezTo>
                  <a:cubicBezTo>
                    <a:pt x="7314" y="5411"/>
                    <a:pt x="7248" y="5104"/>
                    <a:pt x="7220" y="4889"/>
                  </a:cubicBezTo>
                  <a:cubicBezTo>
                    <a:pt x="7188" y="4702"/>
                    <a:pt x="7087" y="4528"/>
                    <a:pt x="7241" y="4382"/>
                  </a:cubicBezTo>
                  <a:cubicBezTo>
                    <a:pt x="7403" y="4216"/>
                    <a:pt x="7796" y="4268"/>
                    <a:pt x="8002" y="4135"/>
                  </a:cubicBezTo>
                  <a:cubicBezTo>
                    <a:pt x="8137" y="4049"/>
                    <a:pt x="8270" y="3855"/>
                    <a:pt x="8331" y="3649"/>
                  </a:cubicBezTo>
                  <a:cubicBezTo>
                    <a:pt x="8384" y="3486"/>
                    <a:pt x="8384" y="3308"/>
                    <a:pt x="8283" y="3186"/>
                  </a:cubicBezTo>
                  <a:cubicBezTo>
                    <a:pt x="8104" y="2960"/>
                    <a:pt x="7561" y="3012"/>
                    <a:pt x="7301" y="2947"/>
                  </a:cubicBezTo>
                  <a:cubicBezTo>
                    <a:pt x="7054" y="2874"/>
                    <a:pt x="6888" y="2741"/>
                    <a:pt x="6734" y="2546"/>
                  </a:cubicBezTo>
                  <a:cubicBezTo>
                    <a:pt x="6507" y="2246"/>
                    <a:pt x="6373" y="1926"/>
                    <a:pt x="6053" y="1710"/>
                  </a:cubicBezTo>
                  <a:cubicBezTo>
                    <a:pt x="5798" y="1544"/>
                    <a:pt x="5538" y="1557"/>
                    <a:pt x="5271" y="1471"/>
                  </a:cubicBezTo>
                  <a:cubicBezTo>
                    <a:pt x="4642" y="1269"/>
                    <a:pt x="4784" y="722"/>
                    <a:pt x="4342" y="389"/>
                  </a:cubicBezTo>
                  <a:cubicBezTo>
                    <a:pt x="4144" y="247"/>
                    <a:pt x="3835" y="236"/>
                    <a:pt x="3620" y="122"/>
                  </a:cubicBezTo>
                  <a:cubicBezTo>
                    <a:pt x="3555" y="94"/>
                    <a:pt x="3495" y="49"/>
                    <a:pt x="34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3"/>
            <p:cNvSpPr/>
            <p:nvPr/>
          </p:nvSpPr>
          <p:spPr>
            <a:xfrm>
              <a:off x="4424775" y="355075"/>
              <a:ext cx="824575" cy="1483800"/>
            </a:xfrm>
            <a:custGeom>
              <a:avLst/>
              <a:gdLst/>
              <a:ahLst/>
              <a:cxnLst/>
              <a:rect l="l" t="t" r="r" b="b"/>
              <a:pathLst>
                <a:path w="32983" h="59352" extrusionOk="0">
                  <a:moveTo>
                    <a:pt x="14045" y="1"/>
                  </a:moveTo>
                  <a:cubicBezTo>
                    <a:pt x="13587" y="1"/>
                    <a:pt x="13099" y="386"/>
                    <a:pt x="12779" y="722"/>
                  </a:cubicBezTo>
                  <a:cubicBezTo>
                    <a:pt x="12637" y="868"/>
                    <a:pt x="12523" y="1135"/>
                    <a:pt x="12345" y="1261"/>
                  </a:cubicBezTo>
                  <a:cubicBezTo>
                    <a:pt x="12016" y="1488"/>
                    <a:pt x="11664" y="1382"/>
                    <a:pt x="11335" y="1650"/>
                  </a:cubicBezTo>
                  <a:cubicBezTo>
                    <a:pt x="10780" y="2116"/>
                    <a:pt x="10821" y="3126"/>
                    <a:pt x="10821" y="3786"/>
                  </a:cubicBezTo>
                  <a:cubicBezTo>
                    <a:pt x="10821" y="5169"/>
                    <a:pt x="10647" y="6892"/>
                    <a:pt x="10192" y="8161"/>
                  </a:cubicBezTo>
                  <a:cubicBezTo>
                    <a:pt x="10059" y="8542"/>
                    <a:pt x="9479" y="9564"/>
                    <a:pt x="9086" y="9746"/>
                  </a:cubicBezTo>
                  <a:cubicBezTo>
                    <a:pt x="8964" y="9805"/>
                    <a:pt x="8848" y="9831"/>
                    <a:pt x="8735" y="9831"/>
                  </a:cubicBezTo>
                  <a:cubicBezTo>
                    <a:pt x="8038" y="9831"/>
                    <a:pt x="7490" y="8849"/>
                    <a:pt x="6835" y="8849"/>
                  </a:cubicBezTo>
                  <a:cubicBezTo>
                    <a:pt x="6826" y="8849"/>
                    <a:pt x="6817" y="8849"/>
                    <a:pt x="6807" y="8849"/>
                  </a:cubicBezTo>
                  <a:cubicBezTo>
                    <a:pt x="6293" y="8870"/>
                    <a:pt x="6232" y="9429"/>
                    <a:pt x="5872" y="9676"/>
                  </a:cubicBezTo>
                  <a:cubicBezTo>
                    <a:pt x="5657" y="9830"/>
                    <a:pt x="5395" y="9880"/>
                    <a:pt x="5129" y="9880"/>
                  </a:cubicBezTo>
                  <a:cubicBezTo>
                    <a:pt x="5022" y="9880"/>
                    <a:pt x="4915" y="9872"/>
                    <a:pt x="4809" y="9859"/>
                  </a:cubicBezTo>
                  <a:cubicBezTo>
                    <a:pt x="3580" y="9738"/>
                    <a:pt x="2859" y="9158"/>
                    <a:pt x="2280" y="8129"/>
                  </a:cubicBezTo>
                  <a:cubicBezTo>
                    <a:pt x="2005" y="7619"/>
                    <a:pt x="1797" y="6760"/>
                    <a:pt x="1109" y="6760"/>
                  </a:cubicBezTo>
                  <a:cubicBezTo>
                    <a:pt x="1075" y="6760"/>
                    <a:pt x="1039" y="6762"/>
                    <a:pt x="1002" y="6766"/>
                  </a:cubicBezTo>
                  <a:cubicBezTo>
                    <a:pt x="341" y="6851"/>
                    <a:pt x="156" y="7613"/>
                    <a:pt x="1" y="8343"/>
                  </a:cubicBezTo>
                  <a:cubicBezTo>
                    <a:pt x="94" y="8449"/>
                    <a:pt x="196" y="8561"/>
                    <a:pt x="330" y="8655"/>
                  </a:cubicBezTo>
                  <a:cubicBezTo>
                    <a:pt x="735" y="8943"/>
                    <a:pt x="1250" y="8995"/>
                    <a:pt x="1651" y="9291"/>
                  </a:cubicBezTo>
                  <a:cubicBezTo>
                    <a:pt x="2425" y="9859"/>
                    <a:pt x="2880" y="10767"/>
                    <a:pt x="3694" y="11294"/>
                  </a:cubicBezTo>
                  <a:cubicBezTo>
                    <a:pt x="4529" y="11830"/>
                    <a:pt x="5178" y="12263"/>
                    <a:pt x="5758" y="13070"/>
                  </a:cubicBezTo>
                  <a:cubicBezTo>
                    <a:pt x="6345" y="13873"/>
                    <a:pt x="6252" y="14700"/>
                    <a:pt x="6540" y="15575"/>
                  </a:cubicBezTo>
                  <a:cubicBezTo>
                    <a:pt x="6860" y="16544"/>
                    <a:pt x="7777" y="17946"/>
                    <a:pt x="7367" y="18977"/>
                  </a:cubicBezTo>
                  <a:cubicBezTo>
                    <a:pt x="8624" y="20124"/>
                    <a:pt x="8271" y="21372"/>
                    <a:pt x="8523" y="22856"/>
                  </a:cubicBezTo>
                  <a:cubicBezTo>
                    <a:pt x="8656" y="23638"/>
                    <a:pt x="9345" y="24558"/>
                    <a:pt x="9179" y="25207"/>
                  </a:cubicBezTo>
                  <a:cubicBezTo>
                    <a:pt x="9532" y="25301"/>
                    <a:pt x="9872" y="25402"/>
                    <a:pt x="10201" y="25548"/>
                  </a:cubicBezTo>
                  <a:cubicBezTo>
                    <a:pt x="11120" y="25941"/>
                    <a:pt x="12799" y="26784"/>
                    <a:pt x="13139" y="27785"/>
                  </a:cubicBezTo>
                  <a:cubicBezTo>
                    <a:pt x="13407" y="28547"/>
                    <a:pt x="13367" y="30136"/>
                    <a:pt x="13006" y="30850"/>
                  </a:cubicBezTo>
                  <a:cubicBezTo>
                    <a:pt x="12698" y="31486"/>
                    <a:pt x="12098" y="31685"/>
                    <a:pt x="11530" y="32106"/>
                  </a:cubicBezTo>
                  <a:cubicBezTo>
                    <a:pt x="10963" y="32540"/>
                    <a:pt x="10687" y="33015"/>
                    <a:pt x="10366" y="33643"/>
                  </a:cubicBezTo>
                  <a:cubicBezTo>
                    <a:pt x="9584" y="35159"/>
                    <a:pt x="9066" y="36708"/>
                    <a:pt x="8182" y="38192"/>
                  </a:cubicBezTo>
                  <a:cubicBezTo>
                    <a:pt x="7416" y="39460"/>
                    <a:pt x="6953" y="40316"/>
                    <a:pt x="5737" y="41122"/>
                  </a:cubicBezTo>
                  <a:cubicBezTo>
                    <a:pt x="5178" y="41483"/>
                    <a:pt x="5170" y="41657"/>
                    <a:pt x="4809" y="42213"/>
                  </a:cubicBezTo>
                  <a:cubicBezTo>
                    <a:pt x="4509" y="42667"/>
                    <a:pt x="3909" y="42987"/>
                    <a:pt x="3755" y="43534"/>
                  </a:cubicBezTo>
                  <a:cubicBezTo>
                    <a:pt x="3601" y="44134"/>
                    <a:pt x="4035" y="44949"/>
                    <a:pt x="4115" y="45537"/>
                  </a:cubicBezTo>
                  <a:cubicBezTo>
                    <a:pt x="4209" y="46145"/>
                    <a:pt x="4096" y="46761"/>
                    <a:pt x="4128" y="47349"/>
                  </a:cubicBezTo>
                  <a:cubicBezTo>
                    <a:pt x="4188" y="48496"/>
                    <a:pt x="4963" y="49558"/>
                    <a:pt x="5458" y="50588"/>
                  </a:cubicBezTo>
                  <a:cubicBezTo>
                    <a:pt x="5984" y="51703"/>
                    <a:pt x="5737" y="52838"/>
                    <a:pt x="5518" y="54013"/>
                  </a:cubicBezTo>
                  <a:cubicBezTo>
                    <a:pt x="5365" y="54902"/>
                    <a:pt x="4590" y="56624"/>
                    <a:pt x="5332" y="57353"/>
                  </a:cubicBezTo>
                  <a:cubicBezTo>
                    <a:pt x="5612" y="57626"/>
                    <a:pt x="5982" y="57699"/>
                    <a:pt x="6382" y="57699"/>
                  </a:cubicBezTo>
                  <a:cubicBezTo>
                    <a:pt x="6842" y="57699"/>
                    <a:pt x="7343" y="57603"/>
                    <a:pt x="7794" y="57603"/>
                  </a:cubicBezTo>
                  <a:cubicBezTo>
                    <a:pt x="8064" y="57603"/>
                    <a:pt x="8315" y="57637"/>
                    <a:pt x="8531" y="57747"/>
                  </a:cubicBezTo>
                  <a:cubicBezTo>
                    <a:pt x="9110" y="58034"/>
                    <a:pt x="9118" y="58769"/>
                    <a:pt x="9698" y="59109"/>
                  </a:cubicBezTo>
                  <a:cubicBezTo>
                    <a:pt x="10052" y="59315"/>
                    <a:pt x="10369" y="59351"/>
                    <a:pt x="10736" y="59351"/>
                  </a:cubicBezTo>
                  <a:cubicBezTo>
                    <a:pt x="10860" y="59351"/>
                    <a:pt x="10990" y="59347"/>
                    <a:pt x="11129" y="59344"/>
                  </a:cubicBezTo>
                  <a:cubicBezTo>
                    <a:pt x="13225" y="59323"/>
                    <a:pt x="14976" y="58128"/>
                    <a:pt x="17027" y="57808"/>
                  </a:cubicBezTo>
                  <a:cubicBezTo>
                    <a:pt x="19018" y="57488"/>
                    <a:pt x="20380" y="55416"/>
                    <a:pt x="22370" y="54950"/>
                  </a:cubicBezTo>
                  <a:cubicBezTo>
                    <a:pt x="23177" y="54767"/>
                    <a:pt x="24588" y="55035"/>
                    <a:pt x="25261" y="54589"/>
                  </a:cubicBezTo>
                  <a:cubicBezTo>
                    <a:pt x="25682" y="54301"/>
                    <a:pt x="25714" y="53826"/>
                    <a:pt x="25918" y="53413"/>
                  </a:cubicBezTo>
                  <a:cubicBezTo>
                    <a:pt x="26209" y="52858"/>
                    <a:pt x="26631" y="52352"/>
                    <a:pt x="27044" y="51877"/>
                  </a:cubicBezTo>
                  <a:cubicBezTo>
                    <a:pt x="28541" y="50187"/>
                    <a:pt x="29890" y="48184"/>
                    <a:pt x="30571" y="46019"/>
                  </a:cubicBezTo>
                  <a:cubicBezTo>
                    <a:pt x="31232" y="43947"/>
                    <a:pt x="32549" y="42245"/>
                    <a:pt x="32809" y="40048"/>
                  </a:cubicBezTo>
                  <a:cubicBezTo>
                    <a:pt x="32910" y="39152"/>
                    <a:pt x="32983" y="38357"/>
                    <a:pt x="32241" y="37810"/>
                  </a:cubicBezTo>
                  <a:cubicBezTo>
                    <a:pt x="31192" y="37028"/>
                    <a:pt x="29497" y="37015"/>
                    <a:pt x="28633" y="36027"/>
                  </a:cubicBezTo>
                  <a:cubicBezTo>
                    <a:pt x="27405" y="34644"/>
                    <a:pt x="29314" y="32755"/>
                    <a:pt x="27620" y="31580"/>
                  </a:cubicBezTo>
                  <a:cubicBezTo>
                    <a:pt x="26825" y="31036"/>
                    <a:pt x="27024" y="30695"/>
                    <a:pt x="26610" y="29849"/>
                  </a:cubicBezTo>
                  <a:cubicBezTo>
                    <a:pt x="26258" y="29114"/>
                    <a:pt x="25033" y="29095"/>
                    <a:pt x="24786" y="28519"/>
                  </a:cubicBezTo>
                  <a:cubicBezTo>
                    <a:pt x="24600" y="28093"/>
                    <a:pt x="25321" y="26702"/>
                    <a:pt x="25362" y="26188"/>
                  </a:cubicBezTo>
                  <a:cubicBezTo>
                    <a:pt x="25422" y="25288"/>
                    <a:pt x="25321" y="24186"/>
                    <a:pt x="24993" y="23350"/>
                  </a:cubicBezTo>
                  <a:cubicBezTo>
                    <a:pt x="24373" y="21806"/>
                    <a:pt x="23270" y="20711"/>
                    <a:pt x="22095" y="19617"/>
                  </a:cubicBezTo>
                  <a:cubicBezTo>
                    <a:pt x="20533" y="18161"/>
                    <a:pt x="20445" y="17119"/>
                    <a:pt x="21102" y="15295"/>
                  </a:cubicBezTo>
                  <a:cubicBezTo>
                    <a:pt x="21547" y="14088"/>
                    <a:pt x="21794" y="12263"/>
                    <a:pt x="20720" y="11396"/>
                  </a:cubicBezTo>
                  <a:cubicBezTo>
                    <a:pt x="19605" y="10500"/>
                    <a:pt x="18020" y="10346"/>
                    <a:pt x="17814" y="8696"/>
                  </a:cubicBezTo>
                  <a:cubicBezTo>
                    <a:pt x="17680" y="7613"/>
                    <a:pt x="17433" y="6664"/>
                    <a:pt x="17307" y="5631"/>
                  </a:cubicBezTo>
                  <a:cubicBezTo>
                    <a:pt x="17282" y="5638"/>
                    <a:pt x="17257" y="5642"/>
                    <a:pt x="17232" y="5642"/>
                  </a:cubicBezTo>
                  <a:cubicBezTo>
                    <a:pt x="17116" y="5642"/>
                    <a:pt x="17003" y="5560"/>
                    <a:pt x="16894" y="5363"/>
                  </a:cubicBezTo>
                  <a:cubicBezTo>
                    <a:pt x="16666" y="4970"/>
                    <a:pt x="17027" y="4261"/>
                    <a:pt x="17214" y="3953"/>
                  </a:cubicBezTo>
                  <a:cubicBezTo>
                    <a:pt x="17474" y="3539"/>
                    <a:pt x="17947" y="3094"/>
                    <a:pt x="17728" y="2538"/>
                  </a:cubicBezTo>
                  <a:cubicBezTo>
                    <a:pt x="17502" y="1962"/>
                    <a:pt x="16598" y="1816"/>
                    <a:pt x="16091" y="1610"/>
                  </a:cubicBezTo>
                  <a:cubicBezTo>
                    <a:pt x="15751" y="1464"/>
                    <a:pt x="15349" y="1302"/>
                    <a:pt x="15081" y="1054"/>
                  </a:cubicBezTo>
                  <a:cubicBezTo>
                    <a:pt x="14822" y="807"/>
                    <a:pt x="14782" y="381"/>
                    <a:pt x="14514" y="166"/>
                  </a:cubicBezTo>
                  <a:cubicBezTo>
                    <a:pt x="14367" y="49"/>
                    <a:pt x="14208" y="1"/>
                    <a:pt x="1404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3"/>
            <p:cNvSpPr/>
            <p:nvPr/>
          </p:nvSpPr>
          <p:spPr>
            <a:xfrm>
              <a:off x="4404950" y="1812400"/>
              <a:ext cx="105700" cy="68000"/>
            </a:xfrm>
            <a:custGeom>
              <a:avLst/>
              <a:gdLst/>
              <a:ahLst/>
              <a:cxnLst/>
              <a:rect l="l" t="t" r="r" b="b"/>
              <a:pathLst>
                <a:path w="4228" h="2720" extrusionOk="0">
                  <a:moveTo>
                    <a:pt x="1677" y="1"/>
                  </a:moveTo>
                  <a:cubicBezTo>
                    <a:pt x="1225" y="1"/>
                    <a:pt x="1009" y="245"/>
                    <a:pt x="701" y="330"/>
                  </a:cubicBezTo>
                  <a:cubicBezTo>
                    <a:pt x="453" y="411"/>
                    <a:pt x="0" y="1197"/>
                    <a:pt x="238" y="1517"/>
                  </a:cubicBezTo>
                  <a:cubicBezTo>
                    <a:pt x="433" y="1793"/>
                    <a:pt x="1134" y="1679"/>
                    <a:pt x="1422" y="1765"/>
                  </a:cubicBezTo>
                  <a:cubicBezTo>
                    <a:pt x="1931" y="1893"/>
                    <a:pt x="2701" y="2720"/>
                    <a:pt x="3372" y="2720"/>
                  </a:cubicBezTo>
                  <a:cubicBezTo>
                    <a:pt x="3546" y="2720"/>
                    <a:pt x="3713" y="2664"/>
                    <a:pt x="3867" y="2527"/>
                  </a:cubicBezTo>
                  <a:cubicBezTo>
                    <a:pt x="4086" y="2332"/>
                    <a:pt x="4227" y="1586"/>
                    <a:pt x="4154" y="1298"/>
                  </a:cubicBezTo>
                  <a:cubicBezTo>
                    <a:pt x="3980" y="577"/>
                    <a:pt x="3591" y="772"/>
                    <a:pt x="3065" y="568"/>
                  </a:cubicBezTo>
                  <a:cubicBezTo>
                    <a:pt x="2610" y="390"/>
                    <a:pt x="2330" y="62"/>
                    <a:pt x="1824" y="9"/>
                  </a:cubicBezTo>
                  <a:cubicBezTo>
                    <a:pt x="1772" y="3"/>
                    <a:pt x="1723" y="1"/>
                    <a:pt x="167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3"/>
            <p:cNvSpPr/>
            <p:nvPr/>
          </p:nvSpPr>
          <p:spPr>
            <a:xfrm>
              <a:off x="4318075" y="2138975"/>
              <a:ext cx="127400" cy="175950"/>
            </a:xfrm>
            <a:custGeom>
              <a:avLst/>
              <a:gdLst/>
              <a:ahLst/>
              <a:cxnLst/>
              <a:rect l="l" t="t" r="r" b="b"/>
              <a:pathLst>
                <a:path w="5096" h="7038" extrusionOk="0">
                  <a:moveTo>
                    <a:pt x="4285" y="0"/>
                  </a:moveTo>
                  <a:cubicBezTo>
                    <a:pt x="4123" y="0"/>
                    <a:pt x="3969" y="25"/>
                    <a:pt x="3868" y="65"/>
                  </a:cubicBezTo>
                  <a:cubicBezTo>
                    <a:pt x="3507" y="211"/>
                    <a:pt x="3588" y="612"/>
                    <a:pt x="3320" y="830"/>
                  </a:cubicBezTo>
                  <a:cubicBezTo>
                    <a:pt x="3032" y="1078"/>
                    <a:pt x="2546" y="952"/>
                    <a:pt x="2198" y="1058"/>
                  </a:cubicBezTo>
                  <a:cubicBezTo>
                    <a:pt x="1857" y="1147"/>
                    <a:pt x="1691" y="1313"/>
                    <a:pt x="1464" y="1581"/>
                  </a:cubicBezTo>
                  <a:cubicBezTo>
                    <a:pt x="1298" y="1767"/>
                    <a:pt x="868" y="2108"/>
                    <a:pt x="876" y="2221"/>
                  </a:cubicBezTo>
                  <a:cubicBezTo>
                    <a:pt x="536" y="2634"/>
                    <a:pt x="369" y="3202"/>
                    <a:pt x="256" y="3717"/>
                  </a:cubicBezTo>
                  <a:cubicBezTo>
                    <a:pt x="187" y="4058"/>
                    <a:pt x="1" y="4604"/>
                    <a:pt x="175" y="4892"/>
                  </a:cubicBezTo>
                  <a:cubicBezTo>
                    <a:pt x="329" y="5139"/>
                    <a:pt x="588" y="5160"/>
                    <a:pt x="669" y="5468"/>
                  </a:cubicBezTo>
                  <a:cubicBezTo>
                    <a:pt x="730" y="5708"/>
                    <a:pt x="661" y="6015"/>
                    <a:pt x="609" y="6234"/>
                  </a:cubicBezTo>
                  <a:cubicBezTo>
                    <a:pt x="556" y="6429"/>
                    <a:pt x="308" y="6750"/>
                    <a:pt x="483" y="6944"/>
                  </a:cubicBezTo>
                  <a:cubicBezTo>
                    <a:pt x="549" y="7009"/>
                    <a:pt x="767" y="7037"/>
                    <a:pt x="954" y="7037"/>
                  </a:cubicBezTo>
                  <a:cubicBezTo>
                    <a:pt x="1068" y="7037"/>
                    <a:pt x="1169" y="7027"/>
                    <a:pt x="1217" y="7008"/>
                  </a:cubicBezTo>
                  <a:cubicBezTo>
                    <a:pt x="1772" y="6782"/>
                    <a:pt x="1679" y="5902"/>
                    <a:pt x="2064" y="5521"/>
                  </a:cubicBezTo>
                  <a:cubicBezTo>
                    <a:pt x="2319" y="5266"/>
                    <a:pt x="2826" y="5180"/>
                    <a:pt x="3126" y="4945"/>
                  </a:cubicBezTo>
                  <a:cubicBezTo>
                    <a:pt x="3402" y="4726"/>
                    <a:pt x="3414" y="4520"/>
                    <a:pt x="3414" y="4159"/>
                  </a:cubicBezTo>
                  <a:cubicBezTo>
                    <a:pt x="3414" y="3810"/>
                    <a:pt x="3373" y="3592"/>
                    <a:pt x="3247" y="3275"/>
                  </a:cubicBezTo>
                  <a:cubicBezTo>
                    <a:pt x="3154" y="3048"/>
                    <a:pt x="3032" y="2768"/>
                    <a:pt x="3126" y="2529"/>
                  </a:cubicBezTo>
                  <a:cubicBezTo>
                    <a:pt x="3247" y="2213"/>
                    <a:pt x="3640" y="2099"/>
                    <a:pt x="3889" y="1893"/>
                  </a:cubicBezTo>
                  <a:cubicBezTo>
                    <a:pt x="4136" y="1686"/>
                    <a:pt x="4321" y="1532"/>
                    <a:pt x="4497" y="1260"/>
                  </a:cubicBezTo>
                  <a:cubicBezTo>
                    <a:pt x="4650" y="1025"/>
                    <a:pt x="5096" y="612"/>
                    <a:pt x="4991" y="304"/>
                  </a:cubicBezTo>
                  <a:cubicBezTo>
                    <a:pt x="4912" y="83"/>
                    <a:pt x="4584" y="0"/>
                    <a:pt x="428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3"/>
            <p:cNvSpPr/>
            <p:nvPr/>
          </p:nvSpPr>
          <p:spPr>
            <a:xfrm>
              <a:off x="4142950" y="3519075"/>
              <a:ext cx="686925" cy="406125"/>
            </a:xfrm>
            <a:custGeom>
              <a:avLst/>
              <a:gdLst/>
              <a:ahLst/>
              <a:cxnLst/>
              <a:rect l="l" t="t" r="r" b="b"/>
              <a:pathLst>
                <a:path w="27477" h="16245" extrusionOk="0">
                  <a:moveTo>
                    <a:pt x="18774" y="0"/>
                  </a:moveTo>
                  <a:cubicBezTo>
                    <a:pt x="18309" y="0"/>
                    <a:pt x="17686" y="116"/>
                    <a:pt x="17392" y="410"/>
                  </a:cubicBezTo>
                  <a:cubicBezTo>
                    <a:pt x="17091" y="710"/>
                    <a:pt x="17145" y="1237"/>
                    <a:pt x="16877" y="1565"/>
                  </a:cubicBezTo>
                  <a:cubicBezTo>
                    <a:pt x="16556" y="1968"/>
                    <a:pt x="16112" y="2054"/>
                    <a:pt x="15645" y="2054"/>
                  </a:cubicBezTo>
                  <a:cubicBezTo>
                    <a:pt x="15298" y="2054"/>
                    <a:pt x="14939" y="2007"/>
                    <a:pt x="14606" y="2007"/>
                  </a:cubicBezTo>
                  <a:cubicBezTo>
                    <a:pt x="14538" y="2007"/>
                    <a:pt x="14476" y="2007"/>
                    <a:pt x="14419" y="2007"/>
                  </a:cubicBezTo>
                  <a:cubicBezTo>
                    <a:pt x="14058" y="2007"/>
                    <a:pt x="13913" y="2028"/>
                    <a:pt x="13625" y="2340"/>
                  </a:cubicBezTo>
                  <a:cubicBezTo>
                    <a:pt x="13277" y="2708"/>
                    <a:pt x="12985" y="3029"/>
                    <a:pt x="12470" y="3183"/>
                  </a:cubicBezTo>
                  <a:cubicBezTo>
                    <a:pt x="11627" y="3434"/>
                    <a:pt x="10645" y="3276"/>
                    <a:pt x="10285" y="4297"/>
                  </a:cubicBezTo>
                  <a:cubicBezTo>
                    <a:pt x="10110" y="4792"/>
                    <a:pt x="10067" y="4978"/>
                    <a:pt x="9478" y="5032"/>
                  </a:cubicBezTo>
                  <a:cubicBezTo>
                    <a:pt x="9207" y="5058"/>
                    <a:pt x="8913" y="5071"/>
                    <a:pt x="8620" y="5071"/>
                  </a:cubicBezTo>
                  <a:cubicBezTo>
                    <a:pt x="8327" y="5071"/>
                    <a:pt x="8035" y="5058"/>
                    <a:pt x="7768" y="5032"/>
                  </a:cubicBezTo>
                  <a:cubicBezTo>
                    <a:pt x="6759" y="4938"/>
                    <a:pt x="5737" y="4318"/>
                    <a:pt x="4796" y="3957"/>
                  </a:cubicBezTo>
                  <a:cubicBezTo>
                    <a:pt x="4387" y="3803"/>
                    <a:pt x="4026" y="3670"/>
                    <a:pt x="3685" y="3382"/>
                  </a:cubicBezTo>
                  <a:cubicBezTo>
                    <a:pt x="3507" y="3236"/>
                    <a:pt x="3292" y="3049"/>
                    <a:pt x="3073" y="2875"/>
                  </a:cubicBezTo>
                  <a:lnTo>
                    <a:pt x="3073" y="2875"/>
                  </a:lnTo>
                  <a:cubicBezTo>
                    <a:pt x="3073" y="2927"/>
                    <a:pt x="3073" y="2968"/>
                    <a:pt x="3086" y="3021"/>
                  </a:cubicBezTo>
                  <a:cubicBezTo>
                    <a:pt x="3167" y="3556"/>
                    <a:pt x="3552" y="4545"/>
                    <a:pt x="3032" y="5019"/>
                  </a:cubicBezTo>
                  <a:cubicBezTo>
                    <a:pt x="2866" y="5170"/>
                    <a:pt x="2689" y="5222"/>
                    <a:pt x="2508" y="5222"/>
                  </a:cubicBezTo>
                  <a:cubicBezTo>
                    <a:pt x="2103" y="5222"/>
                    <a:pt x="1676" y="4963"/>
                    <a:pt x="1287" y="4963"/>
                  </a:cubicBezTo>
                  <a:cubicBezTo>
                    <a:pt x="1250" y="4963"/>
                    <a:pt x="1213" y="4965"/>
                    <a:pt x="1176" y="4971"/>
                  </a:cubicBezTo>
                  <a:cubicBezTo>
                    <a:pt x="994" y="5659"/>
                    <a:pt x="1776" y="5607"/>
                    <a:pt x="1784" y="6215"/>
                  </a:cubicBezTo>
                  <a:cubicBezTo>
                    <a:pt x="1808" y="6896"/>
                    <a:pt x="970" y="7010"/>
                    <a:pt x="633" y="7423"/>
                  </a:cubicBezTo>
                  <a:cubicBezTo>
                    <a:pt x="1" y="8185"/>
                    <a:pt x="848" y="9032"/>
                    <a:pt x="540" y="9661"/>
                  </a:cubicBezTo>
                  <a:cubicBezTo>
                    <a:pt x="519" y="9702"/>
                    <a:pt x="475" y="9754"/>
                    <a:pt x="426" y="9794"/>
                  </a:cubicBezTo>
                  <a:cubicBezTo>
                    <a:pt x="495" y="9961"/>
                    <a:pt x="581" y="10115"/>
                    <a:pt x="693" y="10249"/>
                  </a:cubicBezTo>
                  <a:cubicBezTo>
                    <a:pt x="1075" y="10683"/>
                    <a:pt x="1229" y="10857"/>
                    <a:pt x="1127" y="11477"/>
                  </a:cubicBezTo>
                  <a:cubicBezTo>
                    <a:pt x="1083" y="11704"/>
                    <a:pt x="1034" y="11878"/>
                    <a:pt x="961" y="12024"/>
                  </a:cubicBezTo>
                  <a:cubicBezTo>
                    <a:pt x="1403" y="12219"/>
                    <a:pt x="1870" y="12518"/>
                    <a:pt x="2169" y="12713"/>
                  </a:cubicBezTo>
                  <a:cubicBezTo>
                    <a:pt x="2858" y="13167"/>
                    <a:pt x="3232" y="13788"/>
                    <a:pt x="3560" y="14509"/>
                  </a:cubicBezTo>
                  <a:cubicBezTo>
                    <a:pt x="3840" y="15134"/>
                    <a:pt x="4134" y="15235"/>
                    <a:pt x="4493" y="15235"/>
                  </a:cubicBezTo>
                  <a:cubicBezTo>
                    <a:pt x="4663" y="15235"/>
                    <a:pt x="4848" y="15212"/>
                    <a:pt x="5053" y="15212"/>
                  </a:cubicBezTo>
                  <a:cubicBezTo>
                    <a:pt x="5229" y="15212"/>
                    <a:pt x="5421" y="15229"/>
                    <a:pt x="5631" y="15291"/>
                  </a:cubicBezTo>
                  <a:cubicBezTo>
                    <a:pt x="6398" y="15519"/>
                    <a:pt x="6880" y="16147"/>
                    <a:pt x="7735" y="16220"/>
                  </a:cubicBezTo>
                  <a:cubicBezTo>
                    <a:pt x="7904" y="16236"/>
                    <a:pt x="8061" y="16244"/>
                    <a:pt x="8208" y="16244"/>
                  </a:cubicBezTo>
                  <a:cubicBezTo>
                    <a:pt x="8848" y="16244"/>
                    <a:pt x="9325" y="16090"/>
                    <a:pt x="9945" y="15738"/>
                  </a:cubicBezTo>
                  <a:cubicBezTo>
                    <a:pt x="10214" y="15582"/>
                    <a:pt x="10530" y="15431"/>
                    <a:pt x="10837" y="15431"/>
                  </a:cubicBezTo>
                  <a:cubicBezTo>
                    <a:pt x="11001" y="15431"/>
                    <a:pt x="11164" y="15475"/>
                    <a:pt x="11315" y="15583"/>
                  </a:cubicBezTo>
                  <a:cubicBezTo>
                    <a:pt x="11356" y="15612"/>
                    <a:pt x="11399" y="15644"/>
                    <a:pt x="11429" y="15685"/>
                  </a:cubicBezTo>
                  <a:lnTo>
                    <a:pt x="11440" y="15685"/>
                  </a:lnTo>
                  <a:cubicBezTo>
                    <a:pt x="11635" y="15604"/>
                    <a:pt x="11822" y="15510"/>
                    <a:pt x="12008" y="15405"/>
                  </a:cubicBezTo>
                  <a:cubicBezTo>
                    <a:pt x="12450" y="15158"/>
                    <a:pt x="12810" y="14777"/>
                    <a:pt x="13257" y="14518"/>
                  </a:cubicBezTo>
                  <a:cubicBezTo>
                    <a:pt x="13885" y="14148"/>
                    <a:pt x="15021" y="13752"/>
                    <a:pt x="15969" y="13752"/>
                  </a:cubicBezTo>
                  <a:cubicBezTo>
                    <a:pt x="16342" y="13752"/>
                    <a:pt x="16686" y="13813"/>
                    <a:pt x="16958" y="13962"/>
                  </a:cubicBezTo>
                  <a:cubicBezTo>
                    <a:pt x="17059" y="14015"/>
                    <a:pt x="17164" y="14088"/>
                    <a:pt x="17257" y="14148"/>
                  </a:cubicBezTo>
                  <a:cubicBezTo>
                    <a:pt x="17626" y="14015"/>
                    <a:pt x="17987" y="13910"/>
                    <a:pt x="18247" y="13841"/>
                  </a:cubicBezTo>
                  <a:cubicBezTo>
                    <a:pt x="19568" y="13467"/>
                    <a:pt x="20156" y="13066"/>
                    <a:pt x="20947" y="12004"/>
                  </a:cubicBezTo>
                  <a:cubicBezTo>
                    <a:pt x="21587" y="11124"/>
                    <a:pt x="22487" y="10723"/>
                    <a:pt x="22661" y="9539"/>
                  </a:cubicBezTo>
                  <a:cubicBezTo>
                    <a:pt x="22734" y="9032"/>
                    <a:pt x="22576" y="8639"/>
                    <a:pt x="22803" y="8185"/>
                  </a:cubicBezTo>
                  <a:cubicBezTo>
                    <a:pt x="22990" y="7837"/>
                    <a:pt x="23289" y="7723"/>
                    <a:pt x="23590" y="7403"/>
                  </a:cubicBezTo>
                  <a:cubicBezTo>
                    <a:pt x="24206" y="6734"/>
                    <a:pt x="24178" y="5652"/>
                    <a:pt x="24753" y="4999"/>
                  </a:cubicBezTo>
                  <a:cubicBezTo>
                    <a:pt x="25414" y="4237"/>
                    <a:pt x="26468" y="4237"/>
                    <a:pt x="27056" y="3390"/>
                  </a:cubicBezTo>
                  <a:cubicBezTo>
                    <a:pt x="27303" y="3049"/>
                    <a:pt x="27209" y="2935"/>
                    <a:pt x="27477" y="2814"/>
                  </a:cubicBezTo>
                  <a:cubicBezTo>
                    <a:pt x="26889" y="1926"/>
                    <a:pt x="26229" y="1124"/>
                    <a:pt x="25045" y="989"/>
                  </a:cubicBezTo>
                  <a:cubicBezTo>
                    <a:pt x="24941" y="975"/>
                    <a:pt x="24839" y="969"/>
                    <a:pt x="24737" y="969"/>
                  </a:cubicBezTo>
                  <a:cubicBezTo>
                    <a:pt x="24664" y="969"/>
                    <a:pt x="24591" y="972"/>
                    <a:pt x="24518" y="978"/>
                  </a:cubicBezTo>
                  <a:cubicBezTo>
                    <a:pt x="24266" y="1003"/>
                    <a:pt x="24005" y="1039"/>
                    <a:pt x="23751" y="1039"/>
                  </a:cubicBezTo>
                  <a:cubicBezTo>
                    <a:pt x="23683" y="1039"/>
                    <a:pt x="23616" y="1036"/>
                    <a:pt x="23549" y="1030"/>
                  </a:cubicBezTo>
                  <a:cubicBezTo>
                    <a:pt x="22937" y="998"/>
                    <a:pt x="22548" y="710"/>
                    <a:pt x="22033" y="390"/>
                  </a:cubicBezTo>
                  <a:cubicBezTo>
                    <a:pt x="21711" y="182"/>
                    <a:pt x="21474" y="124"/>
                    <a:pt x="21177" y="124"/>
                  </a:cubicBezTo>
                  <a:cubicBezTo>
                    <a:pt x="21045" y="124"/>
                    <a:pt x="20901" y="136"/>
                    <a:pt x="20732" y="151"/>
                  </a:cubicBezTo>
                  <a:cubicBezTo>
                    <a:pt x="20619" y="162"/>
                    <a:pt x="20511" y="167"/>
                    <a:pt x="20406" y="167"/>
                  </a:cubicBezTo>
                  <a:cubicBezTo>
                    <a:pt x="19913" y="167"/>
                    <a:pt x="19488" y="59"/>
                    <a:pt x="18980" y="9"/>
                  </a:cubicBezTo>
                  <a:cubicBezTo>
                    <a:pt x="18917" y="3"/>
                    <a:pt x="18847" y="0"/>
                    <a:pt x="1877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3"/>
            <p:cNvSpPr/>
            <p:nvPr/>
          </p:nvSpPr>
          <p:spPr>
            <a:xfrm>
              <a:off x="3965600" y="2635475"/>
              <a:ext cx="978500" cy="812875"/>
            </a:xfrm>
            <a:custGeom>
              <a:avLst/>
              <a:gdLst/>
              <a:ahLst/>
              <a:cxnLst/>
              <a:rect l="l" t="t" r="r" b="b"/>
              <a:pathLst>
                <a:path w="39140" h="32515" extrusionOk="0">
                  <a:moveTo>
                    <a:pt x="13853" y="0"/>
                  </a:moveTo>
                  <a:cubicBezTo>
                    <a:pt x="12802" y="0"/>
                    <a:pt x="11691" y="268"/>
                    <a:pt x="10747" y="627"/>
                  </a:cubicBezTo>
                  <a:cubicBezTo>
                    <a:pt x="9718" y="1009"/>
                    <a:pt x="8716" y="1605"/>
                    <a:pt x="7828" y="2266"/>
                  </a:cubicBezTo>
                  <a:cubicBezTo>
                    <a:pt x="7301" y="2659"/>
                    <a:pt x="6786" y="3166"/>
                    <a:pt x="6178" y="3441"/>
                  </a:cubicBezTo>
                  <a:cubicBezTo>
                    <a:pt x="5671" y="3680"/>
                    <a:pt x="5063" y="3660"/>
                    <a:pt x="4517" y="3847"/>
                  </a:cubicBezTo>
                  <a:cubicBezTo>
                    <a:pt x="3467" y="4208"/>
                    <a:pt x="2672" y="4977"/>
                    <a:pt x="2137" y="5886"/>
                  </a:cubicBezTo>
                  <a:cubicBezTo>
                    <a:pt x="1837" y="6392"/>
                    <a:pt x="1557" y="6692"/>
                    <a:pt x="1248" y="6927"/>
                  </a:cubicBezTo>
                  <a:cubicBezTo>
                    <a:pt x="1383" y="7783"/>
                    <a:pt x="1269" y="8869"/>
                    <a:pt x="816" y="9392"/>
                  </a:cubicBezTo>
                  <a:cubicBezTo>
                    <a:pt x="101" y="10240"/>
                    <a:pt x="0" y="10341"/>
                    <a:pt x="795" y="11310"/>
                  </a:cubicBezTo>
                  <a:cubicBezTo>
                    <a:pt x="1115" y="11694"/>
                    <a:pt x="1630" y="12076"/>
                    <a:pt x="1638" y="12623"/>
                  </a:cubicBezTo>
                  <a:cubicBezTo>
                    <a:pt x="1638" y="13004"/>
                    <a:pt x="1269" y="13365"/>
                    <a:pt x="1289" y="13726"/>
                  </a:cubicBezTo>
                  <a:cubicBezTo>
                    <a:pt x="1321" y="14240"/>
                    <a:pt x="1865" y="14768"/>
                    <a:pt x="1938" y="15343"/>
                  </a:cubicBezTo>
                  <a:cubicBezTo>
                    <a:pt x="2011" y="15850"/>
                    <a:pt x="1857" y="16190"/>
                    <a:pt x="1731" y="16652"/>
                  </a:cubicBezTo>
                  <a:cubicBezTo>
                    <a:pt x="1504" y="17573"/>
                    <a:pt x="2185" y="18254"/>
                    <a:pt x="2619" y="19024"/>
                  </a:cubicBezTo>
                  <a:cubicBezTo>
                    <a:pt x="2786" y="19324"/>
                    <a:pt x="3000" y="19750"/>
                    <a:pt x="3041" y="20098"/>
                  </a:cubicBezTo>
                  <a:cubicBezTo>
                    <a:pt x="3106" y="20593"/>
                    <a:pt x="2753" y="20840"/>
                    <a:pt x="2704" y="21307"/>
                  </a:cubicBezTo>
                  <a:lnTo>
                    <a:pt x="2704" y="21335"/>
                  </a:lnTo>
                  <a:cubicBezTo>
                    <a:pt x="3280" y="21707"/>
                    <a:pt x="3941" y="21955"/>
                    <a:pt x="4468" y="22368"/>
                  </a:cubicBezTo>
                  <a:cubicBezTo>
                    <a:pt x="5198" y="22936"/>
                    <a:pt x="6137" y="23098"/>
                    <a:pt x="7054" y="23191"/>
                  </a:cubicBezTo>
                  <a:cubicBezTo>
                    <a:pt x="7101" y="23195"/>
                    <a:pt x="7149" y="23197"/>
                    <a:pt x="7200" y="23197"/>
                  </a:cubicBezTo>
                  <a:cubicBezTo>
                    <a:pt x="7366" y="23197"/>
                    <a:pt x="7548" y="23180"/>
                    <a:pt x="7718" y="23180"/>
                  </a:cubicBezTo>
                  <a:cubicBezTo>
                    <a:pt x="8018" y="23180"/>
                    <a:pt x="8282" y="23232"/>
                    <a:pt x="8363" y="23524"/>
                  </a:cubicBezTo>
                  <a:cubicBezTo>
                    <a:pt x="8489" y="23998"/>
                    <a:pt x="8043" y="24225"/>
                    <a:pt x="7881" y="24574"/>
                  </a:cubicBezTo>
                  <a:cubicBezTo>
                    <a:pt x="7540" y="25315"/>
                    <a:pt x="8489" y="26264"/>
                    <a:pt x="9190" y="26308"/>
                  </a:cubicBezTo>
                  <a:cubicBezTo>
                    <a:pt x="9240" y="26311"/>
                    <a:pt x="9289" y="26313"/>
                    <a:pt x="9336" y="26313"/>
                  </a:cubicBezTo>
                  <a:cubicBezTo>
                    <a:pt x="9620" y="26313"/>
                    <a:pt x="9866" y="26262"/>
                    <a:pt x="10147" y="26175"/>
                  </a:cubicBezTo>
                  <a:cubicBezTo>
                    <a:pt x="10220" y="26151"/>
                    <a:pt x="10706" y="26050"/>
                    <a:pt x="10734" y="26009"/>
                  </a:cubicBezTo>
                  <a:cubicBezTo>
                    <a:pt x="10974" y="25709"/>
                    <a:pt x="10532" y="25047"/>
                    <a:pt x="10633" y="24707"/>
                  </a:cubicBezTo>
                  <a:cubicBezTo>
                    <a:pt x="10696" y="24698"/>
                    <a:pt x="10755" y="24694"/>
                    <a:pt x="10810" y="24694"/>
                  </a:cubicBezTo>
                  <a:cubicBezTo>
                    <a:pt x="11476" y="24694"/>
                    <a:pt x="11613" y="25288"/>
                    <a:pt x="12130" y="25554"/>
                  </a:cubicBezTo>
                  <a:cubicBezTo>
                    <a:pt x="12261" y="25620"/>
                    <a:pt x="12410" y="25639"/>
                    <a:pt x="12565" y="25639"/>
                  </a:cubicBezTo>
                  <a:cubicBezTo>
                    <a:pt x="12778" y="25639"/>
                    <a:pt x="13001" y="25603"/>
                    <a:pt x="13206" y="25603"/>
                  </a:cubicBezTo>
                  <a:cubicBezTo>
                    <a:pt x="13459" y="25603"/>
                    <a:pt x="13683" y="25658"/>
                    <a:pt x="13820" y="25904"/>
                  </a:cubicBezTo>
                  <a:cubicBezTo>
                    <a:pt x="13966" y="26175"/>
                    <a:pt x="13860" y="26585"/>
                    <a:pt x="14100" y="26832"/>
                  </a:cubicBezTo>
                  <a:cubicBezTo>
                    <a:pt x="14326" y="27059"/>
                    <a:pt x="14967" y="27184"/>
                    <a:pt x="15243" y="27306"/>
                  </a:cubicBezTo>
                  <a:cubicBezTo>
                    <a:pt x="16151" y="27679"/>
                    <a:pt x="16905" y="28214"/>
                    <a:pt x="17472" y="29029"/>
                  </a:cubicBezTo>
                  <a:cubicBezTo>
                    <a:pt x="17793" y="29503"/>
                    <a:pt x="17853" y="29908"/>
                    <a:pt x="17894" y="30391"/>
                  </a:cubicBezTo>
                  <a:cubicBezTo>
                    <a:pt x="18173" y="30443"/>
                    <a:pt x="18474" y="30496"/>
                    <a:pt x="18790" y="30505"/>
                  </a:cubicBezTo>
                  <a:cubicBezTo>
                    <a:pt x="18795" y="30505"/>
                    <a:pt x="18800" y="30505"/>
                    <a:pt x="18805" y="30505"/>
                  </a:cubicBezTo>
                  <a:cubicBezTo>
                    <a:pt x="19493" y="30505"/>
                    <a:pt x="20040" y="29939"/>
                    <a:pt x="20667" y="29939"/>
                  </a:cubicBezTo>
                  <a:cubicBezTo>
                    <a:pt x="20926" y="29939"/>
                    <a:pt x="21199" y="30036"/>
                    <a:pt x="21502" y="30310"/>
                  </a:cubicBezTo>
                  <a:cubicBezTo>
                    <a:pt x="21822" y="30585"/>
                    <a:pt x="21874" y="31153"/>
                    <a:pt x="22288" y="31371"/>
                  </a:cubicBezTo>
                  <a:cubicBezTo>
                    <a:pt x="22419" y="31439"/>
                    <a:pt x="22549" y="31467"/>
                    <a:pt x="22677" y="31467"/>
                  </a:cubicBezTo>
                  <a:cubicBezTo>
                    <a:pt x="23121" y="31467"/>
                    <a:pt x="23542" y="31130"/>
                    <a:pt x="23926" y="30939"/>
                  </a:cubicBezTo>
                  <a:cubicBezTo>
                    <a:pt x="24473" y="30658"/>
                    <a:pt x="24886" y="30724"/>
                    <a:pt x="25515" y="30690"/>
                  </a:cubicBezTo>
                  <a:cubicBezTo>
                    <a:pt x="26310" y="30651"/>
                    <a:pt x="27092" y="30363"/>
                    <a:pt x="27887" y="30257"/>
                  </a:cubicBezTo>
                  <a:cubicBezTo>
                    <a:pt x="28233" y="30208"/>
                    <a:pt x="28628" y="30169"/>
                    <a:pt x="29007" y="30169"/>
                  </a:cubicBezTo>
                  <a:cubicBezTo>
                    <a:pt x="29182" y="30169"/>
                    <a:pt x="29354" y="30177"/>
                    <a:pt x="29517" y="30196"/>
                  </a:cubicBezTo>
                  <a:cubicBezTo>
                    <a:pt x="30323" y="30297"/>
                    <a:pt x="30704" y="30866"/>
                    <a:pt x="31365" y="31238"/>
                  </a:cubicBezTo>
                  <a:cubicBezTo>
                    <a:pt x="31880" y="31538"/>
                    <a:pt x="32674" y="31425"/>
                    <a:pt x="33003" y="31960"/>
                  </a:cubicBezTo>
                  <a:cubicBezTo>
                    <a:pt x="33116" y="32155"/>
                    <a:pt x="33156" y="32340"/>
                    <a:pt x="33156" y="32515"/>
                  </a:cubicBezTo>
                  <a:cubicBezTo>
                    <a:pt x="33229" y="32507"/>
                    <a:pt x="33302" y="32486"/>
                    <a:pt x="33375" y="32475"/>
                  </a:cubicBezTo>
                  <a:cubicBezTo>
                    <a:pt x="34664" y="32228"/>
                    <a:pt x="33789" y="30845"/>
                    <a:pt x="33903" y="29771"/>
                  </a:cubicBezTo>
                  <a:cubicBezTo>
                    <a:pt x="34056" y="28392"/>
                    <a:pt x="34973" y="27257"/>
                    <a:pt x="36026" y="26402"/>
                  </a:cubicBezTo>
                  <a:cubicBezTo>
                    <a:pt x="37231" y="25421"/>
                    <a:pt x="39140" y="24411"/>
                    <a:pt x="38358" y="22469"/>
                  </a:cubicBezTo>
                  <a:cubicBezTo>
                    <a:pt x="38159" y="21995"/>
                    <a:pt x="37656" y="21582"/>
                    <a:pt x="37409" y="21140"/>
                  </a:cubicBezTo>
                  <a:cubicBezTo>
                    <a:pt x="37109" y="20613"/>
                    <a:pt x="36890" y="19997"/>
                    <a:pt x="36595" y="19449"/>
                  </a:cubicBezTo>
                  <a:cubicBezTo>
                    <a:pt x="36346" y="19004"/>
                    <a:pt x="36055" y="18594"/>
                    <a:pt x="35880" y="18120"/>
                  </a:cubicBezTo>
                  <a:cubicBezTo>
                    <a:pt x="35807" y="17941"/>
                    <a:pt x="35755" y="17767"/>
                    <a:pt x="35735" y="17573"/>
                  </a:cubicBezTo>
                  <a:cubicBezTo>
                    <a:pt x="35665" y="17005"/>
                    <a:pt x="35787" y="16418"/>
                    <a:pt x="35714" y="15850"/>
                  </a:cubicBezTo>
                  <a:cubicBezTo>
                    <a:pt x="35581" y="14560"/>
                    <a:pt x="33509" y="14074"/>
                    <a:pt x="34952" y="12972"/>
                  </a:cubicBezTo>
                  <a:cubicBezTo>
                    <a:pt x="35994" y="12169"/>
                    <a:pt x="37271" y="12210"/>
                    <a:pt x="37222" y="10580"/>
                  </a:cubicBezTo>
                  <a:cubicBezTo>
                    <a:pt x="37190" y="9052"/>
                    <a:pt x="35800" y="8423"/>
                    <a:pt x="35467" y="7033"/>
                  </a:cubicBezTo>
                  <a:cubicBezTo>
                    <a:pt x="35272" y="6173"/>
                    <a:pt x="35025" y="5156"/>
                    <a:pt x="34632" y="4227"/>
                  </a:cubicBezTo>
                  <a:cubicBezTo>
                    <a:pt x="34251" y="3319"/>
                    <a:pt x="33736" y="2513"/>
                    <a:pt x="33003" y="2038"/>
                  </a:cubicBezTo>
                  <a:cubicBezTo>
                    <a:pt x="32554" y="1732"/>
                    <a:pt x="32028" y="1551"/>
                    <a:pt x="31400" y="1551"/>
                  </a:cubicBezTo>
                  <a:cubicBezTo>
                    <a:pt x="31205" y="1551"/>
                    <a:pt x="31000" y="1568"/>
                    <a:pt x="30785" y="1605"/>
                  </a:cubicBezTo>
                  <a:cubicBezTo>
                    <a:pt x="29590" y="1811"/>
                    <a:pt x="28393" y="2172"/>
                    <a:pt x="27137" y="2217"/>
                  </a:cubicBezTo>
                  <a:cubicBezTo>
                    <a:pt x="27081" y="2219"/>
                    <a:pt x="27026" y="2220"/>
                    <a:pt x="26971" y="2220"/>
                  </a:cubicBezTo>
                  <a:cubicBezTo>
                    <a:pt x="25499" y="2220"/>
                    <a:pt x="24143" y="1616"/>
                    <a:pt x="22682" y="1605"/>
                  </a:cubicBezTo>
                  <a:cubicBezTo>
                    <a:pt x="21721" y="1605"/>
                    <a:pt x="21174" y="2533"/>
                    <a:pt x="20420" y="2700"/>
                  </a:cubicBezTo>
                  <a:cubicBezTo>
                    <a:pt x="20339" y="2719"/>
                    <a:pt x="20258" y="2730"/>
                    <a:pt x="20174" y="2730"/>
                  </a:cubicBezTo>
                  <a:cubicBezTo>
                    <a:pt x="20036" y="2730"/>
                    <a:pt x="19892" y="2701"/>
                    <a:pt x="19730" y="2638"/>
                  </a:cubicBezTo>
                  <a:cubicBezTo>
                    <a:pt x="19264" y="2451"/>
                    <a:pt x="19009" y="2172"/>
                    <a:pt x="18514" y="2038"/>
                  </a:cubicBezTo>
                  <a:cubicBezTo>
                    <a:pt x="18027" y="1916"/>
                    <a:pt x="17521" y="2038"/>
                    <a:pt x="17071" y="1731"/>
                  </a:cubicBezTo>
                  <a:cubicBezTo>
                    <a:pt x="16049" y="1041"/>
                    <a:pt x="15790" y="174"/>
                    <a:pt x="14420" y="28"/>
                  </a:cubicBezTo>
                  <a:cubicBezTo>
                    <a:pt x="14234" y="9"/>
                    <a:pt x="14045" y="0"/>
                    <a:pt x="138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3"/>
            <p:cNvSpPr/>
            <p:nvPr/>
          </p:nvSpPr>
          <p:spPr>
            <a:xfrm>
              <a:off x="4184650" y="2229325"/>
              <a:ext cx="73650" cy="185625"/>
            </a:xfrm>
            <a:custGeom>
              <a:avLst/>
              <a:gdLst/>
              <a:ahLst/>
              <a:cxnLst/>
              <a:rect l="l" t="t" r="r" b="b"/>
              <a:pathLst>
                <a:path w="2946" h="7425" extrusionOk="0">
                  <a:moveTo>
                    <a:pt x="2561" y="1"/>
                  </a:moveTo>
                  <a:cubicBezTo>
                    <a:pt x="2367" y="1"/>
                    <a:pt x="2137" y="537"/>
                    <a:pt x="1993" y="732"/>
                  </a:cubicBezTo>
                  <a:cubicBezTo>
                    <a:pt x="1871" y="898"/>
                    <a:pt x="1738" y="999"/>
                    <a:pt x="1665" y="1177"/>
                  </a:cubicBezTo>
                  <a:cubicBezTo>
                    <a:pt x="1572" y="1380"/>
                    <a:pt x="1551" y="1652"/>
                    <a:pt x="1519" y="1866"/>
                  </a:cubicBezTo>
                  <a:cubicBezTo>
                    <a:pt x="1450" y="2446"/>
                    <a:pt x="1182" y="2896"/>
                    <a:pt x="1016" y="3403"/>
                  </a:cubicBezTo>
                  <a:cubicBezTo>
                    <a:pt x="818" y="3991"/>
                    <a:pt x="501" y="4465"/>
                    <a:pt x="242" y="5024"/>
                  </a:cubicBezTo>
                  <a:cubicBezTo>
                    <a:pt x="27" y="5499"/>
                    <a:pt x="15" y="5961"/>
                    <a:pt x="15" y="6476"/>
                  </a:cubicBezTo>
                  <a:cubicBezTo>
                    <a:pt x="0" y="6840"/>
                    <a:pt x="261" y="7424"/>
                    <a:pt x="548" y="7424"/>
                  </a:cubicBezTo>
                  <a:cubicBezTo>
                    <a:pt x="661" y="7424"/>
                    <a:pt x="777" y="7334"/>
                    <a:pt x="883" y="7104"/>
                  </a:cubicBezTo>
                  <a:cubicBezTo>
                    <a:pt x="1130" y="6549"/>
                    <a:pt x="891" y="5847"/>
                    <a:pt x="1097" y="5260"/>
                  </a:cubicBezTo>
                  <a:cubicBezTo>
                    <a:pt x="1284" y="4732"/>
                    <a:pt x="1677" y="4331"/>
                    <a:pt x="1798" y="3763"/>
                  </a:cubicBezTo>
                  <a:cubicBezTo>
                    <a:pt x="1933" y="3168"/>
                    <a:pt x="1953" y="2601"/>
                    <a:pt x="2285" y="2081"/>
                  </a:cubicBezTo>
                  <a:cubicBezTo>
                    <a:pt x="2614" y="1559"/>
                    <a:pt x="2945" y="938"/>
                    <a:pt x="2760" y="277"/>
                  </a:cubicBezTo>
                  <a:cubicBezTo>
                    <a:pt x="2703" y="77"/>
                    <a:pt x="2634" y="1"/>
                    <a:pt x="25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3"/>
            <p:cNvSpPr/>
            <p:nvPr/>
          </p:nvSpPr>
          <p:spPr>
            <a:xfrm>
              <a:off x="4165450" y="4338950"/>
              <a:ext cx="95700" cy="32775"/>
            </a:xfrm>
            <a:custGeom>
              <a:avLst/>
              <a:gdLst/>
              <a:ahLst/>
              <a:cxnLst/>
              <a:rect l="l" t="t" r="r" b="b"/>
              <a:pathLst>
                <a:path w="3828" h="1311" extrusionOk="0">
                  <a:moveTo>
                    <a:pt x="1403" y="1"/>
                  </a:moveTo>
                  <a:cubicBezTo>
                    <a:pt x="1010" y="1"/>
                    <a:pt x="1" y="1"/>
                    <a:pt x="29" y="682"/>
                  </a:cubicBezTo>
                  <a:cubicBezTo>
                    <a:pt x="447" y="796"/>
                    <a:pt x="717" y="1297"/>
                    <a:pt x="1201" y="1297"/>
                  </a:cubicBezTo>
                  <a:cubicBezTo>
                    <a:pt x="1232" y="1297"/>
                    <a:pt x="1264" y="1295"/>
                    <a:pt x="1298" y="1290"/>
                  </a:cubicBezTo>
                  <a:cubicBezTo>
                    <a:pt x="1597" y="1249"/>
                    <a:pt x="1784" y="970"/>
                    <a:pt x="2125" y="929"/>
                  </a:cubicBezTo>
                  <a:cubicBezTo>
                    <a:pt x="2139" y="928"/>
                    <a:pt x="2153" y="927"/>
                    <a:pt x="2168" y="927"/>
                  </a:cubicBezTo>
                  <a:cubicBezTo>
                    <a:pt x="2498" y="927"/>
                    <a:pt x="3020" y="1311"/>
                    <a:pt x="3363" y="1311"/>
                  </a:cubicBezTo>
                  <a:cubicBezTo>
                    <a:pt x="3504" y="1311"/>
                    <a:pt x="3615" y="1246"/>
                    <a:pt x="3670" y="1063"/>
                  </a:cubicBezTo>
                  <a:cubicBezTo>
                    <a:pt x="3743" y="845"/>
                    <a:pt x="3827" y="463"/>
                    <a:pt x="3640" y="269"/>
                  </a:cubicBezTo>
                  <a:cubicBezTo>
                    <a:pt x="3525" y="143"/>
                    <a:pt x="3244" y="83"/>
                    <a:pt x="3020" y="83"/>
                  </a:cubicBezTo>
                  <a:cubicBezTo>
                    <a:pt x="2947" y="83"/>
                    <a:pt x="2879" y="89"/>
                    <a:pt x="2826" y="102"/>
                  </a:cubicBezTo>
                  <a:cubicBezTo>
                    <a:pt x="2733" y="135"/>
                    <a:pt x="2652" y="236"/>
                    <a:pt x="2559" y="257"/>
                  </a:cubicBezTo>
                  <a:cubicBezTo>
                    <a:pt x="2537" y="261"/>
                    <a:pt x="2517" y="263"/>
                    <a:pt x="2497" y="263"/>
                  </a:cubicBezTo>
                  <a:cubicBezTo>
                    <a:pt x="2363" y="263"/>
                    <a:pt x="2261" y="176"/>
                    <a:pt x="2145" y="123"/>
                  </a:cubicBezTo>
                  <a:cubicBezTo>
                    <a:pt x="1898" y="9"/>
                    <a:pt x="1670" y="1"/>
                    <a:pt x="140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3"/>
            <p:cNvSpPr/>
            <p:nvPr/>
          </p:nvSpPr>
          <p:spPr>
            <a:xfrm>
              <a:off x="4130375" y="4283925"/>
              <a:ext cx="99050" cy="38325"/>
            </a:xfrm>
            <a:custGeom>
              <a:avLst/>
              <a:gdLst/>
              <a:ahLst/>
              <a:cxnLst/>
              <a:rect l="l" t="t" r="r" b="b"/>
              <a:pathLst>
                <a:path w="3962" h="1533" extrusionOk="0">
                  <a:moveTo>
                    <a:pt x="466" y="1"/>
                  </a:moveTo>
                  <a:cubicBezTo>
                    <a:pt x="312" y="1"/>
                    <a:pt x="172" y="28"/>
                    <a:pt x="102" y="106"/>
                  </a:cubicBezTo>
                  <a:cubicBezTo>
                    <a:pt x="1" y="694"/>
                    <a:pt x="463" y="561"/>
                    <a:pt x="657" y="707"/>
                  </a:cubicBezTo>
                  <a:cubicBezTo>
                    <a:pt x="763" y="799"/>
                    <a:pt x="751" y="962"/>
                    <a:pt x="824" y="1067"/>
                  </a:cubicBezTo>
                  <a:cubicBezTo>
                    <a:pt x="929" y="1201"/>
                    <a:pt x="998" y="1221"/>
                    <a:pt x="1164" y="1274"/>
                  </a:cubicBezTo>
                  <a:cubicBezTo>
                    <a:pt x="1444" y="1355"/>
                    <a:pt x="1699" y="1322"/>
                    <a:pt x="1999" y="1347"/>
                  </a:cubicBezTo>
                  <a:cubicBezTo>
                    <a:pt x="2279" y="1355"/>
                    <a:pt x="2506" y="1468"/>
                    <a:pt x="2774" y="1489"/>
                  </a:cubicBezTo>
                  <a:cubicBezTo>
                    <a:pt x="2922" y="1502"/>
                    <a:pt x="3177" y="1533"/>
                    <a:pt x="3394" y="1533"/>
                  </a:cubicBezTo>
                  <a:cubicBezTo>
                    <a:pt x="3507" y="1533"/>
                    <a:pt x="3610" y="1524"/>
                    <a:pt x="3681" y="1501"/>
                  </a:cubicBezTo>
                  <a:cubicBezTo>
                    <a:pt x="3962" y="1388"/>
                    <a:pt x="3743" y="1107"/>
                    <a:pt x="3568" y="933"/>
                  </a:cubicBezTo>
                  <a:cubicBezTo>
                    <a:pt x="3054" y="439"/>
                    <a:pt x="2259" y="674"/>
                    <a:pt x="1699" y="386"/>
                  </a:cubicBezTo>
                  <a:cubicBezTo>
                    <a:pt x="1484" y="273"/>
                    <a:pt x="1278" y="167"/>
                    <a:pt x="1051" y="86"/>
                  </a:cubicBezTo>
                  <a:cubicBezTo>
                    <a:pt x="919" y="51"/>
                    <a:pt x="678" y="1"/>
                    <a:pt x="46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3"/>
            <p:cNvSpPr/>
            <p:nvPr/>
          </p:nvSpPr>
          <p:spPr>
            <a:xfrm>
              <a:off x="4080325" y="4004225"/>
              <a:ext cx="428300" cy="406075"/>
            </a:xfrm>
            <a:custGeom>
              <a:avLst/>
              <a:gdLst/>
              <a:ahLst/>
              <a:cxnLst/>
              <a:rect l="l" t="t" r="r" b="b"/>
              <a:pathLst>
                <a:path w="17132" h="16243" extrusionOk="0">
                  <a:moveTo>
                    <a:pt x="944" y="1"/>
                  </a:moveTo>
                  <a:cubicBezTo>
                    <a:pt x="876" y="1"/>
                    <a:pt x="805" y="29"/>
                    <a:pt x="734" y="93"/>
                  </a:cubicBezTo>
                  <a:cubicBezTo>
                    <a:pt x="536" y="272"/>
                    <a:pt x="620" y="682"/>
                    <a:pt x="580" y="908"/>
                  </a:cubicBezTo>
                  <a:cubicBezTo>
                    <a:pt x="527" y="1208"/>
                    <a:pt x="474" y="1322"/>
                    <a:pt x="353" y="1601"/>
                  </a:cubicBezTo>
                  <a:cubicBezTo>
                    <a:pt x="113" y="2084"/>
                    <a:pt x="0" y="2550"/>
                    <a:pt x="495" y="3012"/>
                  </a:cubicBezTo>
                  <a:cubicBezTo>
                    <a:pt x="940" y="3414"/>
                    <a:pt x="1383" y="3425"/>
                    <a:pt x="1724" y="4033"/>
                  </a:cubicBezTo>
                  <a:cubicBezTo>
                    <a:pt x="2011" y="4549"/>
                    <a:pt x="2023" y="5181"/>
                    <a:pt x="2343" y="5704"/>
                  </a:cubicBezTo>
                  <a:cubicBezTo>
                    <a:pt x="2659" y="6211"/>
                    <a:pt x="3219" y="6519"/>
                    <a:pt x="3559" y="7025"/>
                  </a:cubicBezTo>
                  <a:cubicBezTo>
                    <a:pt x="4042" y="7747"/>
                    <a:pt x="4261" y="8509"/>
                    <a:pt x="4962" y="9089"/>
                  </a:cubicBezTo>
                  <a:cubicBezTo>
                    <a:pt x="5457" y="9502"/>
                    <a:pt x="6033" y="9831"/>
                    <a:pt x="6446" y="10325"/>
                  </a:cubicBezTo>
                  <a:cubicBezTo>
                    <a:pt x="6758" y="10698"/>
                    <a:pt x="6899" y="11132"/>
                    <a:pt x="7232" y="11468"/>
                  </a:cubicBezTo>
                  <a:cubicBezTo>
                    <a:pt x="8116" y="12389"/>
                    <a:pt x="9490" y="12689"/>
                    <a:pt x="10179" y="13852"/>
                  </a:cubicBezTo>
                  <a:cubicBezTo>
                    <a:pt x="10447" y="14306"/>
                    <a:pt x="10459" y="14679"/>
                    <a:pt x="10820" y="15040"/>
                  </a:cubicBezTo>
                  <a:cubicBezTo>
                    <a:pt x="11079" y="15308"/>
                    <a:pt x="11582" y="15596"/>
                    <a:pt x="11642" y="15989"/>
                  </a:cubicBezTo>
                  <a:cubicBezTo>
                    <a:pt x="11598" y="15999"/>
                    <a:pt x="11550" y="16004"/>
                    <a:pt x="11499" y="16004"/>
                  </a:cubicBezTo>
                  <a:cubicBezTo>
                    <a:pt x="11449" y="16004"/>
                    <a:pt x="11397" y="15999"/>
                    <a:pt x="11347" y="15989"/>
                  </a:cubicBezTo>
                  <a:lnTo>
                    <a:pt x="11347" y="15989"/>
                  </a:lnTo>
                  <a:cubicBezTo>
                    <a:pt x="11559" y="16128"/>
                    <a:pt x="11816" y="16243"/>
                    <a:pt x="12047" y="16243"/>
                  </a:cubicBezTo>
                  <a:cubicBezTo>
                    <a:pt x="12139" y="16243"/>
                    <a:pt x="12226" y="16225"/>
                    <a:pt x="12304" y="16183"/>
                  </a:cubicBezTo>
                  <a:cubicBezTo>
                    <a:pt x="12357" y="16163"/>
                    <a:pt x="12396" y="16131"/>
                    <a:pt x="12430" y="16090"/>
                  </a:cubicBezTo>
                  <a:cubicBezTo>
                    <a:pt x="12750" y="15802"/>
                    <a:pt x="12591" y="15227"/>
                    <a:pt x="12502" y="14862"/>
                  </a:cubicBezTo>
                  <a:cubicBezTo>
                    <a:pt x="12295" y="14026"/>
                    <a:pt x="12430" y="13938"/>
                    <a:pt x="13005" y="13370"/>
                  </a:cubicBezTo>
                  <a:cubicBezTo>
                    <a:pt x="13406" y="12965"/>
                    <a:pt x="13451" y="12430"/>
                    <a:pt x="13686" y="11947"/>
                  </a:cubicBezTo>
                  <a:cubicBezTo>
                    <a:pt x="13828" y="11648"/>
                    <a:pt x="13925" y="11571"/>
                    <a:pt x="14053" y="11571"/>
                  </a:cubicBezTo>
                  <a:cubicBezTo>
                    <a:pt x="14186" y="11571"/>
                    <a:pt x="14353" y="11656"/>
                    <a:pt x="14638" y="11656"/>
                  </a:cubicBezTo>
                  <a:cubicBezTo>
                    <a:pt x="14654" y="11656"/>
                    <a:pt x="14671" y="11656"/>
                    <a:pt x="14688" y="11655"/>
                  </a:cubicBezTo>
                  <a:cubicBezTo>
                    <a:pt x="15348" y="11627"/>
                    <a:pt x="15109" y="11253"/>
                    <a:pt x="15028" y="10800"/>
                  </a:cubicBezTo>
                  <a:cubicBezTo>
                    <a:pt x="14946" y="10318"/>
                    <a:pt x="15315" y="10265"/>
                    <a:pt x="15737" y="10224"/>
                  </a:cubicBezTo>
                  <a:cubicBezTo>
                    <a:pt x="16171" y="10179"/>
                    <a:pt x="16645" y="10151"/>
                    <a:pt x="16739" y="9717"/>
                  </a:cubicBezTo>
                  <a:cubicBezTo>
                    <a:pt x="16791" y="9429"/>
                    <a:pt x="16771" y="8922"/>
                    <a:pt x="16658" y="8688"/>
                  </a:cubicBezTo>
                  <a:cubicBezTo>
                    <a:pt x="16463" y="8274"/>
                    <a:pt x="16211" y="8262"/>
                    <a:pt x="16256" y="7760"/>
                  </a:cubicBezTo>
                  <a:cubicBezTo>
                    <a:pt x="16276" y="7759"/>
                    <a:pt x="16297" y="7758"/>
                    <a:pt x="16319" y="7758"/>
                  </a:cubicBezTo>
                  <a:cubicBezTo>
                    <a:pt x="16397" y="7758"/>
                    <a:pt x="16482" y="7764"/>
                    <a:pt x="16566" y="7764"/>
                  </a:cubicBezTo>
                  <a:cubicBezTo>
                    <a:pt x="16737" y="7764"/>
                    <a:pt x="16903" y="7741"/>
                    <a:pt x="16998" y="7601"/>
                  </a:cubicBezTo>
                  <a:cubicBezTo>
                    <a:pt x="17132" y="7407"/>
                    <a:pt x="16986" y="6965"/>
                    <a:pt x="16864" y="6787"/>
                  </a:cubicBezTo>
                  <a:cubicBezTo>
                    <a:pt x="16503" y="6312"/>
                    <a:pt x="15850" y="6344"/>
                    <a:pt x="15502" y="5964"/>
                  </a:cubicBezTo>
                  <a:cubicBezTo>
                    <a:pt x="15182" y="5611"/>
                    <a:pt x="15356" y="4662"/>
                    <a:pt x="15510" y="4252"/>
                  </a:cubicBezTo>
                  <a:cubicBezTo>
                    <a:pt x="15697" y="3766"/>
                    <a:pt x="16552" y="3004"/>
                    <a:pt x="16171" y="2416"/>
                  </a:cubicBezTo>
                  <a:cubicBezTo>
                    <a:pt x="16078" y="2282"/>
                    <a:pt x="15648" y="2084"/>
                    <a:pt x="15234" y="1950"/>
                  </a:cubicBezTo>
                  <a:cubicBezTo>
                    <a:pt x="15174" y="2076"/>
                    <a:pt x="15060" y="2169"/>
                    <a:pt x="14853" y="2218"/>
                  </a:cubicBezTo>
                  <a:cubicBezTo>
                    <a:pt x="14725" y="2254"/>
                    <a:pt x="14598" y="2270"/>
                    <a:pt x="14473" y="2270"/>
                  </a:cubicBezTo>
                  <a:cubicBezTo>
                    <a:pt x="13656" y="2270"/>
                    <a:pt x="12912" y="1581"/>
                    <a:pt x="12222" y="1261"/>
                  </a:cubicBezTo>
                  <a:cubicBezTo>
                    <a:pt x="11937" y="1127"/>
                    <a:pt x="11651" y="1081"/>
                    <a:pt x="11363" y="1081"/>
                  </a:cubicBezTo>
                  <a:cubicBezTo>
                    <a:pt x="10791" y="1081"/>
                    <a:pt x="10211" y="1263"/>
                    <a:pt x="9612" y="1290"/>
                  </a:cubicBezTo>
                  <a:cubicBezTo>
                    <a:pt x="9592" y="1291"/>
                    <a:pt x="9573" y="1291"/>
                    <a:pt x="9554" y="1291"/>
                  </a:cubicBezTo>
                  <a:cubicBezTo>
                    <a:pt x="8891" y="1291"/>
                    <a:pt x="8553" y="765"/>
                    <a:pt x="7954" y="722"/>
                  </a:cubicBezTo>
                  <a:cubicBezTo>
                    <a:pt x="7924" y="720"/>
                    <a:pt x="7893" y="719"/>
                    <a:pt x="7863" y="719"/>
                  </a:cubicBezTo>
                  <a:cubicBezTo>
                    <a:pt x="7438" y="719"/>
                    <a:pt x="6997" y="882"/>
                    <a:pt x="6567" y="882"/>
                  </a:cubicBezTo>
                  <a:cubicBezTo>
                    <a:pt x="6544" y="882"/>
                    <a:pt x="6521" y="881"/>
                    <a:pt x="6499" y="880"/>
                  </a:cubicBezTo>
                  <a:cubicBezTo>
                    <a:pt x="6077" y="860"/>
                    <a:pt x="5683" y="787"/>
                    <a:pt x="5270" y="661"/>
                  </a:cubicBezTo>
                  <a:cubicBezTo>
                    <a:pt x="4949" y="561"/>
                    <a:pt x="4750" y="512"/>
                    <a:pt x="4606" y="512"/>
                  </a:cubicBezTo>
                  <a:cubicBezTo>
                    <a:pt x="4308" y="512"/>
                    <a:pt x="4245" y="725"/>
                    <a:pt x="3807" y="1135"/>
                  </a:cubicBezTo>
                  <a:cubicBezTo>
                    <a:pt x="3468" y="1448"/>
                    <a:pt x="3049" y="1696"/>
                    <a:pt x="2652" y="1696"/>
                  </a:cubicBezTo>
                  <a:cubicBezTo>
                    <a:pt x="2432" y="1696"/>
                    <a:pt x="2219" y="1619"/>
                    <a:pt x="2031" y="1436"/>
                  </a:cubicBezTo>
                  <a:cubicBezTo>
                    <a:pt x="1775" y="1193"/>
                    <a:pt x="1390" y="1"/>
                    <a:pt x="94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3"/>
            <p:cNvSpPr/>
            <p:nvPr/>
          </p:nvSpPr>
          <p:spPr>
            <a:xfrm>
              <a:off x="4086800" y="4318850"/>
              <a:ext cx="49700" cy="23225"/>
            </a:xfrm>
            <a:custGeom>
              <a:avLst/>
              <a:gdLst/>
              <a:ahLst/>
              <a:cxnLst/>
              <a:rect l="l" t="t" r="r" b="b"/>
              <a:pathLst>
                <a:path w="1988" h="929" extrusionOk="0">
                  <a:moveTo>
                    <a:pt x="1446" y="1"/>
                  </a:moveTo>
                  <a:cubicBezTo>
                    <a:pt x="1375" y="1"/>
                    <a:pt x="1303" y="8"/>
                    <a:pt x="1237" y="19"/>
                  </a:cubicBezTo>
                  <a:cubicBezTo>
                    <a:pt x="909" y="71"/>
                    <a:pt x="670" y="197"/>
                    <a:pt x="297" y="197"/>
                  </a:cubicBezTo>
                  <a:cubicBezTo>
                    <a:pt x="0" y="246"/>
                    <a:pt x="208" y="805"/>
                    <a:pt x="443" y="906"/>
                  </a:cubicBezTo>
                  <a:cubicBezTo>
                    <a:pt x="483" y="922"/>
                    <a:pt x="524" y="929"/>
                    <a:pt x="565" y="929"/>
                  </a:cubicBezTo>
                  <a:cubicBezTo>
                    <a:pt x="785" y="929"/>
                    <a:pt x="1014" y="738"/>
                    <a:pt x="1240" y="738"/>
                  </a:cubicBezTo>
                  <a:cubicBezTo>
                    <a:pt x="1252" y="738"/>
                    <a:pt x="1265" y="739"/>
                    <a:pt x="1278" y="740"/>
                  </a:cubicBezTo>
                  <a:cubicBezTo>
                    <a:pt x="1346" y="748"/>
                    <a:pt x="1424" y="755"/>
                    <a:pt x="1502" y="755"/>
                  </a:cubicBezTo>
                  <a:cubicBezTo>
                    <a:pt x="1744" y="755"/>
                    <a:pt x="1988" y="685"/>
                    <a:pt x="1951" y="351"/>
                  </a:cubicBezTo>
                  <a:cubicBezTo>
                    <a:pt x="1917" y="80"/>
                    <a:pt x="1683" y="1"/>
                    <a:pt x="144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3"/>
            <p:cNvSpPr/>
            <p:nvPr/>
          </p:nvSpPr>
          <p:spPr>
            <a:xfrm>
              <a:off x="4021525" y="2544300"/>
              <a:ext cx="67625" cy="80350"/>
            </a:xfrm>
            <a:custGeom>
              <a:avLst/>
              <a:gdLst/>
              <a:ahLst/>
              <a:cxnLst/>
              <a:rect l="l" t="t" r="r" b="b"/>
              <a:pathLst>
                <a:path w="2705" h="3214" extrusionOk="0">
                  <a:moveTo>
                    <a:pt x="1045" y="1"/>
                  </a:moveTo>
                  <a:cubicBezTo>
                    <a:pt x="858" y="1"/>
                    <a:pt x="692" y="57"/>
                    <a:pt x="581" y="201"/>
                  </a:cubicBezTo>
                  <a:cubicBezTo>
                    <a:pt x="1" y="590"/>
                    <a:pt x="175" y="1181"/>
                    <a:pt x="556" y="1591"/>
                  </a:cubicBezTo>
                  <a:cubicBezTo>
                    <a:pt x="804" y="1871"/>
                    <a:pt x="962" y="2025"/>
                    <a:pt x="1063" y="2397"/>
                  </a:cubicBezTo>
                  <a:cubicBezTo>
                    <a:pt x="1136" y="2645"/>
                    <a:pt x="1063" y="3058"/>
                    <a:pt x="1351" y="3180"/>
                  </a:cubicBezTo>
                  <a:cubicBezTo>
                    <a:pt x="1406" y="3203"/>
                    <a:pt x="1457" y="3213"/>
                    <a:pt x="1506" y="3213"/>
                  </a:cubicBezTo>
                  <a:cubicBezTo>
                    <a:pt x="1943" y="3213"/>
                    <a:pt x="2179" y="2373"/>
                    <a:pt x="2364" y="2077"/>
                  </a:cubicBezTo>
                  <a:cubicBezTo>
                    <a:pt x="2693" y="1571"/>
                    <a:pt x="2705" y="1024"/>
                    <a:pt x="2198" y="509"/>
                  </a:cubicBezTo>
                  <a:cubicBezTo>
                    <a:pt x="1985" y="287"/>
                    <a:pt x="1465" y="1"/>
                    <a:pt x="104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3"/>
            <p:cNvSpPr/>
            <p:nvPr/>
          </p:nvSpPr>
          <p:spPr>
            <a:xfrm>
              <a:off x="3929525" y="238125"/>
              <a:ext cx="1027250" cy="507850"/>
            </a:xfrm>
            <a:custGeom>
              <a:avLst/>
              <a:gdLst/>
              <a:ahLst/>
              <a:cxnLst/>
              <a:rect l="l" t="t" r="r" b="b"/>
              <a:pathLst>
                <a:path w="41090" h="20314" extrusionOk="0">
                  <a:moveTo>
                    <a:pt x="32843" y="1"/>
                  </a:moveTo>
                  <a:cubicBezTo>
                    <a:pt x="32027" y="1"/>
                    <a:pt x="31613" y="1009"/>
                    <a:pt x="31033" y="1098"/>
                  </a:cubicBezTo>
                  <a:cubicBezTo>
                    <a:pt x="30943" y="1112"/>
                    <a:pt x="30859" y="1118"/>
                    <a:pt x="30778" y="1118"/>
                  </a:cubicBezTo>
                  <a:cubicBezTo>
                    <a:pt x="29776" y="1118"/>
                    <a:pt x="29413" y="157"/>
                    <a:pt x="28326" y="157"/>
                  </a:cubicBezTo>
                  <a:cubicBezTo>
                    <a:pt x="28281" y="157"/>
                    <a:pt x="28235" y="159"/>
                    <a:pt x="28187" y="162"/>
                  </a:cubicBezTo>
                  <a:cubicBezTo>
                    <a:pt x="26958" y="256"/>
                    <a:pt x="26938" y="1164"/>
                    <a:pt x="26155" y="1706"/>
                  </a:cubicBezTo>
                  <a:cubicBezTo>
                    <a:pt x="25454" y="2193"/>
                    <a:pt x="25454" y="1966"/>
                    <a:pt x="24606" y="2213"/>
                  </a:cubicBezTo>
                  <a:cubicBezTo>
                    <a:pt x="24144" y="2339"/>
                    <a:pt x="23030" y="2481"/>
                    <a:pt x="22677" y="2834"/>
                  </a:cubicBezTo>
                  <a:cubicBezTo>
                    <a:pt x="21688" y="3802"/>
                    <a:pt x="22535" y="3409"/>
                    <a:pt x="22462" y="4431"/>
                  </a:cubicBezTo>
                  <a:cubicBezTo>
                    <a:pt x="22369" y="5781"/>
                    <a:pt x="22101" y="6762"/>
                    <a:pt x="20658" y="6782"/>
                  </a:cubicBezTo>
                  <a:cubicBezTo>
                    <a:pt x="20642" y="6782"/>
                    <a:pt x="20626" y="6783"/>
                    <a:pt x="20610" y="6783"/>
                  </a:cubicBezTo>
                  <a:cubicBezTo>
                    <a:pt x="19162" y="6783"/>
                    <a:pt x="17863" y="5940"/>
                    <a:pt x="16716" y="5940"/>
                  </a:cubicBezTo>
                  <a:cubicBezTo>
                    <a:pt x="15934" y="5940"/>
                    <a:pt x="15222" y="6332"/>
                    <a:pt x="14582" y="7650"/>
                  </a:cubicBezTo>
                  <a:cubicBezTo>
                    <a:pt x="14282" y="8290"/>
                    <a:pt x="14282" y="9239"/>
                    <a:pt x="13788" y="9673"/>
                  </a:cubicBezTo>
                  <a:cubicBezTo>
                    <a:pt x="13292" y="10102"/>
                    <a:pt x="12323" y="9834"/>
                    <a:pt x="11756" y="10208"/>
                  </a:cubicBezTo>
                  <a:cubicBezTo>
                    <a:pt x="10520" y="11031"/>
                    <a:pt x="10994" y="12612"/>
                    <a:pt x="10933" y="14023"/>
                  </a:cubicBezTo>
                  <a:cubicBezTo>
                    <a:pt x="10831" y="14031"/>
                    <a:pt x="10732" y="14035"/>
                    <a:pt x="10634" y="14035"/>
                  </a:cubicBezTo>
                  <a:cubicBezTo>
                    <a:pt x="9452" y="14035"/>
                    <a:pt x="8548" y="13451"/>
                    <a:pt x="7395" y="13406"/>
                  </a:cubicBezTo>
                  <a:cubicBezTo>
                    <a:pt x="7316" y="13402"/>
                    <a:pt x="7240" y="13400"/>
                    <a:pt x="7167" y="13400"/>
                  </a:cubicBezTo>
                  <a:cubicBezTo>
                    <a:pt x="5873" y="13400"/>
                    <a:pt x="5465" y="14009"/>
                    <a:pt x="4897" y="15064"/>
                  </a:cubicBezTo>
                  <a:cubicBezTo>
                    <a:pt x="4123" y="16519"/>
                    <a:pt x="4597" y="16179"/>
                    <a:pt x="2794" y="16386"/>
                  </a:cubicBezTo>
                  <a:cubicBezTo>
                    <a:pt x="1505" y="16540"/>
                    <a:pt x="0" y="16828"/>
                    <a:pt x="422" y="18469"/>
                  </a:cubicBezTo>
                  <a:cubicBezTo>
                    <a:pt x="620" y="19224"/>
                    <a:pt x="990" y="19485"/>
                    <a:pt x="1441" y="19485"/>
                  </a:cubicBezTo>
                  <a:cubicBezTo>
                    <a:pt x="2116" y="19485"/>
                    <a:pt x="2969" y="18902"/>
                    <a:pt x="3694" y="18518"/>
                  </a:cubicBezTo>
                  <a:cubicBezTo>
                    <a:pt x="4650" y="18016"/>
                    <a:pt x="6207" y="16661"/>
                    <a:pt x="7180" y="16459"/>
                  </a:cubicBezTo>
                  <a:cubicBezTo>
                    <a:pt x="7334" y="16426"/>
                    <a:pt x="7476" y="16410"/>
                    <a:pt x="7606" y="16410"/>
                  </a:cubicBezTo>
                  <a:cubicBezTo>
                    <a:pt x="8644" y="16410"/>
                    <a:pt x="8862" y="17422"/>
                    <a:pt x="8310" y="18449"/>
                  </a:cubicBezTo>
                  <a:cubicBezTo>
                    <a:pt x="8136" y="18766"/>
                    <a:pt x="7921" y="19045"/>
                    <a:pt x="7683" y="19284"/>
                  </a:cubicBezTo>
                  <a:lnTo>
                    <a:pt x="10560" y="20314"/>
                  </a:lnTo>
                  <a:cubicBezTo>
                    <a:pt x="10714" y="19933"/>
                    <a:pt x="10933" y="19604"/>
                    <a:pt x="11229" y="19385"/>
                  </a:cubicBezTo>
                  <a:cubicBezTo>
                    <a:pt x="12250" y="18631"/>
                    <a:pt x="13058" y="19593"/>
                    <a:pt x="13540" y="17982"/>
                  </a:cubicBezTo>
                  <a:cubicBezTo>
                    <a:pt x="13852" y="17002"/>
                    <a:pt x="13532" y="16139"/>
                    <a:pt x="14821" y="16139"/>
                  </a:cubicBezTo>
                  <a:cubicBezTo>
                    <a:pt x="15644" y="16139"/>
                    <a:pt x="16357" y="16572"/>
                    <a:pt x="17139" y="16592"/>
                  </a:cubicBezTo>
                  <a:cubicBezTo>
                    <a:pt x="17162" y="16593"/>
                    <a:pt x="17185" y="16593"/>
                    <a:pt x="17207" y="16593"/>
                  </a:cubicBezTo>
                  <a:cubicBezTo>
                    <a:pt x="18290" y="16593"/>
                    <a:pt x="18174" y="15613"/>
                    <a:pt x="18174" y="14683"/>
                  </a:cubicBezTo>
                  <a:cubicBezTo>
                    <a:pt x="18174" y="13969"/>
                    <a:pt x="17995" y="12794"/>
                    <a:pt x="18997" y="12661"/>
                  </a:cubicBezTo>
                  <a:cubicBezTo>
                    <a:pt x="19043" y="12655"/>
                    <a:pt x="19087" y="12653"/>
                    <a:pt x="19128" y="12653"/>
                  </a:cubicBezTo>
                  <a:cubicBezTo>
                    <a:pt x="19458" y="12653"/>
                    <a:pt x="19620" y="12819"/>
                    <a:pt x="19811" y="13021"/>
                  </a:cubicBezTo>
                  <a:cubicBezTo>
                    <a:pt x="19966" y="12291"/>
                    <a:pt x="20151" y="11529"/>
                    <a:pt x="20812" y="11444"/>
                  </a:cubicBezTo>
                  <a:cubicBezTo>
                    <a:pt x="20849" y="11440"/>
                    <a:pt x="20885" y="11438"/>
                    <a:pt x="20919" y="11438"/>
                  </a:cubicBezTo>
                  <a:cubicBezTo>
                    <a:pt x="21607" y="11438"/>
                    <a:pt x="21815" y="12297"/>
                    <a:pt x="22090" y="12807"/>
                  </a:cubicBezTo>
                  <a:cubicBezTo>
                    <a:pt x="22669" y="13836"/>
                    <a:pt x="23390" y="14416"/>
                    <a:pt x="24619" y="14537"/>
                  </a:cubicBezTo>
                  <a:cubicBezTo>
                    <a:pt x="24725" y="14550"/>
                    <a:pt x="24832" y="14558"/>
                    <a:pt x="24939" y="14558"/>
                  </a:cubicBezTo>
                  <a:cubicBezTo>
                    <a:pt x="25205" y="14558"/>
                    <a:pt x="25467" y="14508"/>
                    <a:pt x="25682" y="14354"/>
                  </a:cubicBezTo>
                  <a:cubicBezTo>
                    <a:pt x="26042" y="14107"/>
                    <a:pt x="26103" y="13548"/>
                    <a:pt x="26617" y="13527"/>
                  </a:cubicBezTo>
                  <a:cubicBezTo>
                    <a:pt x="26627" y="13527"/>
                    <a:pt x="26636" y="13527"/>
                    <a:pt x="26645" y="13527"/>
                  </a:cubicBezTo>
                  <a:cubicBezTo>
                    <a:pt x="27300" y="13527"/>
                    <a:pt x="27848" y="14509"/>
                    <a:pt x="28545" y="14509"/>
                  </a:cubicBezTo>
                  <a:cubicBezTo>
                    <a:pt x="28658" y="14509"/>
                    <a:pt x="28774" y="14483"/>
                    <a:pt x="28896" y="14424"/>
                  </a:cubicBezTo>
                  <a:cubicBezTo>
                    <a:pt x="29289" y="14242"/>
                    <a:pt x="29869" y="13220"/>
                    <a:pt x="30002" y="12839"/>
                  </a:cubicBezTo>
                  <a:cubicBezTo>
                    <a:pt x="30457" y="11570"/>
                    <a:pt x="30631" y="9847"/>
                    <a:pt x="30631" y="8464"/>
                  </a:cubicBezTo>
                  <a:cubicBezTo>
                    <a:pt x="30631" y="7804"/>
                    <a:pt x="30590" y="6794"/>
                    <a:pt x="31145" y="6328"/>
                  </a:cubicBezTo>
                  <a:cubicBezTo>
                    <a:pt x="31474" y="6060"/>
                    <a:pt x="31826" y="6166"/>
                    <a:pt x="32155" y="5939"/>
                  </a:cubicBezTo>
                  <a:cubicBezTo>
                    <a:pt x="32333" y="5813"/>
                    <a:pt x="32447" y="5546"/>
                    <a:pt x="32589" y="5400"/>
                  </a:cubicBezTo>
                  <a:cubicBezTo>
                    <a:pt x="32909" y="5064"/>
                    <a:pt x="33397" y="4679"/>
                    <a:pt x="33855" y="4679"/>
                  </a:cubicBezTo>
                  <a:cubicBezTo>
                    <a:pt x="34018" y="4679"/>
                    <a:pt x="34177" y="4727"/>
                    <a:pt x="34324" y="4844"/>
                  </a:cubicBezTo>
                  <a:cubicBezTo>
                    <a:pt x="34592" y="5059"/>
                    <a:pt x="34632" y="5485"/>
                    <a:pt x="34891" y="5732"/>
                  </a:cubicBezTo>
                  <a:cubicBezTo>
                    <a:pt x="35159" y="5980"/>
                    <a:pt x="35561" y="6142"/>
                    <a:pt x="35901" y="6288"/>
                  </a:cubicBezTo>
                  <a:cubicBezTo>
                    <a:pt x="36408" y="6494"/>
                    <a:pt x="37312" y="6640"/>
                    <a:pt x="37538" y="7216"/>
                  </a:cubicBezTo>
                  <a:cubicBezTo>
                    <a:pt x="37757" y="7772"/>
                    <a:pt x="37284" y="8217"/>
                    <a:pt x="37024" y="8631"/>
                  </a:cubicBezTo>
                  <a:cubicBezTo>
                    <a:pt x="36837" y="8939"/>
                    <a:pt x="36476" y="9648"/>
                    <a:pt x="36704" y="10041"/>
                  </a:cubicBezTo>
                  <a:cubicBezTo>
                    <a:pt x="36813" y="10238"/>
                    <a:pt x="36926" y="10320"/>
                    <a:pt x="37042" y="10320"/>
                  </a:cubicBezTo>
                  <a:cubicBezTo>
                    <a:pt x="37067" y="10320"/>
                    <a:pt x="37092" y="10316"/>
                    <a:pt x="37117" y="10309"/>
                  </a:cubicBezTo>
                  <a:cubicBezTo>
                    <a:pt x="37396" y="10248"/>
                    <a:pt x="37644" y="9774"/>
                    <a:pt x="37830" y="9547"/>
                  </a:cubicBezTo>
                  <a:cubicBezTo>
                    <a:pt x="38139" y="9153"/>
                    <a:pt x="38613" y="8979"/>
                    <a:pt x="38820" y="8485"/>
                  </a:cubicBezTo>
                  <a:cubicBezTo>
                    <a:pt x="39014" y="8010"/>
                    <a:pt x="38747" y="7329"/>
                    <a:pt x="39108" y="6956"/>
                  </a:cubicBezTo>
                  <a:cubicBezTo>
                    <a:pt x="39428" y="6648"/>
                    <a:pt x="40222" y="6628"/>
                    <a:pt x="40616" y="6300"/>
                  </a:cubicBezTo>
                  <a:cubicBezTo>
                    <a:pt x="40863" y="6093"/>
                    <a:pt x="41024" y="5854"/>
                    <a:pt x="41069" y="5566"/>
                  </a:cubicBezTo>
                  <a:cubicBezTo>
                    <a:pt x="41090" y="5452"/>
                    <a:pt x="41090" y="5319"/>
                    <a:pt x="41069" y="5185"/>
                  </a:cubicBezTo>
                  <a:cubicBezTo>
                    <a:pt x="40992" y="5181"/>
                    <a:pt x="40914" y="5180"/>
                    <a:pt x="40835" y="5180"/>
                  </a:cubicBezTo>
                  <a:cubicBezTo>
                    <a:pt x="40220" y="5180"/>
                    <a:pt x="39586" y="5275"/>
                    <a:pt x="38977" y="5275"/>
                  </a:cubicBezTo>
                  <a:cubicBezTo>
                    <a:pt x="38777" y="5275"/>
                    <a:pt x="38579" y="5265"/>
                    <a:pt x="38386" y="5237"/>
                  </a:cubicBezTo>
                  <a:cubicBezTo>
                    <a:pt x="37778" y="5153"/>
                    <a:pt x="37737" y="4844"/>
                    <a:pt x="37250" y="4492"/>
                  </a:cubicBezTo>
                  <a:cubicBezTo>
                    <a:pt x="36890" y="4236"/>
                    <a:pt x="36384" y="4111"/>
                    <a:pt x="35954" y="4103"/>
                  </a:cubicBezTo>
                  <a:cubicBezTo>
                    <a:pt x="34871" y="3154"/>
                    <a:pt x="39067" y="3729"/>
                    <a:pt x="38446" y="1452"/>
                  </a:cubicBezTo>
                  <a:cubicBezTo>
                    <a:pt x="38383" y="1449"/>
                    <a:pt x="38319" y="1448"/>
                    <a:pt x="38254" y="1448"/>
                  </a:cubicBezTo>
                  <a:cubicBezTo>
                    <a:pt x="37498" y="1448"/>
                    <a:pt x="36641" y="1608"/>
                    <a:pt x="35849" y="1608"/>
                  </a:cubicBezTo>
                  <a:cubicBezTo>
                    <a:pt x="35305" y="1608"/>
                    <a:pt x="34792" y="1532"/>
                    <a:pt x="34365" y="1277"/>
                  </a:cubicBezTo>
                  <a:cubicBezTo>
                    <a:pt x="33692" y="872"/>
                    <a:pt x="33951" y="122"/>
                    <a:pt x="32962" y="8"/>
                  </a:cubicBezTo>
                  <a:cubicBezTo>
                    <a:pt x="32921" y="3"/>
                    <a:pt x="32881" y="1"/>
                    <a:pt x="3284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3"/>
            <p:cNvSpPr/>
            <p:nvPr/>
          </p:nvSpPr>
          <p:spPr>
            <a:xfrm>
              <a:off x="3746400" y="3168125"/>
              <a:ext cx="666575" cy="347850"/>
            </a:xfrm>
            <a:custGeom>
              <a:avLst/>
              <a:gdLst/>
              <a:ahLst/>
              <a:cxnLst/>
              <a:rect l="l" t="t" r="r" b="b"/>
              <a:pathLst>
                <a:path w="26663" h="13914" extrusionOk="0">
                  <a:moveTo>
                    <a:pt x="9097" y="1"/>
                  </a:moveTo>
                  <a:cubicBezTo>
                    <a:pt x="8963" y="864"/>
                    <a:pt x="9048" y="823"/>
                    <a:pt x="8140" y="1062"/>
                  </a:cubicBezTo>
                  <a:cubicBezTo>
                    <a:pt x="7820" y="1144"/>
                    <a:pt x="7438" y="1204"/>
                    <a:pt x="7139" y="1338"/>
                  </a:cubicBezTo>
                  <a:cubicBezTo>
                    <a:pt x="6786" y="1496"/>
                    <a:pt x="6538" y="1792"/>
                    <a:pt x="6198" y="1950"/>
                  </a:cubicBezTo>
                  <a:cubicBezTo>
                    <a:pt x="6018" y="2031"/>
                    <a:pt x="5838" y="2054"/>
                    <a:pt x="5661" y="2054"/>
                  </a:cubicBezTo>
                  <a:cubicBezTo>
                    <a:pt x="5413" y="2054"/>
                    <a:pt x="5169" y="2008"/>
                    <a:pt x="4933" y="2008"/>
                  </a:cubicBezTo>
                  <a:cubicBezTo>
                    <a:pt x="4817" y="2008"/>
                    <a:pt x="4704" y="2019"/>
                    <a:pt x="4592" y="2052"/>
                  </a:cubicBezTo>
                  <a:cubicBezTo>
                    <a:pt x="4364" y="2120"/>
                    <a:pt x="4159" y="2448"/>
                    <a:pt x="3928" y="2448"/>
                  </a:cubicBezTo>
                  <a:cubicBezTo>
                    <a:pt x="3844" y="2448"/>
                    <a:pt x="3757" y="2405"/>
                    <a:pt x="3664" y="2291"/>
                  </a:cubicBezTo>
                  <a:cubicBezTo>
                    <a:pt x="3656" y="2291"/>
                    <a:pt x="3648" y="2291"/>
                    <a:pt x="3640" y="2291"/>
                  </a:cubicBezTo>
                  <a:cubicBezTo>
                    <a:pt x="3038" y="2291"/>
                    <a:pt x="2338" y="2758"/>
                    <a:pt x="1930" y="3167"/>
                  </a:cubicBezTo>
                  <a:cubicBezTo>
                    <a:pt x="1674" y="3421"/>
                    <a:pt x="1662" y="3474"/>
                    <a:pt x="1322" y="3588"/>
                  </a:cubicBezTo>
                  <a:cubicBezTo>
                    <a:pt x="1054" y="3669"/>
                    <a:pt x="661" y="3681"/>
                    <a:pt x="466" y="3908"/>
                  </a:cubicBezTo>
                  <a:cubicBezTo>
                    <a:pt x="0" y="4435"/>
                    <a:pt x="579" y="5238"/>
                    <a:pt x="859" y="5724"/>
                  </a:cubicBezTo>
                  <a:cubicBezTo>
                    <a:pt x="1269" y="6466"/>
                    <a:pt x="1374" y="6879"/>
                    <a:pt x="1374" y="7735"/>
                  </a:cubicBezTo>
                  <a:cubicBezTo>
                    <a:pt x="1362" y="9425"/>
                    <a:pt x="3191" y="8931"/>
                    <a:pt x="3892" y="10013"/>
                  </a:cubicBezTo>
                  <a:cubicBezTo>
                    <a:pt x="4126" y="10374"/>
                    <a:pt x="4345" y="10747"/>
                    <a:pt x="4568" y="11107"/>
                  </a:cubicBezTo>
                  <a:lnTo>
                    <a:pt x="4581" y="11107"/>
                  </a:lnTo>
                  <a:cubicBezTo>
                    <a:pt x="5456" y="11416"/>
                    <a:pt x="5756" y="12405"/>
                    <a:pt x="6519" y="13005"/>
                  </a:cubicBezTo>
                  <a:cubicBezTo>
                    <a:pt x="6993" y="13379"/>
                    <a:pt x="7960" y="13834"/>
                    <a:pt x="8758" y="13834"/>
                  </a:cubicBezTo>
                  <a:cubicBezTo>
                    <a:pt x="9058" y="13834"/>
                    <a:pt x="9334" y="13770"/>
                    <a:pt x="9550" y="13613"/>
                  </a:cubicBezTo>
                  <a:cubicBezTo>
                    <a:pt x="9891" y="13354"/>
                    <a:pt x="10293" y="12717"/>
                    <a:pt x="10605" y="12405"/>
                  </a:cubicBezTo>
                  <a:cubicBezTo>
                    <a:pt x="10779" y="12230"/>
                    <a:pt x="10698" y="11971"/>
                    <a:pt x="10913" y="11861"/>
                  </a:cubicBezTo>
                  <a:cubicBezTo>
                    <a:pt x="10969" y="11832"/>
                    <a:pt x="11048" y="11821"/>
                    <a:pt x="11138" y="11821"/>
                  </a:cubicBezTo>
                  <a:cubicBezTo>
                    <a:pt x="11396" y="11821"/>
                    <a:pt x="11742" y="11915"/>
                    <a:pt x="11902" y="11951"/>
                  </a:cubicBezTo>
                  <a:cubicBezTo>
                    <a:pt x="12555" y="12084"/>
                    <a:pt x="13090" y="12498"/>
                    <a:pt x="13738" y="12652"/>
                  </a:cubicBezTo>
                  <a:cubicBezTo>
                    <a:pt x="14031" y="12721"/>
                    <a:pt x="14343" y="12739"/>
                    <a:pt x="14660" y="12739"/>
                  </a:cubicBezTo>
                  <a:cubicBezTo>
                    <a:pt x="15015" y="12739"/>
                    <a:pt x="15376" y="12717"/>
                    <a:pt x="15721" y="12717"/>
                  </a:cubicBezTo>
                  <a:cubicBezTo>
                    <a:pt x="16884" y="12717"/>
                    <a:pt x="17845" y="13106"/>
                    <a:pt x="18960" y="13272"/>
                  </a:cubicBezTo>
                  <a:cubicBezTo>
                    <a:pt x="18967" y="13479"/>
                    <a:pt x="18967" y="13694"/>
                    <a:pt x="18967" y="13913"/>
                  </a:cubicBezTo>
                  <a:cubicBezTo>
                    <a:pt x="19142" y="13767"/>
                    <a:pt x="19300" y="13601"/>
                    <a:pt x="19414" y="13427"/>
                  </a:cubicBezTo>
                  <a:cubicBezTo>
                    <a:pt x="19681" y="13025"/>
                    <a:pt x="19669" y="12705"/>
                    <a:pt x="20144" y="12498"/>
                  </a:cubicBezTo>
                  <a:cubicBezTo>
                    <a:pt x="20493" y="12345"/>
                    <a:pt x="20876" y="12322"/>
                    <a:pt x="21265" y="12322"/>
                  </a:cubicBezTo>
                  <a:cubicBezTo>
                    <a:pt x="21431" y="12322"/>
                    <a:pt x="21598" y="12326"/>
                    <a:pt x="21764" y="12326"/>
                  </a:cubicBezTo>
                  <a:cubicBezTo>
                    <a:pt x="22411" y="12326"/>
                    <a:pt x="23035" y="12262"/>
                    <a:pt x="23496" y="11635"/>
                  </a:cubicBezTo>
                  <a:cubicBezTo>
                    <a:pt x="24136" y="10767"/>
                    <a:pt x="23845" y="9847"/>
                    <a:pt x="24951" y="9238"/>
                  </a:cubicBezTo>
                  <a:cubicBezTo>
                    <a:pt x="25292" y="9052"/>
                    <a:pt x="25598" y="8992"/>
                    <a:pt x="25895" y="8992"/>
                  </a:cubicBezTo>
                  <a:cubicBezTo>
                    <a:pt x="26153" y="8992"/>
                    <a:pt x="26404" y="9038"/>
                    <a:pt x="26662" y="9085"/>
                  </a:cubicBezTo>
                  <a:cubicBezTo>
                    <a:pt x="26621" y="8602"/>
                    <a:pt x="26561" y="8197"/>
                    <a:pt x="26240" y="7723"/>
                  </a:cubicBezTo>
                  <a:cubicBezTo>
                    <a:pt x="25673" y="6908"/>
                    <a:pt x="24919" y="6373"/>
                    <a:pt x="24011" y="6000"/>
                  </a:cubicBezTo>
                  <a:cubicBezTo>
                    <a:pt x="23735" y="5878"/>
                    <a:pt x="23094" y="5753"/>
                    <a:pt x="22868" y="5526"/>
                  </a:cubicBezTo>
                  <a:cubicBezTo>
                    <a:pt x="22628" y="5279"/>
                    <a:pt x="22734" y="4869"/>
                    <a:pt x="22588" y="4598"/>
                  </a:cubicBezTo>
                  <a:cubicBezTo>
                    <a:pt x="22451" y="4352"/>
                    <a:pt x="22227" y="4297"/>
                    <a:pt x="21974" y="4297"/>
                  </a:cubicBezTo>
                  <a:cubicBezTo>
                    <a:pt x="21769" y="4297"/>
                    <a:pt x="21546" y="4333"/>
                    <a:pt x="21333" y="4333"/>
                  </a:cubicBezTo>
                  <a:cubicBezTo>
                    <a:pt x="21178" y="4333"/>
                    <a:pt x="21029" y="4314"/>
                    <a:pt x="20898" y="4248"/>
                  </a:cubicBezTo>
                  <a:cubicBezTo>
                    <a:pt x="20381" y="3982"/>
                    <a:pt x="20244" y="3388"/>
                    <a:pt x="19578" y="3388"/>
                  </a:cubicBezTo>
                  <a:cubicBezTo>
                    <a:pt x="19523" y="3388"/>
                    <a:pt x="19464" y="3392"/>
                    <a:pt x="19401" y="3401"/>
                  </a:cubicBezTo>
                  <a:cubicBezTo>
                    <a:pt x="19300" y="3741"/>
                    <a:pt x="19742" y="4403"/>
                    <a:pt x="19502" y="4703"/>
                  </a:cubicBezTo>
                  <a:cubicBezTo>
                    <a:pt x="19474" y="4744"/>
                    <a:pt x="18988" y="4845"/>
                    <a:pt x="18915" y="4869"/>
                  </a:cubicBezTo>
                  <a:cubicBezTo>
                    <a:pt x="18634" y="4956"/>
                    <a:pt x="18388" y="5007"/>
                    <a:pt x="18104" y="5007"/>
                  </a:cubicBezTo>
                  <a:cubicBezTo>
                    <a:pt x="18057" y="5007"/>
                    <a:pt x="18008" y="5005"/>
                    <a:pt x="17958" y="5002"/>
                  </a:cubicBezTo>
                  <a:cubicBezTo>
                    <a:pt x="17257" y="4958"/>
                    <a:pt x="16308" y="4009"/>
                    <a:pt x="16649" y="3268"/>
                  </a:cubicBezTo>
                  <a:cubicBezTo>
                    <a:pt x="16811" y="2919"/>
                    <a:pt x="17257" y="2692"/>
                    <a:pt x="17131" y="2218"/>
                  </a:cubicBezTo>
                  <a:cubicBezTo>
                    <a:pt x="17050" y="1926"/>
                    <a:pt x="16786" y="1874"/>
                    <a:pt x="16486" y="1874"/>
                  </a:cubicBezTo>
                  <a:cubicBezTo>
                    <a:pt x="16316" y="1874"/>
                    <a:pt x="16134" y="1891"/>
                    <a:pt x="15968" y="1891"/>
                  </a:cubicBezTo>
                  <a:cubicBezTo>
                    <a:pt x="15917" y="1891"/>
                    <a:pt x="15869" y="1889"/>
                    <a:pt x="15822" y="1885"/>
                  </a:cubicBezTo>
                  <a:cubicBezTo>
                    <a:pt x="14905" y="1792"/>
                    <a:pt x="13966" y="1630"/>
                    <a:pt x="13236" y="1062"/>
                  </a:cubicBezTo>
                  <a:cubicBezTo>
                    <a:pt x="12709" y="649"/>
                    <a:pt x="12048" y="401"/>
                    <a:pt x="11472" y="29"/>
                  </a:cubicBezTo>
                  <a:lnTo>
                    <a:pt x="11472" y="29"/>
                  </a:lnTo>
                  <a:cubicBezTo>
                    <a:pt x="11424" y="618"/>
                    <a:pt x="11793" y="1285"/>
                    <a:pt x="11005" y="1285"/>
                  </a:cubicBezTo>
                  <a:cubicBezTo>
                    <a:pt x="10936" y="1285"/>
                    <a:pt x="10858" y="1280"/>
                    <a:pt x="10771" y="1269"/>
                  </a:cubicBezTo>
                  <a:cubicBezTo>
                    <a:pt x="10252" y="1204"/>
                    <a:pt x="10377" y="1030"/>
                    <a:pt x="10183" y="661"/>
                  </a:cubicBezTo>
                  <a:cubicBezTo>
                    <a:pt x="9956" y="248"/>
                    <a:pt x="9530" y="134"/>
                    <a:pt x="909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3"/>
            <p:cNvSpPr/>
            <p:nvPr/>
          </p:nvSpPr>
          <p:spPr>
            <a:xfrm>
              <a:off x="3937725" y="4955125"/>
              <a:ext cx="34075" cy="39475"/>
            </a:xfrm>
            <a:custGeom>
              <a:avLst/>
              <a:gdLst/>
              <a:ahLst/>
              <a:cxnLst/>
              <a:rect l="l" t="t" r="r" b="b"/>
              <a:pathLst>
                <a:path w="1363" h="1579" extrusionOk="0">
                  <a:moveTo>
                    <a:pt x="487" y="1"/>
                  </a:moveTo>
                  <a:cubicBezTo>
                    <a:pt x="334" y="1"/>
                    <a:pt x="168" y="14"/>
                    <a:pt x="0" y="14"/>
                  </a:cubicBezTo>
                  <a:cubicBezTo>
                    <a:pt x="114" y="220"/>
                    <a:pt x="208" y="375"/>
                    <a:pt x="219" y="622"/>
                  </a:cubicBezTo>
                  <a:cubicBezTo>
                    <a:pt x="219" y="735"/>
                    <a:pt x="174" y="930"/>
                    <a:pt x="219" y="1043"/>
                  </a:cubicBezTo>
                  <a:cubicBezTo>
                    <a:pt x="260" y="1168"/>
                    <a:pt x="754" y="1578"/>
                    <a:pt x="928" y="1578"/>
                  </a:cubicBezTo>
                  <a:cubicBezTo>
                    <a:pt x="1115" y="1578"/>
                    <a:pt x="1196" y="1424"/>
                    <a:pt x="1196" y="1262"/>
                  </a:cubicBezTo>
                  <a:cubicBezTo>
                    <a:pt x="1209" y="1056"/>
                    <a:pt x="1042" y="1003"/>
                    <a:pt x="1014" y="848"/>
                  </a:cubicBezTo>
                  <a:cubicBezTo>
                    <a:pt x="949" y="536"/>
                    <a:pt x="1362" y="375"/>
                    <a:pt x="990" y="115"/>
                  </a:cubicBezTo>
                  <a:cubicBezTo>
                    <a:pt x="858" y="21"/>
                    <a:pt x="683" y="1"/>
                    <a:pt x="48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3"/>
            <p:cNvSpPr/>
            <p:nvPr/>
          </p:nvSpPr>
          <p:spPr>
            <a:xfrm>
              <a:off x="3834350" y="3763925"/>
              <a:ext cx="339325" cy="207850"/>
            </a:xfrm>
            <a:custGeom>
              <a:avLst/>
              <a:gdLst/>
              <a:ahLst/>
              <a:cxnLst/>
              <a:rect l="l" t="t" r="r" b="b"/>
              <a:pathLst>
                <a:path w="13573" h="8314" extrusionOk="0">
                  <a:moveTo>
                    <a:pt x="12770" y="0"/>
                  </a:moveTo>
                  <a:cubicBezTo>
                    <a:pt x="12429" y="288"/>
                    <a:pt x="11529" y="601"/>
                    <a:pt x="11209" y="795"/>
                  </a:cubicBezTo>
                  <a:cubicBezTo>
                    <a:pt x="9819" y="1643"/>
                    <a:pt x="8015" y="1764"/>
                    <a:pt x="6487" y="2210"/>
                  </a:cubicBezTo>
                  <a:cubicBezTo>
                    <a:pt x="5550" y="2486"/>
                    <a:pt x="4721" y="2931"/>
                    <a:pt x="3767" y="2931"/>
                  </a:cubicBezTo>
                  <a:cubicBezTo>
                    <a:pt x="3515" y="2931"/>
                    <a:pt x="3254" y="2900"/>
                    <a:pt x="2980" y="2827"/>
                  </a:cubicBezTo>
                  <a:cubicBezTo>
                    <a:pt x="2344" y="2651"/>
                    <a:pt x="1785" y="2486"/>
                    <a:pt x="1196" y="2384"/>
                  </a:cubicBezTo>
                  <a:lnTo>
                    <a:pt x="1188" y="2384"/>
                  </a:lnTo>
                  <a:cubicBezTo>
                    <a:pt x="661" y="2619"/>
                    <a:pt x="0" y="2818"/>
                    <a:pt x="535" y="3560"/>
                  </a:cubicBezTo>
                  <a:cubicBezTo>
                    <a:pt x="836" y="3974"/>
                    <a:pt x="1188" y="4034"/>
                    <a:pt x="1104" y="4642"/>
                  </a:cubicBezTo>
                  <a:cubicBezTo>
                    <a:pt x="1074" y="4943"/>
                    <a:pt x="949" y="5129"/>
                    <a:pt x="917" y="5416"/>
                  </a:cubicBezTo>
                  <a:cubicBezTo>
                    <a:pt x="896" y="5652"/>
                    <a:pt x="982" y="5891"/>
                    <a:pt x="1031" y="6118"/>
                  </a:cubicBezTo>
                  <a:cubicBezTo>
                    <a:pt x="1391" y="6178"/>
                    <a:pt x="1845" y="6251"/>
                    <a:pt x="1865" y="6625"/>
                  </a:cubicBezTo>
                  <a:cubicBezTo>
                    <a:pt x="1877" y="6799"/>
                    <a:pt x="1712" y="7005"/>
                    <a:pt x="1549" y="7200"/>
                  </a:cubicBezTo>
                  <a:cubicBezTo>
                    <a:pt x="1289" y="7529"/>
                    <a:pt x="1031" y="7869"/>
                    <a:pt x="1549" y="8182"/>
                  </a:cubicBezTo>
                  <a:cubicBezTo>
                    <a:pt x="1648" y="8241"/>
                    <a:pt x="1749" y="8263"/>
                    <a:pt x="1850" y="8263"/>
                  </a:cubicBezTo>
                  <a:cubicBezTo>
                    <a:pt x="2150" y="8263"/>
                    <a:pt x="2455" y="8068"/>
                    <a:pt x="2725" y="8047"/>
                  </a:cubicBezTo>
                  <a:cubicBezTo>
                    <a:pt x="2749" y="8045"/>
                    <a:pt x="2773" y="8044"/>
                    <a:pt x="2797" y="8044"/>
                  </a:cubicBezTo>
                  <a:cubicBezTo>
                    <a:pt x="3109" y="8044"/>
                    <a:pt x="3400" y="8242"/>
                    <a:pt x="3705" y="8242"/>
                  </a:cubicBezTo>
                  <a:cubicBezTo>
                    <a:pt x="3745" y="8242"/>
                    <a:pt x="3787" y="8238"/>
                    <a:pt x="3828" y="8230"/>
                  </a:cubicBezTo>
                  <a:cubicBezTo>
                    <a:pt x="4229" y="8161"/>
                    <a:pt x="4261" y="7841"/>
                    <a:pt x="4549" y="7643"/>
                  </a:cubicBezTo>
                  <a:cubicBezTo>
                    <a:pt x="4684" y="7552"/>
                    <a:pt x="4829" y="7515"/>
                    <a:pt x="4977" y="7515"/>
                  </a:cubicBezTo>
                  <a:cubicBezTo>
                    <a:pt x="5202" y="7515"/>
                    <a:pt x="5435" y="7599"/>
                    <a:pt x="5652" y="7707"/>
                  </a:cubicBezTo>
                  <a:cubicBezTo>
                    <a:pt x="6045" y="7894"/>
                    <a:pt x="6300" y="8068"/>
                    <a:pt x="6747" y="8088"/>
                  </a:cubicBezTo>
                  <a:cubicBezTo>
                    <a:pt x="6778" y="8090"/>
                    <a:pt x="6809" y="8091"/>
                    <a:pt x="6839" y="8091"/>
                  </a:cubicBezTo>
                  <a:cubicBezTo>
                    <a:pt x="7050" y="8091"/>
                    <a:pt x="7254" y="8052"/>
                    <a:pt x="7458" y="8052"/>
                  </a:cubicBezTo>
                  <a:cubicBezTo>
                    <a:pt x="7540" y="8052"/>
                    <a:pt x="7621" y="8058"/>
                    <a:pt x="7703" y="8075"/>
                  </a:cubicBezTo>
                  <a:cubicBezTo>
                    <a:pt x="7907" y="8126"/>
                    <a:pt x="8154" y="8314"/>
                    <a:pt x="8389" y="8314"/>
                  </a:cubicBezTo>
                  <a:cubicBezTo>
                    <a:pt x="8491" y="8314"/>
                    <a:pt x="8591" y="8278"/>
                    <a:pt x="8684" y="8182"/>
                  </a:cubicBezTo>
                  <a:cubicBezTo>
                    <a:pt x="8964" y="7894"/>
                    <a:pt x="8736" y="7241"/>
                    <a:pt x="8644" y="6953"/>
                  </a:cubicBezTo>
                  <a:cubicBezTo>
                    <a:pt x="8404" y="6191"/>
                    <a:pt x="8644" y="6219"/>
                    <a:pt x="9344" y="6013"/>
                  </a:cubicBezTo>
                  <a:cubicBezTo>
                    <a:pt x="10058" y="5798"/>
                    <a:pt x="10058" y="5591"/>
                    <a:pt x="9831" y="4943"/>
                  </a:cubicBezTo>
                  <a:cubicBezTo>
                    <a:pt x="9333" y="3548"/>
                    <a:pt x="10573" y="3994"/>
                    <a:pt x="11241" y="3240"/>
                  </a:cubicBezTo>
                  <a:cubicBezTo>
                    <a:pt x="11728" y="2692"/>
                    <a:pt x="11728" y="2692"/>
                    <a:pt x="12511" y="2644"/>
                  </a:cubicBezTo>
                  <a:cubicBezTo>
                    <a:pt x="12944" y="2619"/>
                    <a:pt x="13172" y="2486"/>
                    <a:pt x="13305" y="2230"/>
                  </a:cubicBezTo>
                  <a:cubicBezTo>
                    <a:pt x="13378" y="2084"/>
                    <a:pt x="13427" y="1910"/>
                    <a:pt x="13471" y="1683"/>
                  </a:cubicBezTo>
                  <a:cubicBezTo>
                    <a:pt x="13573" y="1063"/>
                    <a:pt x="13419" y="889"/>
                    <a:pt x="13037" y="455"/>
                  </a:cubicBezTo>
                  <a:cubicBezTo>
                    <a:pt x="12925" y="321"/>
                    <a:pt x="12839" y="167"/>
                    <a:pt x="1277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3"/>
            <p:cNvSpPr/>
            <p:nvPr/>
          </p:nvSpPr>
          <p:spPr>
            <a:xfrm>
              <a:off x="3830200" y="3819675"/>
              <a:ext cx="655425" cy="584650"/>
            </a:xfrm>
            <a:custGeom>
              <a:avLst/>
              <a:gdLst/>
              <a:ahLst/>
              <a:cxnLst/>
              <a:rect l="l" t="t" r="r" b="b"/>
              <a:pathLst>
                <a:path w="26217" h="23386" extrusionOk="0">
                  <a:moveTo>
                    <a:pt x="13471" y="0"/>
                  </a:moveTo>
                  <a:cubicBezTo>
                    <a:pt x="13338" y="256"/>
                    <a:pt x="13110" y="389"/>
                    <a:pt x="12677" y="414"/>
                  </a:cubicBezTo>
                  <a:cubicBezTo>
                    <a:pt x="11894" y="462"/>
                    <a:pt x="11894" y="462"/>
                    <a:pt x="11407" y="1010"/>
                  </a:cubicBezTo>
                  <a:cubicBezTo>
                    <a:pt x="10739" y="1764"/>
                    <a:pt x="9499" y="1318"/>
                    <a:pt x="9997" y="2713"/>
                  </a:cubicBezTo>
                  <a:cubicBezTo>
                    <a:pt x="10224" y="3361"/>
                    <a:pt x="10224" y="3568"/>
                    <a:pt x="9510" y="3783"/>
                  </a:cubicBezTo>
                  <a:cubicBezTo>
                    <a:pt x="8810" y="3989"/>
                    <a:pt x="8570" y="3961"/>
                    <a:pt x="8810" y="4723"/>
                  </a:cubicBezTo>
                  <a:cubicBezTo>
                    <a:pt x="8902" y="5011"/>
                    <a:pt x="9130" y="5664"/>
                    <a:pt x="8850" y="5952"/>
                  </a:cubicBezTo>
                  <a:cubicBezTo>
                    <a:pt x="8757" y="6048"/>
                    <a:pt x="8657" y="6084"/>
                    <a:pt x="8555" y="6084"/>
                  </a:cubicBezTo>
                  <a:cubicBezTo>
                    <a:pt x="8320" y="6084"/>
                    <a:pt x="8073" y="5896"/>
                    <a:pt x="7869" y="5845"/>
                  </a:cubicBezTo>
                  <a:cubicBezTo>
                    <a:pt x="7787" y="5828"/>
                    <a:pt x="7706" y="5822"/>
                    <a:pt x="7624" y="5822"/>
                  </a:cubicBezTo>
                  <a:cubicBezTo>
                    <a:pt x="7420" y="5822"/>
                    <a:pt x="7216" y="5861"/>
                    <a:pt x="7005" y="5861"/>
                  </a:cubicBezTo>
                  <a:cubicBezTo>
                    <a:pt x="6975" y="5861"/>
                    <a:pt x="6944" y="5860"/>
                    <a:pt x="6913" y="5858"/>
                  </a:cubicBezTo>
                  <a:cubicBezTo>
                    <a:pt x="6466" y="5838"/>
                    <a:pt x="6211" y="5664"/>
                    <a:pt x="5818" y="5477"/>
                  </a:cubicBezTo>
                  <a:cubicBezTo>
                    <a:pt x="5601" y="5369"/>
                    <a:pt x="5368" y="5285"/>
                    <a:pt x="5143" y="5285"/>
                  </a:cubicBezTo>
                  <a:cubicBezTo>
                    <a:pt x="4995" y="5285"/>
                    <a:pt x="4850" y="5322"/>
                    <a:pt x="4715" y="5413"/>
                  </a:cubicBezTo>
                  <a:cubicBezTo>
                    <a:pt x="4427" y="5611"/>
                    <a:pt x="4395" y="5931"/>
                    <a:pt x="3994" y="6000"/>
                  </a:cubicBezTo>
                  <a:cubicBezTo>
                    <a:pt x="3953" y="6008"/>
                    <a:pt x="3911" y="6012"/>
                    <a:pt x="3871" y="6012"/>
                  </a:cubicBezTo>
                  <a:cubicBezTo>
                    <a:pt x="3566" y="6012"/>
                    <a:pt x="3275" y="5814"/>
                    <a:pt x="2963" y="5814"/>
                  </a:cubicBezTo>
                  <a:cubicBezTo>
                    <a:pt x="2939" y="5814"/>
                    <a:pt x="2915" y="5815"/>
                    <a:pt x="2891" y="5817"/>
                  </a:cubicBezTo>
                  <a:cubicBezTo>
                    <a:pt x="2621" y="5838"/>
                    <a:pt x="2316" y="6033"/>
                    <a:pt x="2016" y="6033"/>
                  </a:cubicBezTo>
                  <a:cubicBezTo>
                    <a:pt x="1915" y="6033"/>
                    <a:pt x="1814" y="6011"/>
                    <a:pt x="1715" y="5952"/>
                  </a:cubicBezTo>
                  <a:cubicBezTo>
                    <a:pt x="1197" y="5639"/>
                    <a:pt x="1455" y="5299"/>
                    <a:pt x="1715" y="4970"/>
                  </a:cubicBezTo>
                  <a:lnTo>
                    <a:pt x="1715" y="4970"/>
                  </a:lnTo>
                  <a:cubicBezTo>
                    <a:pt x="1176" y="5031"/>
                    <a:pt x="580" y="5185"/>
                    <a:pt x="406" y="5477"/>
                  </a:cubicBezTo>
                  <a:cubicBezTo>
                    <a:pt x="0" y="6146"/>
                    <a:pt x="787" y="6880"/>
                    <a:pt x="993" y="7426"/>
                  </a:cubicBezTo>
                  <a:cubicBezTo>
                    <a:pt x="1249" y="8104"/>
                    <a:pt x="1289" y="8818"/>
                    <a:pt x="1878" y="9324"/>
                  </a:cubicBezTo>
                  <a:cubicBezTo>
                    <a:pt x="2104" y="9519"/>
                    <a:pt x="2260" y="9596"/>
                    <a:pt x="2373" y="9596"/>
                  </a:cubicBezTo>
                  <a:cubicBezTo>
                    <a:pt x="2706" y="9596"/>
                    <a:pt x="2658" y="8916"/>
                    <a:pt x="2952" y="8631"/>
                  </a:cubicBezTo>
                  <a:cubicBezTo>
                    <a:pt x="3025" y="8558"/>
                    <a:pt x="3434" y="8509"/>
                    <a:pt x="3572" y="8424"/>
                  </a:cubicBezTo>
                  <a:cubicBezTo>
                    <a:pt x="3706" y="8343"/>
                    <a:pt x="3839" y="8217"/>
                    <a:pt x="3933" y="8104"/>
                  </a:cubicBezTo>
                  <a:cubicBezTo>
                    <a:pt x="4228" y="7743"/>
                    <a:pt x="4180" y="7426"/>
                    <a:pt x="4200" y="6981"/>
                  </a:cubicBezTo>
                  <a:cubicBezTo>
                    <a:pt x="4297" y="6958"/>
                    <a:pt x="4398" y="6947"/>
                    <a:pt x="4502" y="6947"/>
                  </a:cubicBezTo>
                  <a:cubicBezTo>
                    <a:pt x="5235" y="6947"/>
                    <a:pt x="6082" y="7495"/>
                    <a:pt x="6264" y="8148"/>
                  </a:cubicBezTo>
                  <a:cubicBezTo>
                    <a:pt x="6426" y="8736"/>
                    <a:pt x="6232" y="9417"/>
                    <a:pt x="6406" y="9973"/>
                  </a:cubicBezTo>
                  <a:cubicBezTo>
                    <a:pt x="6653" y="10788"/>
                    <a:pt x="7561" y="11428"/>
                    <a:pt x="8202" y="11902"/>
                  </a:cubicBezTo>
                  <a:cubicBezTo>
                    <a:pt x="8797" y="12336"/>
                    <a:pt x="9531" y="12685"/>
                    <a:pt x="9543" y="13499"/>
                  </a:cubicBezTo>
                  <a:cubicBezTo>
                    <a:pt x="9525" y="13502"/>
                    <a:pt x="9506" y="13503"/>
                    <a:pt x="9487" y="13503"/>
                  </a:cubicBezTo>
                  <a:cubicBezTo>
                    <a:pt x="9085" y="13503"/>
                    <a:pt x="8425" y="13053"/>
                    <a:pt x="8015" y="13053"/>
                  </a:cubicBezTo>
                  <a:cubicBezTo>
                    <a:pt x="7892" y="13053"/>
                    <a:pt x="7791" y="13094"/>
                    <a:pt x="7727" y="13200"/>
                  </a:cubicBezTo>
                  <a:cubicBezTo>
                    <a:pt x="7439" y="13694"/>
                    <a:pt x="8355" y="14614"/>
                    <a:pt x="8623" y="14955"/>
                  </a:cubicBezTo>
                  <a:cubicBezTo>
                    <a:pt x="9223" y="15729"/>
                    <a:pt x="9697" y="15778"/>
                    <a:pt x="10573" y="16037"/>
                  </a:cubicBezTo>
                  <a:cubicBezTo>
                    <a:pt x="11407" y="16285"/>
                    <a:pt x="10726" y="16873"/>
                    <a:pt x="11222" y="17399"/>
                  </a:cubicBezTo>
                  <a:cubicBezTo>
                    <a:pt x="11365" y="17557"/>
                    <a:pt x="11651" y="17597"/>
                    <a:pt x="11956" y="17597"/>
                  </a:cubicBezTo>
                  <a:cubicBezTo>
                    <a:pt x="12273" y="17597"/>
                    <a:pt x="12610" y="17554"/>
                    <a:pt x="12831" y="17554"/>
                  </a:cubicBezTo>
                  <a:cubicBezTo>
                    <a:pt x="13626" y="17574"/>
                    <a:pt x="13986" y="18068"/>
                    <a:pt x="14679" y="18377"/>
                  </a:cubicBezTo>
                  <a:cubicBezTo>
                    <a:pt x="15069" y="18542"/>
                    <a:pt x="15381" y="18461"/>
                    <a:pt x="15770" y="18542"/>
                  </a:cubicBezTo>
                  <a:cubicBezTo>
                    <a:pt x="16285" y="18648"/>
                    <a:pt x="16390" y="18923"/>
                    <a:pt x="16670" y="19305"/>
                  </a:cubicBezTo>
                  <a:cubicBezTo>
                    <a:pt x="17112" y="19945"/>
                    <a:pt x="17639" y="20545"/>
                    <a:pt x="18113" y="21153"/>
                  </a:cubicBezTo>
                  <a:cubicBezTo>
                    <a:pt x="18555" y="21709"/>
                    <a:pt x="19102" y="22183"/>
                    <a:pt x="19710" y="22544"/>
                  </a:cubicBezTo>
                  <a:cubicBezTo>
                    <a:pt x="20103" y="22770"/>
                    <a:pt x="20805" y="23277"/>
                    <a:pt x="21352" y="23371"/>
                  </a:cubicBezTo>
                  <a:cubicBezTo>
                    <a:pt x="21402" y="23381"/>
                    <a:pt x="21454" y="23386"/>
                    <a:pt x="21504" y="23386"/>
                  </a:cubicBezTo>
                  <a:cubicBezTo>
                    <a:pt x="21555" y="23386"/>
                    <a:pt x="21603" y="23381"/>
                    <a:pt x="21647" y="23371"/>
                  </a:cubicBezTo>
                  <a:cubicBezTo>
                    <a:pt x="21587" y="22978"/>
                    <a:pt x="21084" y="22690"/>
                    <a:pt x="20825" y="22422"/>
                  </a:cubicBezTo>
                  <a:cubicBezTo>
                    <a:pt x="20464" y="22061"/>
                    <a:pt x="20452" y="21688"/>
                    <a:pt x="20184" y="21234"/>
                  </a:cubicBezTo>
                  <a:cubicBezTo>
                    <a:pt x="19495" y="20071"/>
                    <a:pt x="18121" y="19771"/>
                    <a:pt x="17237" y="18850"/>
                  </a:cubicBezTo>
                  <a:cubicBezTo>
                    <a:pt x="16904" y="18514"/>
                    <a:pt x="16763" y="18080"/>
                    <a:pt x="16451" y="17707"/>
                  </a:cubicBezTo>
                  <a:cubicBezTo>
                    <a:pt x="16038" y="17213"/>
                    <a:pt x="15462" y="16884"/>
                    <a:pt x="14967" y="16471"/>
                  </a:cubicBezTo>
                  <a:cubicBezTo>
                    <a:pt x="14266" y="15891"/>
                    <a:pt x="14047" y="15129"/>
                    <a:pt x="13564" y="14407"/>
                  </a:cubicBezTo>
                  <a:cubicBezTo>
                    <a:pt x="13224" y="13901"/>
                    <a:pt x="12664" y="13593"/>
                    <a:pt x="12348" y="13086"/>
                  </a:cubicBezTo>
                  <a:cubicBezTo>
                    <a:pt x="12028" y="12563"/>
                    <a:pt x="12016" y="11931"/>
                    <a:pt x="11729" y="11415"/>
                  </a:cubicBezTo>
                  <a:cubicBezTo>
                    <a:pt x="11388" y="10807"/>
                    <a:pt x="10945" y="10796"/>
                    <a:pt x="10500" y="10394"/>
                  </a:cubicBezTo>
                  <a:cubicBezTo>
                    <a:pt x="10005" y="9932"/>
                    <a:pt x="10118" y="9466"/>
                    <a:pt x="10358" y="8983"/>
                  </a:cubicBezTo>
                  <a:cubicBezTo>
                    <a:pt x="10479" y="8704"/>
                    <a:pt x="10532" y="8590"/>
                    <a:pt x="10585" y="8290"/>
                  </a:cubicBezTo>
                  <a:cubicBezTo>
                    <a:pt x="10625" y="8064"/>
                    <a:pt x="10541" y="7654"/>
                    <a:pt x="10739" y="7475"/>
                  </a:cubicBezTo>
                  <a:cubicBezTo>
                    <a:pt x="10810" y="7411"/>
                    <a:pt x="10881" y="7383"/>
                    <a:pt x="10949" y="7383"/>
                  </a:cubicBezTo>
                  <a:cubicBezTo>
                    <a:pt x="11395" y="7383"/>
                    <a:pt x="11780" y="8575"/>
                    <a:pt x="12036" y="8818"/>
                  </a:cubicBezTo>
                  <a:cubicBezTo>
                    <a:pt x="12224" y="9001"/>
                    <a:pt x="12437" y="9078"/>
                    <a:pt x="12657" y="9078"/>
                  </a:cubicBezTo>
                  <a:cubicBezTo>
                    <a:pt x="13054" y="9078"/>
                    <a:pt x="13473" y="8830"/>
                    <a:pt x="13812" y="8517"/>
                  </a:cubicBezTo>
                  <a:cubicBezTo>
                    <a:pt x="14250" y="8107"/>
                    <a:pt x="14313" y="7894"/>
                    <a:pt x="14611" y="7894"/>
                  </a:cubicBezTo>
                  <a:cubicBezTo>
                    <a:pt x="14755" y="7894"/>
                    <a:pt x="14954" y="7943"/>
                    <a:pt x="15275" y="8043"/>
                  </a:cubicBezTo>
                  <a:cubicBezTo>
                    <a:pt x="15688" y="8169"/>
                    <a:pt x="16082" y="8242"/>
                    <a:pt x="16504" y="8262"/>
                  </a:cubicBezTo>
                  <a:cubicBezTo>
                    <a:pt x="16526" y="8263"/>
                    <a:pt x="16549" y="8264"/>
                    <a:pt x="16572" y="8264"/>
                  </a:cubicBezTo>
                  <a:cubicBezTo>
                    <a:pt x="17002" y="8264"/>
                    <a:pt x="17443" y="8101"/>
                    <a:pt x="17868" y="8101"/>
                  </a:cubicBezTo>
                  <a:cubicBezTo>
                    <a:pt x="17898" y="8101"/>
                    <a:pt x="17929" y="8102"/>
                    <a:pt x="17959" y="8104"/>
                  </a:cubicBezTo>
                  <a:cubicBezTo>
                    <a:pt x="18558" y="8147"/>
                    <a:pt x="18896" y="8673"/>
                    <a:pt x="19559" y="8673"/>
                  </a:cubicBezTo>
                  <a:cubicBezTo>
                    <a:pt x="19578" y="8673"/>
                    <a:pt x="19597" y="8673"/>
                    <a:pt x="19617" y="8672"/>
                  </a:cubicBezTo>
                  <a:cubicBezTo>
                    <a:pt x="20216" y="8645"/>
                    <a:pt x="20796" y="8463"/>
                    <a:pt x="21368" y="8463"/>
                  </a:cubicBezTo>
                  <a:cubicBezTo>
                    <a:pt x="21656" y="8463"/>
                    <a:pt x="21942" y="8509"/>
                    <a:pt x="22227" y="8643"/>
                  </a:cubicBezTo>
                  <a:cubicBezTo>
                    <a:pt x="22917" y="8963"/>
                    <a:pt x="23661" y="9652"/>
                    <a:pt x="24478" y="9652"/>
                  </a:cubicBezTo>
                  <a:cubicBezTo>
                    <a:pt x="24603" y="9652"/>
                    <a:pt x="24730" y="9636"/>
                    <a:pt x="24858" y="9600"/>
                  </a:cubicBezTo>
                  <a:cubicBezTo>
                    <a:pt x="25065" y="9551"/>
                    <a:pt x="25179" y="9458"/>
                    <a:pt x="25239" y="9332"/>
                  </a:cubicBezTo>
                  <a:cubicBezTo>
                    <a:pt x="25374" y="9044"/>
                    <a:pt x="25199" y="8582"/>
                    <a:pt x="25239" y="8156"/>
                  </a:cubicBezTo>
                  <a:cubicBezTo>
                    <a:pt x="25608" y="8064"/>
                    <a:pt x="26216" y="8075"/>
                    <a:pt x="26063" y="7529"/>
                  </a:cubicBezTo>
                  <a:cubicBezTo>
                    <a:pt x="25900" y="6953"/>
                    <a:pt x="24907" y="7074"/>
                    <a:pt x="24652" y="6446"/>
                  </a:cubicBezTo>
                  <a:cubicBezTo>
                    <a:pt x="24339" y="5692"/>
                    <a:pt x="24599" y="4301"/>
                    <a:pt x="23950" y="3661"/>
                  </a:cubicBezTo>
                  <a:lnTo>
                    <a:pt x="23939" y="3661"/>
                  </a:lnTo>
                  <a:cubicBezTo>
                    <a:pt x="23909" y="3620"/>
                    <a:pt x="23866" y="3588"/>
                    <a:pt x="23825" y="3559"/>
                  </a:cubicBezTo>
                  <a:cubicBezTo>
                    <a:pt x="23674" y="3451"/>
                    <a:pt x="23511" y="3407"/>
                    <a:pt x="23347" y="3407"/>
                  </a:cubicBezTo>
                  <a:cubicBezTo>
                    <a:pt x="23040" y="3407"/>
                    <a:pt x="22724" y="3558"/>
                    <a:pt x="22455" y="3714"/>
                  </a:cubicBezTo>
                  <a:cubicBezTo>
                    <a:pt x="21835" y="4066"/>
                    <a:pt x="21358" y="4220"/>
                    <a:pt x="20718" y="4220"/>
                  </a:cubicBezTo>
                  <a:cubicBezTo>
                    <a:pt x="20571" y="4220"/>
                    <a:pt x="20414" y="4212"/>
                    <a:pt x="20245" y="4196"/>
                  </a:cubicBezTo>
                  <a:cubicBezTo>
                    <a:pt x="19390" y="4123"/>
                    <a:pt x="18908" y="3495"/>
                    <a:pt x="18141" y="3267"/>
                  </a:cubicBezTo>
                  <a:cubicBezTo>
                    <a:pt x="17931" y="3205"/>
                    <a:pt x="17739" y="3188"/>
                    <a:pt x="17563" y="3188"/>
                  </a:cubicBezTo>
                  <a:cubicBezTo>
                    <a:pt x="17358" y="3188"/>
                    <a:pt x="17173" y="3211"/>
                    <a:pt x="17003" y="3211"/>
                  </a:cubicBezTo>
                  <a:cubicBezTo>
                    <a:pt x="16644" y="3211"/>
                    <a:pt x="16350" y="3110"/>
                    <a:pt x="16070" y="2485"/>
                  </a:cubicBezTo>
                  <a:cubicBezTo>
                    <a:pt x="15742" y="1764"/>
                    <a:pt x="15368" y="1143"/>
                    <a:pt x="14679" y="689"/>
                  </a:cubicBezTo>
                  <a:cubicBezTo>
                    <a:pt x="14380" y="494"/>
                    <a:pt x="13913" y="195"/>
                    <a:pt x="1347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3"/>
            <p:cNvSpPr/>
            <p:nvPr/>
          </p:nvSpPr>
          <p:spPr>
            <a:xfrm>
              <a:off x="3843675" y="5308425"/>
              <a:ext cx="57675" cy="71700"/>
            </a:xfrm>
            <a:custGeom>
              <a:avLst/>
              <a:gdLst/>
              <a:ahLst/>
              <a:cxnLst/>
              <a:rect l="l" t="t" r="r" b="b"/>
              <a:pathLst>
                <a:path w="2307" h="2868" extrusionOk="0">
                  <a:moveTo>
                    <a:pt x="512" y="0"/>
                  </a:moveTo>
                  <a:cubicBezTo>
                    <a:pt x="363" y="0"/>
                    <a:pt x="195" y="23"/>
                    <a:pt x="29" y="82"/>
                  </a:cubicBezTo>
                  <a:cubicBezTo>
                    <a:pt x="1" y="455"/>
                    <a:pt x="114" y="816"/>
                    <a:pt x="90" y="1185"/>
                  </a:cubicBezTo>
                  <a:cubicBezTo>
                    <a:pt x="61" y="1566"/>
                    <a:pt x="69" y="1538"/>
                    <a:pt x="390" y="1744"/>
                  </a:cubicBezTo>
                  <a:cubicBezTo>
                    <a:pt x="701" y="1939"/>
                    <a:pt x="989" y="2105"/>
                    <a:pt x="1164" y="2413"/>
                  </a:cubicBezTo>
                  <a:cubicBezTo>
                    <a:pt x="1315" y="2686"/>
                    <a:pt x="1356" y="2867"/>
                    <a:pt x="1707" y="2867"/>
                  </a:cubicBezTo>
                  <a:cubicBezTo>
                    <a:pt x="1715" y="2867"/>
                    <a:pt x="1723" y="2867"/>
                    <a:pt x="1732" y="2867"/>
                  </a:cubicBezTo>
                  <a:cubicBezTo>
                    <a:pt x="2039" y="2855"/>
                    <a:pt x="2307" y="2661"/>
                    <a:pt x="2258" y="2332"/>
                  </a:cubicBezTo>
                  <a:cubicBezTo>
                    <a:pt x="2218" y="2032"/>
                    <a:pt x="1938" y="2019"/>
                    <a:pt x="1833" y="1793"/>
                  </a:cubicBezTo>
                  <a:cubicBezTo>
                    <a:pt x="1719" y="1578"/>
                    <a:pt x="1886" y="1290"/>
                    <a:pt x="1711" y="1071"/>
                  </a:cubicBezTo>
                  <a:cubicBezTo>
                    <a:pt x="1565" y="885"/>
                    <a:pt x="1339" y="917"/>
                    <a:pt x="1225" y="670"/>
                  </a:cubicBezTo>
                  <a:cubicBezTo>
                    <a:pt x="1103" y="382"/>
                    <a:pt x="1225" y="176"/>
                    <a:pt x="864" y="49"/>
                  </a:cubicBezTo>
                  <a:cubicBezTo>
                    <a:pt x="774" y="20"/>
                    <a:pt x="651" y="0"/>
                    <a:pt x="51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3"/>
            <p:cNvSpPr/>
            <p:nvPr/>
          </p:nvSpPr>
          <p:spPr>
            <a:xfrm>
              <a:off x="3747700" y="554425"/>
              <a:ext cx="910700" cy="1979900"/>
            </a:xfrm>
            <a:custGeom>
              <a:avLst/>
              <a:gdLst/>
              <a:ahLst/>
              <a:cxnLst/>
              <a:rect l="l" t="t" r="r" b="b"/>
              <a:pathLst>
                <a:path w="36428" h="79196" extrusionOk="0">
                  <a:moveTo>
                    <a:pt x="26401" y="1"/>
                  </a:moveTo>
                  <a:cubicBezTo>
                    <a:pt x="26360" y="1"/>
                    <a:pt x="26316" y="3"/>
                    <a:pt x="26270" y="9"/>
                  </a:cubicBezTo>
                  <a:cubicBezTo>
                    <a:pt x="25268" y="142"/>
                    <a:pt x="25447" y="1317"/>
                    <a:pt x="25447" y="2031"/>
                  </a:cubicBezTo>
                  <a:cubicBezTo>
                    <a:pt x="25447" y="2961"/>
                    <a:pt x="25563" y="3941"/>
                    <a:pt x="24480" y="3941"/>
                  </a:cubicBezTo>
                  <a:cubicBezTo>
                    <a:pt x="24458" y="3941"/>
                    <a:pt x="24435" y="3941"/>
                    <a:pt x="24412" y="3940"/>
                  </a:cubicBezTo>
                  <a:cubicBezTo>
                    <a:pt x="23630" y="3920"/>
                    <a:pt x="22917" y="3487"/>
                    <a:pt x="22094" y="3487"/>
                  </a:cubicBezTo>
                  <a:cubicBezTo>
                    <a:pt x="20805" y="3487"/>
                    <a:pt x="21125" y="4350"/>
                    <a:pt x="20813" y="5330"/>
                  </a:cubicBezTo>
                  <a:cubicBezTo>
                    <a:pt x="20331" y="6941"/>
                    <a:pt x="19523" y="5979"/>
                    <a:pt x="18502" y="6733"/>
                  </a:cubicBezTo>
                  <a:cubicBezTo>
                    <a:pt x="18206" y="6952"/>
                    <a:pt x="17987" y="7281"/>
                    <a:pt x="17833" y="7662"/>
                  </a:cubicBezTo>
                  <a:cubicBezTo>
                    <a:pt x="17566" y="8290"/>
                    <a:pt x="17473" y="9044"/>
                    <a:pt x="17432" y="9644"/>
                  </a:cubicBezTo>
                  <a:cubicBezTo>
                    <a:pt x="17339" y="10921"/>
                    <a:pt x="17185" y="11703"/>
                    <a:pt x="16483" y="12818"/>
                  </a:cubicBezTo>
                  <a:cubicBezTo>
                    <a:pt x="15916" y="13738"/>
                    <a:pt x="15369" y="14707"/>
                    <a:pt x="14789" y="15624"/>
                  </a:cubicBezTo>
                  <a:cubicBezTo>
                    <a:pt x="14140" y="16657"/>
                    <a:pt x="12851" y="16470"/>
                    <a:pt x="12235" y="17366"/>
                  </a:cubicBezTo>
                  <a:cubicBezTo>
                    <a:pt x="11623" y="18242"/>
                    <a:pt x="12211" y="19937"/>
                    <a:pt x="11850" y="20958"/>
                  </a:cubicBezTo>
                  <a:cubicBezTo>
                    <a:pt x="11396" y="22255"/>
                    <a:pt x="10967" y="23399"/>
                    <a:pt x="10366" y="24639"/>
                  </a:cubicBezTo>
                  <a:cubicBezTo>
                    <a:pt x="9746" y="25937"/>
                    <a:pt x="10334" y="26978"/>
                    <a:pt x="10492" y="28280"/>
                  </a:cubicBezTo>
                  <a:cubicBezTo>
                    <a:pt x="10640" y="29567"/>
                    <a:pt x="9991" y="29689"/>
                    <a:pt x="9054" y="29689"/>
                  </a:cubicBezTo>
                  <a:cubicBezTo>
                    <a:pt x="8835" y="29689"/>
                    <a:pt x="8600" y="29683"/>
                    <a:pt x="8355" y="29683"/>
                  </a:cubicBezTo>
                  <a:cubicBezTo>
                    <a:pt x="8347" y="29683"/>
                    <a:pt x="8340" y="29683"/>
                    <a:pt x="8332" y="29683"/>
                  </a:cubicBezTo>
                  <a:cubicBezTo>
                    <a:pt x="5361" y="29683"/>
                    <a:pt x="4942" y="32060"/>
                    <a:pt x="4950" y="34559"/>
                  </a:cubicBezTo>
                  <a:lnTo>
                    <a:pt x="4950" y="36201"/>
                  </a:lnTo>
                  <a:cubicBezTo>
                    <a:pt x="4950" y="38151"/>
                    <a:pt x="4776" y="40417"/>
                    <a:pt x="4869" y="42233"/>
                  </a:cubicBezTo>
                  <a:cubicBezTo>
                    <a:pt x="4881" y="42533"/>
                    <a:pt x="4744" y="43121"/>
                    <a:pt x="4881" y="43388"/>
                  </a:cubicBezTo>
                  <a:cubicBezTo>
                    <a:pt x="5084" y="43802"/>
                    <a:pt x="5684" y="43842"/>
                    <a:pt x="5943" y="44191"/>
                  </a:cubicBezTo>
                  <a:cubicBezTo>
                    <a:pt x="6467" y="44904"/>
                    <a:pt x="6231" y="45820"/>
                    <a:pt x="5717" y="46368"/>
                  </a:cubicBezTo>
                  <a:cubicBezTo>
                    <a:pt x="5356" y="46749"/>
                    <a:pt x="5270" y="46554"/>
                    <a:pt x="5116" y="47134"/>
                  </a:cubicBezTo>
                  <a:cubicBezTo>
                    <a:pt x="4995" y="47596"/>
                    <a:pt x="5137" y="48245"/>
                    <a:pt x="5197" y="48698"/>
                  </a:cubicBezTo>
                  <a:cubicBezTo>
                    <a:pt x="5324" y="49493"/>
                    <a:pt x="5810" y="50341"/>
                    <a:pt x="5696" y="51164"/>
                  </a:cubicBezTo>
                  <a:cubicBezTo>
                    <a:pt x="5558" y="52157"/>
                    <a:pt x="4942" y="52311"/>
                    <a:pt x="4127" y="52752"/>
                  </a:cubicBezTo>
                  <a:cubicBezTo>
                    <a:pt x="3292" y="53207"/>
                    <a:pt x="2867" y="53969"/>
                    <a:pt x="2725" y="54962"/>
                  </a:cubicBezTo>
                  <a:cubicBezTo>
                    <a:pt x="2600" y="55765"/>
                    <a:pt x="3032" y="56681"/>
                    <a:pt x="2725" y="57447"/>
                  </a:cubicBezTo>
                  <a:cubicBezTo>
                    <a:pt x="2577" y="57802"/>
                    <a:pt x="2411" y="57926"/>
                    <a:pt x="2228" y="57926"/>
                  </a:cubicBezTo>
                  <a:cubicBezTo>
                    <a:pt x="1824" y="57926"/>
                    <a:pt x="1333" y="57327"/>
                    <a:pt x="742" y="57269"/>
                  </a:cubicBezTo>
                  <a:cubicBezTo>
                    <a:pt x="394" y="57722"/>
                    <a:pt x="114" y="58403"/>
                    <a:pt x="33" y="59065"/>
                  </a:cubicBezTo>
                  <a:cubicBezTo>
                    <a:pt x="1" y="59385"/>
                    <a:pt x="13" y="59705"/>
                    <a:pt x="85" y="59993"/>
                  </a:cubicBezTo>
                  <a:cubicBezTo>
                    <a:pt x="308" y="60880"/>
                    <a:pt x="1270" y="61273"/>
                    <a:pt x="1488" y="62023"/>
                  </a:cubicBezTo>
                  <a:cubicBezTo>
                    <a:pt x="1764" y="63024"/>
                    <a:pt x="1509" y="64006"/>
                    <a:pt x="1898" y="65048"/>
                  </a:cubicBezTo>
                  <a:cubicBezTo>
                    <a:pt x="2344" y="66211"/>
                    <a:pt x="2911" y="67273"/>
                    <a:pt x="3426" y="68376"/>
                  </a:cubicBezTo>
                  <a:cubicBezTo>
                    <a:pt x="3889" y="69369"/>
                    <a:pt x="4744" y="70411"/>
                    <a:pt x="4950" y="71440"/>
                  </a:cubicBezTo>
                  <a:cubicBezTo>
                    <a:pt x="5149" y="72462"/>
                    <a:pt x="4508" y="72937"/>
                    <a:pt x="4269" y="73792"/>
                  </a:cubicBezTo>
                  <a:cubicBezTo>
                    <a:pt x="4127" y="74299"/>
                    <a:pt x="4188" y="74700"/>
                    <a:pt x="4334" y="75094"/>
                  </a:cubicBezTo>
                  <a:cubicBezTo>
                    <a:pt x="4468" y="75474"/>
                    <a:pt x="4695" y="75835"/>
                    <a:pt x="4890" y="76256"/>
                  </a:cubicBezTo>
                  <a:cubicBezTo>
                    <a:pt x="5230" y="76970"/>
                    <a:pt x="5157" y="77959"/>
                    <a:pt x="5745" y="78547"/>
                  </a:cubicBezTo>
                  <a:cubicBezTo>
                    <a:pt x="6157" y="78964"/>
                    <a:pt x="6733" y="79195"/>
                    <a:pt x="7295" y="79195"/>
                  </a:cubicBezTo>
                  <a:cubicBezTo>
                    <a:pt x="7732" y="79195"/>
                    <a:pt x="8162" y="79055"/>
                    <a:pt x="8501" y="78754"/>
                  </a:cubicBezTo>
                  <a:cubicBezTo>
                    <a:pt x="9203" y="78134"/>
                    <a:pt x="9491" y="77185"/>
                    <a:pt x="10159" y="76524"/>
                  </a:cubicBezTo>
                  <a:cubicBezTo>
                    <a:pt x="11055" y="75640"/>
                    <a:pt x="12344" y="75754"/>
                    <a:pt x="13500" y="75320"/>
                  </a:cubicBezTo>
                  <a:cubicBezTo>
                    <a:pt x="14627" y="74894"/>
                    <a:pt x="15656" y="74185"/>
                    <a:pt x="16277" y="73083"/>
                  </a:cubicBezTo>
                  <a:cubicBezTo>
                    <a:pt x="17120" y="71567"/>
                    <a:pt x="17525" y="69410"/>
                    <a:pt x="17821" y="67719"/>
                  </a:cubicBezTo>
                  <a:cubicBezTo>
                    <a:pt x="18121" y="66089"/>
                    <a:pt x="17618" y="64148"/>
                    <a:pt x="18174" y="62603"/>
                  </a:cubicBezTo>
                  <a:cubicBezTo>
                    <a:pt x="18648" y="61282"/>
                    <a:pt x="19650" y="60747"/>
                    <a:pt x="20339" y="59571"/>
                  </a:cubicBezTo>
                  <a:cubicBezTo>
                    <a:pt x="20545" y="59230"/>
                    <a:pt x="20740" y="58530"/>
                    <a:pt x="21061" y="58302"/>
                  </a:cubicBezTo>
                  <a:cubicBezTo>
                    <a:pt x="21401" y="58043"/>
                    <a:pt x="22208" y="58063"/>
                    <a:pt x="22642" y="57856"/>
                  </a:cubicBezTo>
                  <a:cubicBezTo>
                    <a:pt x="24019" y="57179"/>
                    <a:pt x="23002" y="55825"/>
                    <a:pt x="23906" y="54796"/>
                  </a:cubicBezTo>
                  <a:cubicBezTo>
                    <a:pt x="24384" y="54268"/>
                    <a:pt x="24765" y="54208"/>
                    <a:pt x="24867" y="53454"/>
                  </a:cubicBezTo>
                  <a:cubicBezTo>
                    <a:pt x="24981" y="52537"/>
                    <a:pt x="24494" y="51865"/>
                    <a:pt x="23950" y="51175"/>
                  </a:cubicBezTo>
                  <a:cubicBezTo>
                    <a:pt x="23497" y="50595"/>
                    <a:pt x="22937" y="49627"/>
                    <a:pt x="22382" y="49185"/>
                  </a:cubicBezTo>
                  <a:cubicBezTo>
                    <a:pt x="21826" y="48752"/>
                    <a:pt x="21474" y="48958"/>
                    <a:pt x="20784" y="48833"/>
                  </a:cubicBezTo>
                  <a:cubicBezTo>
                    <a:pt x="19175" y="48545"/>
                    <a:pt x="19577" y="47182"/>
                    <a:pt x="19577" y="45906"/>
                  </a:cubicBezTo>
                  <a:cubicBezTo>
                    <a:pt x="19577" y="45132"/>
                    <a:pt x="19516" y="44389"/>
                    <a:pt x="19411" y="43648"/>
                  </a:cubicBezTo>
                  <a:cubicBezTo>
                    <a:pt x="19183" y="42079"/>
                    <a:pt x="20732" y="40822"/>
                    <a:pt x="20825" y="39180"/>
                  </a:cubicBezTo>
                  <a:cubicBezTo>
                    <a:pt x="20853" y="38531"/>
                    <a:pt x="20740" y="37952"/>
                    <a:pt x="20988" y="37364"/>
                  </a:cubicBezTo>
                  <a:cubicBezTo>
                    <a:pt x="21267" y="36675"/>
                    <a:pt x="21940" y="36168"/>
                    <a:pt x="22414" y="35601"/>
                  </a:cubicBezTo>
                  <a:cubicBezTo>
                    <a:pt x="23144" y="34713"/>
                    <a:pt x="23683" y="33217"/>
                    <a:pt x="24567" y="32568"/>
                  </a:cubicBezTo>
                  <a:cubicBezTo>
                    <a:pt x="25682" y="31754"/>
                    <a:pt x="27157" y="31701"/>
                    <a:pt x="28187" y="30684"/>
                  </a:cubicBezTo>
                  <a:cubicBezTo>
                    <a:pt x="29054" y="29836"/>
                    <a:pt x="29756" y="28568"/>
                    <a:pt x="29817" y="27331"/>
                  </a:cubicBezTo>
                  <a:cubicBezTo>
                    <a:pt x="29902" y="25876"/>
                    <a:pt x="29541" y="24214"/>
                    <a:pt x="29963" y="22824"/>
                  </a:cubicBezTo>
                  <a:cubicBezTo>
                    <a:pt x="30396" y="21441"/>
                    <a:pt x="31799" y="21039"/>
                    <a:pt x="32521" y="19945"/>
                  </a:cubicBezTo>
                  <a:cubicBezTo>
                    <a:pt x="32983" y="19235"/>
                    <a:pt x="32736" y="18830"/>
                    <a:pt x="33542" y="18421"/>
                  </a:cubicBezTo>
                  <a:cubicBezTo>
                    <a:pt x="34203" y="18088"/>
                    <a:pt x="34944" y="18120"/>
                    <a:pt x="35606" y="17862"/>
                  </a:cubicBezTo>
                  <a:cubicBezTo>
                    <a:pt x="36007" y="17707"/>
                    <a:pt x="36201" y="17492"/>
                    <a:pt x="36262" y="17233"/>
                  </a:cubicBezTo>
                  <a:cubicBezTo>
                    <a:pt x="36428" y="16584"/>
                    <a:pt x="35739" y="15664"/>
                    <a:pt x="35606" y="14882"/>
                  </a:cubicBezTo>
                  <a:cubicBezTo>
                    <a:pt x="35354" y="13398"/>
                    <a:pt x="35707" y="12150"/>
                    <a:pt x="34450" y="11003"/>
                  </a:cubicBezTo>
                  <a:cubicBezTo>
                    <a:pt x="34860" y="9972"/>
                    <a:pt x="33943" y="8570"/>
                    <a:pt x="33623" y="7601"/>
                  </a:cubicBezTo>
                  <a:cubicBezTo>
                    <a:pt x="33335" y="6726"/>
                    <a:pt x="33428" y="5899"/>
                    <a:pt x="32841" y="5096"/>
                  </a:cubicBezTo>
                  <a:cubicBezTo>
                    <a:pt x="32261" y="4289"/>
                    <a:pt x="31612" y="3856"/>
                    <a:pt x="30777" y="3320"/>
                  </a:cubicBezTo>
                  <a:cubicBezTo>
                    <a:pt x="29963" y="2793"/>
                    <a:pt x="29508" y="1885"/>
                    <a:pt x="28734" y="1317"/>
                  </a:cubicBezTo>
                  <a:cubicBezTo>
                    <a:pt x="28333" y="1021"/>
                    <a:pt x="27818" y="969"/>
                    <a:pt x="27413" y="681"/>
                  </a:cubicBezTo>
                  <a:cubicBezTo>
                    <a:pt x="27279" y="587"/>
                    <a:pt x="27177" y="475"/>
                    <a:pt x="27084" y="369"/>
                  </a:cubicBezTo>
                  <a:cubicBezTo>
                    <a:pt x="26893" y="167"/>
                    <a:pt x="26731" y="1"/>
                    <a:pt x="264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3"/>
            <p:cNvSpPr/>
            <p:nvPr/>
          </p:nvSpPr>
          <p:spPr>
            <a:xfrm>
              <a:off x="3289000" y="720225"/>
              <a:ext cx="904550" cy="1384175"/>
            </a:xfrm>
            <a:custGeom>
              <a:avLst/>
              <a:gdLst/>
              <a:ahLst/>
              <a:cxnLst/>
              <a:rect l="l" t="t" r="r" b="b"/>
              <a:pathLst>
                <a:path w="36182" h="55367" extrusionOk="0">
                  <a:moveTo>
                    <a:pt x="33304" y="0"/>
                  </a:moveTo>
                  <a:cubicBezTo>
                    <a:pt x="32273" y="1063"/>
                    <a:pt x="30798" y="1557"/>
                    <a:pt x="30303" y="2899"/>
                  </a:cubicBezTo>
                  <a:cubicBezTo>
                    <a:pt x="29942" y="3888"/>
                    <a:pt x="30243" y="5570"/>
                    <a:pt x="29610" y="6414"/>
                  </a:cubicBezTo>
                  <a:cubicBezTo>
                    <a:pt x="29055" y="7168"/>
                    <a:pt x="27734" y="7208"/>
                    <a:pt x="27117" y="7808"/>
                  </a:cubicBezTo>
                  <a:cubicBezTo>
                    <a:pt x="26123" y="8756"/>
                    <a:pt x="25588" y="10869"/>
                    <a:pt x="25220" y="12137"/>
                  </a:cubicBezTo>
                  <a:cubicBezTo>
                    <a:pt x="24786" y="13666"/>
                    <a:pt x="24993" y="13386"/>
                    <a:pt x="23679" y="13994"/>
                  </a:cubicBezTo>
                  <a:cubicBezTo>
                    <a:pt x="23031" y="14302"/>
                    <a:pt x="21462" y="14602"/>
                    <a:pt x="21012" y="15210"/>
                  </a:cubicBezTo>
                  <a:cubicBezTo>
                    <a:pt x="20124" y="16406"/>
                    <a:pt x="21535" y="16572"/>
                    <a:pt x="21827" y="17821"/>
                  </a:cubicBezTo>
                  <a:cubicBezTo>
                    <a:pt x="22277" y="19730"/>
                    <a:pt x="19472" y="20379"/>
                    <a:pt x="18142" y="21287"/>
                  </a:cubicBezTo>
                  <a:cubicBezTo>
                    <a:pt x="17307" y="21854"/>
                    <a:pt x="16710" y="22422"/>
                    <a:pt x="16330" y="23411"/>
                  </a:cubicBezTo>
                  <a:cubicBezTo>
                    <a:pt x="15742" y="24894"/>
                    <a:pt x="16545" y="24720"/>
                    <a:pt x="14769" y="25296"/>
                  </a:cubicBezTo>
                  <a:cubicBezTo>
                    <a:pt x="14557" y="25367"/>
                    <a:pt x="14390" y="25380"/>
                    <a:pt x="14245" y="25380"/>
                  </a:cubicBezTo>
                  <a:cubicBezTo>
                    <a:pt x="14159" y="25380"/>
                    <a:pt x="14080" y="25375"/>
                    <a:pt x="14004" y="25375"/>
                  </a:cubicBezTo>
                  <a:cubicBezTo>
                    <a:pt x="13774" y="25375"/>
                    <a:pt x="13568" y="25418"/>
                    <a:pt x="13245" y="25762"/>
                  </a:cubicBezTo>
                  <a:cubicBezTo>
                    <a:pt x="12864" y="26176"/>
                    <a:pt x="13091" y="26970"/>
                    <a:pt x="12799" y="27392"/>
                  </a:cubicBezTo>
                  <a:cubicBezTo>
                    <a:pt x="12183" y="28299"/>
                    <a:pt x="11035" y="28475"/>
                    <a:pt x="10006" y="28733"/>
                  </a:cubicBezTo>
                  <a:cubicBezTo>
                    <a:pt x="9110" y="28961"/>
                    <a:pt x="7140" y="28908"/>
                    <a:pt x="6560" y="29476"/>
                  </a:cubicBezTo>
                  <a:cubicBezTo>
                    <a:pt x="5965" y="30051"/>
                    <a:pt x="6446" y="31145"/>
                    <a:pt x="5705" y="31794"/>
                  </a:cubicBezTo>
                  <a:cubicBezTo>
                    <a:pt x="4829" y="32561"/>
                    <a:pt x="2887" y="31847"/>
                    <a:pt x="2219" y="32722"/>
                  </a:cubicBezTo>
                  <a:cubicBezTo>
                    <a:pt x="1776" y="33302"/>
                    <a:pt x="2024" y="34911"/>
                    <a:pt x="1776" y="35621"/>
                  </a:cubicBezTo>
                  <a:cubicBezTo>
                    <a:pt x="1217" y="37198"/>
                    <a:pt x="62" y="37972"/>
                    <a:pt x="34" y="39789"/>
                  </a:cubicBezTo>
                  <a:cubicBezTo>
                    <a:pt x="1" y="41491"/>
                    <a:pt x="507" y="43149"/>
                    <a:pt x="507" y="44912"/>
                  </a:cubicBezTo>
                  <a:cubicBezTo>
                    <a:pt x="507" y="46749"/>
                    <a:pt x="1237" y="47896"/>
                    <a:pt x="1444" y="49554"/>
                  </a:cubicBezTo>
                  <a:cubicBezTo>
                    <a:pt x="1643" y="51103"/>
                    <a:pt x="1124" y="52671"/>
                    <a:pt x="1890" y="54001"/>
                  </a:cubicBezTo>
                  <a:cubicBezTo>
                    <a:pt x="2445" y="54983"/>
                    <a:pt x="3359" y="55366"/>
                    <a:pt x="4437" y="55366"/>
                  </a:cubicBezTo>
                  <a:cubicBezTo>
                    <a:pt x="7341" y="55366"/>
                    <a:pt x="11440" y="52587"/>
                    <a:pt x="12945" y="51256"/>
                  </a:cubicBezTo>
                  <a:cubicBezTo>
                    <a:pt x="13671" y="50604"/>
                    <a:pt x="14794" y="48721"/>
                    <a:pt x="15891" y="48721"/>
                  </a:cubicBezTo>
                  <a:cubicBezTo>
                    <a:pt x="16178" y="48721"/>
                    <a:pt x="16464" y="48850"/>
                    <a:pt x="16740" y="49165"/>
                  </a:cubicBezTo>
                  <a:cubicBezTo>
                    <a:pt x="17554" y="50081"/>
                    <a:pt x="17213" y="51784"/>
                    <a:pt x="18381" y="52433"/>
                  </a:cubicBezTo>
                  <a:cubicBezTo>
                    <a:pt x="18462" y="51771"/>
                    <a:pt x="18742" y="51090"/>
                    <a:pt x="19090" y="50637"/>
                  </a:cubicBezTo>
                  <a:cubicBezTo>
                    <a:pt x="19681" y="50695"/>
                    <a:pt x="20172" y="51294"/>
                    <a:pt x="20576" y="51294"/>
                  </a:cubicBezTo>
                  <a:cubicBezTo>
                    <a:pt x="20759" y="51294"/>
                    <a:pt x="20925" y="51170"/>
                    <a:pt x="21073" y="50815"/>
                  </a:cubicBezTo>
                  <a:cubicBezTo>
                    <a:pt x="21380" y="50049"/>
                    <a:pt x="20948" y="49133"/>
                    <a:pt x="21073" y="48330"/>
                  </a:cubicBezTo>
                  <a:cubicBezTo>
                    <a:pt x="21215" y="47337"/>
                    <a:pt x="21640" y="46575"/>
                    <a:pt x="22475" y="46120"/>
                  </a:cubicBezTo>
                  <a:cubicBezTo>
                    <a:pt x="23290" y="45679"/>
                    <a:pt x="23906" y="45525"/>
                    <a:pt x="24044" y="44532"/>
                  </a:cubicBezTo>
                  <a:cubicBezTo>
                    <a:pt x="24158" y="43709"/>
                    <a:pt x="23672" y="42861"/>
                    <a:pt x="23545" y="42066"/>
                  </a:cubicBezTo>
                  <a:cubicBezTo>
                    <a:pt x="23485" y="41613"/>
                    <a:pt x="23343" y="40964"/>
                    <a:pt x="23464" y="40502"/>
                  </a:cubicBezTo>
                  <a:cubicBezTo>
                    <a:pt x="23618" y="39922"/>
                    <a:pt x="23704" y="40117"/>
                    <a:pt x="24065" y="39736"/>
                  </a:cubicBezTo>
                  <a:cubicBezTo>
                    <a:pt x="24579" y="39188"/>
                    <a:pt x="24815" y="38272"/>
                    <a:pt x="24291" y="37559"/>
                  </a:cubicBezTo>
                  <a:cubicBezTo>
                    <a:pt x="24032" y="37210"/>
                    <a:pt x="23432" y="37170"/>
                    <a:pt x="23229" y="36756"/>
                  </a:cubicBezTo>
                  <a:cubicBezTo>
                    <a:pt x="23092" y="36489"/>
                    <a:pt x="23229" y="35901"/>
                    <a:pt x="23217" y="35601"/>
                  </a:cubicBezTo>
                  <a:cubicBezTo>
                    <a:pt x="23124" y="33785"/>
                    <a:pt x="23298" y="31519"/>
                    <a:pt x="23298" y="29569"/>
                  </a:cubicBezTo>
                  <a:lnTo>
                    <a:pt x="23298" y="27927"/>
                  </a:lnTo>
                  <a:cubicBezTo>
                    <a:pt x="23290" y="25428"/>
                    <a:pt x="23709" y="23051"/>
                    <a:pt x="26680" y="23051"/>
                  </a:cubicBezTo>
                  <a:cubicBezTo>
                    <a:pt x="26688" y="23051"/>
                    <a:pt x="26695" y="23051"/>
                    <a:pt x="26703" y="23051"/>
                  </a:cubicBezTo>
                  <a:cubicBezTo>
                    <a:pt x="26948" y="23051"/>
                    <a:pt x="27183" y="23057"/>
                    <a:pt x="27402" y="23057"/>
                  </a:cubicBezTo>
                  <a:cubicBezTo>
                    <a:pt x="28339" y="23057"/>
                    <a:pt x="28988" y="22935"/>
                    <a:pt x="28840" y="21648"/>
                  </a:cubicBezTo>
                  <a:cubicBezTo>
                    <a:pt x="28682" y="20346"/>
                    <a:pt x="28094" y="19305"/>
                    <a:pt x="28714" y="18007"/>
                  </a:cubicBezTo>
                  <a:cubicBezTo>
                    <a:pt x="29315" y="16767"/>
                    <a:pt x="29744" y="15623"/>
                    <a:pt x="30198" y="14326"/>
                  </a:cubicBezTo>
                  <a:cubicBezTo>
                    <a:pt x="30559" y="13305"/>
                    <a:pt x="29971" y="11610"/>
                    <a:pt x="30583" y="10734"/>
                  </a:cubicBezTo>
                  <a:cubicBezTo>
                    <a:pt x="31199" y="9838"/>
                    <a:pt x="32488" y="10025"/>
                    <a:pt x="33137" y="8992"/>
                  </a:cubicBezTo>
                  <a:cubicBezTo>
                    <a:pt x="33717" y="8075"/>
                    <a:pt x="34264" y="7106"/>
                    <a:pt x="34831" y="6186"/>
                  </a:cubicBezTo>
                  <a:cubicBezTo>
                    <a:pt x="35533" y="5071"/>
                    <a:pt x="35687" y="4289"/>
                    <a:pt x="35780" y="3012"/>
                  </a:cubicBezTo>
                  <a:cubicBezTo>
                    <a:pt x="35821" y="2412"/>
                    <a:pt x="35914" y="1658"/>
                    <a:pt x="36181" y="1030"/>
                  </a:cubicBezTo>
                  <a:lnTo>
                    <a:pt x="3330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3"/>
            <p:cNvSpPr/>
            <p:nvPr/>
          </p:nvSpPr>
          <p:spPr>
            <a:xfrm>
              <a:off x="3700275" y="2422250"/>
              <a:ext cx="148500" cy="217350"/>
            </a:xfrm>
            <a:custGeom>
              <a:avLst/>
              <a:gdLst/>
              <a:ahLst/>
              <a:cxnLst/>
              <a:rect l="l" t="t" r="r" b="b"/>
              <a:pathLst>
                <a:path w="5940" h="8694" extrusionOk="0">
                  <a:moveTo>
                    <a:pt x="4988" y="1"/>
                  </a:moveTo>
                  <a:cubicBezTo>
                    <a:pt x="4544" y="1"/>
                    <a:pt x="4261" y="215"/>
                    <a:pt x="4022" y="648"/>
                  </a:cubicBezTo>
                  <a:cubicBezTo>
                    <a:pt x="3869" y="925"/>
                    <a:pt x="3564" y="2245"/>
                    <a:pt x="3215" y="2245"/>
                  </a:cubicBezTo>
                  <a:cubicBezTo>
                    <a:pt x="3213" y="2245"/>
                    <a:pt x="3210" y="2245"/>
                    <a:pt x="3207" y="2245"/>
                  </a:cubicBezTo>
                  <a:cubicBezTo>
                    <a:pt x="2959" y="2237"/>
                    <a:pt x="2838" y="1130"/>
                    <a:pt x="2311" y="1028"/>
                  </a:cubicBezTo>
                  <a:cubicBezTo>
                    <a:pt x="2254" y="1018"/>
                    <a:pt x="2200" y="1013"/>
                    <a:pt x="2149" y="1013"/>
                  </a:cubicBezTo>
                  <a:cubicBezTo>
                    <a:pt x="1639" y="1013"/>
                    <a:pt x="1376" y="1481"/>
                    <a:pt x="916" y="1670"/>
                  </a:cubicBezTo>
                  <a:cubicBezTo>
                    <a:pt x="714" y="1750"/>
                    <a:pt x="536" y="1743"/>
                    <a:pt x="373" y="1884"/>
                  </a:cubicBezTo>
                  <a:cubicBezTo>
                    <a:pt x="134" y="2078"/>
                    <a:pt x="33" y="2577"/>
                    <a:pt x="74" y="2865"/>
                  </a:cubicBezTo>
                  <a:cubicBezTo>
                    <a:pt x="134" y="3287"/>
                    <a:pt x="454" y="3481"/>
                    <a:pt x="669" y="3834"/>
                  </a:cubicBezTo>
                  <a:cubicBezTo>
                    <a:pt x="783" y="4029"/>
                    <a:pt x="795" y="4321"/>
                    <a:pt x="929" y="4535"/>
                  </a:cubicBezTo>
                  <a:cubicBezTo>
                    <a:pt x="1310" y="5143"/>
                    <a:pt x="2259" y="4669"/>
                    <a:pt x="2599" y="5483"/>
                  </a:cubicBezTo>
                  <a:cubicBezTo>
                    <a:pt x="2838" y="6052"/>
                    <a:pt x="2599" y="6700"/>
                    <a:pt x="1971" y="6813"/>
                  </a:cubicBezTo>
                  <a:cubicBezTo>
                    <a:pt x="1937" y="6820"/>
                    <a:pt x="1903" y="6823"/>
                    <a:pt x="1869" y="6823"/>
                  </a:cubicBezTo>
                  <a:cubicBezTo>
                    <a:pt x="1413" y="6823"/>
                    <a:pt x="937" y="6266"/>
                    <a:pt x="508" y="6266"/>
                  </a:cubicBezTo>
                  <a:cubicBezTo>
                    <a:pt x="462" y="6266"/>
                    <a:pt x="418" y="6272"/>
                    <a:pt x="373" y="6286"/>
                  </a:cubicBezTo>
                  <a:cubicBezTo>
                    <a:pt x="126" y="6380"/>
                    <a:pt x="21" y="6619"/>
                    <a:pt x="12" y="6854"/>
                  </a:cubicBezTo>
                  <a:cubicBezTo>
                    <a:pt x="1" y="7021"/>
                    <a:pt x="41" y="7195"/>
                    <a:pt x="114" y="7341"/>
                  </a:cubicBezTo>
                  <a:cubicBezTo>
                    <a:pt x="268" y="7661"/>
                    <a:pt x="588" y="8155"/>
                    <a:pt x="795" y="8415"/>
                  </a:cubicBezTo>
                  <a:cubicBezTo>
                    <a:pt x="962" y="8608"/>
                    <a:pt x="1118" y="8693"/>
                    <a:pt x="1269" y="8693"/>
                  </a:cubicBezTo>
                  <a:cubicBezTo>
                    <a:pt x="1455" y="8693"/>
                    <a:pt x="1633" y="8563"/>
                    <a:pt x="1816" y="8342"/>
                  </a:cubicBezTo>
                  <a:cubicBezTo>
                    <a:pt x="2137" y="7949"/>
                    <a:pt x="2186" y="7835"/>
                    <a:pt x="2704" y="7782"/>
                  </a:cubicBezTo>
                  <a:cubicBezTo>
                    <a:pt x="3385" y="7713"/>
                    <a:pt x="3560" y="7588"/>
                    <a:pt x="3921" y="7021"/>
                  </a:cubicBezTo>
                  <a:cubicBezTo>
                    <a:pt x="4200" y="6607"/>
                    <a:pt x="4589" y="6587"/>
                    <a:pt x="4703" y="6132"/>
                  </a:cubicBezTo>
                  <a:cubicBezTo>
                    <a:pt x="4817" y="5670"/>
                    <a:pt x="4549" y="5143"/>
                    <a:pt x="4662" y="4701"/>
                  </a:cubicBezTo>
                  <a:cubicBezTo>
                    <a:pt x="4715" y="4442"/>
                    <a:pt x="4910" y="4389"/>
                    <a:pt x="5002" y="4162"/>
                  </a:cubicBezTo>
                  <a:cubicBezTo>
                    <a:pt x="5056" y="4009"/>
                    <a:pt x="4970" y="3753"/>
                    <a:pt x="4991" y="3586"/>
                  </a:cubicBezTo>
                  <a:cubicBezTo>
                    <a:pt x="5064" y="3080"/>
                    <a:pt x="5303" y="2959"/>
                    <a:pt x="5578" y="2618"/>
                  </a:cubicBezTo>
                  <a:cubicBezTo>
                    <a:pt x="5939" y="2164"/>
                    <a:pt x="5911" y="1637"/>
                    <a:pt x="5911" y="1069"/>
                  </a:cubicBezTo>
                  <a:cubicBezTo>
                    <a:pt x="5911" y="843"/>
                    <a:pt x="5898" y="656"/>
                    <a:pt x="5859" y="502"/>
                  </a:cubicBezTo>
                  <a:cubicBezTo>
                    <a:pt x="5786" y="246"/>
                    <a:pt x="5623" y="80"/>
                    <a:pt x="5230" y="20"/>
                  </a:cubicBezTo>
                  <a:cubicBezTo>
                    <a:pt x="5144" y="7"/>
                    <a:pt x="5064" y="1"/>
                    <a:pt x="498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3"/>
            <p:cNvSpPr/>
            <p:nvPr/>
          </p:nvSpPr>
          <p:spPr>
            <a:xfrm>
              <a:off x="3633500" y="5003900"/>
              <a:ext cx="413300" cy="237575"/>
            </a:xfrm>
            <a:custGeom>
              <a:avLst/>
              <a:gdLst/>
              <a:ahLst/>
              <a:cxnLst/>
              <a:rect l="l" t="t" r="r" b="b"/>
              <a:pathLst>
                <a:path w="16532" h="9503" extrusionOk="0">
                  <a:moveTo>
                    <a:pt x="15851" y="1"/>
                  </a:moveTo>
                  <a:cubicBezTo>
                    <a:pt x="14692" y="1"/>
                    <a:pt x="14051" y="800"/>
                    <a:pt x="13195" y="800"/>
                  </a:cubicBezTo>
                  <a:cubicBezTo>
                    <a:pt x="13068" y="800"/>
                    <a:pt x="12936" y="782"/>
                    <a:pt x="12798" y="742"/>
                  </a:cubicBezTo>
                  <a:cubicBezTo>
                    <a:pt x="12421" y="636"/>
                    <a:pt x="12151" y="524"/>
                    <a:pt x="11859" y="524"/>
                  </a:cubicBezTo>
                  <a:cubicBezTo>
                    <a:pt x="11673" y="524"/>
                    <a:pt x="11478" y="569"/>
                    <a:pt x="11241" y="689"/>
                  </a:cubicBezTo>
                  <a:cubicBezTo>
                    <a:pt x="10711" y="950"/>
                    <a:pt x="10308" y="1237"/>
                    <a:pt x="9736" y="1237"/>
                  </a:cubicBezTo>
                  <a:cubicBezTo>
                    <a:pt x="9651" y="1237"/>
                    <a:pt x="9563" y="1230"/>
                    <a:pt x="9469" y="1217"/>
                  </a:cubicBezTo>
                  <a:cubicBezTo>
                    <a:pt x="8953" y="1146"/>
                    <a:pt x="8574" y="944"/>
                    <a:pt x="8097" y="944"/>
                  </a:cubicBezTo>
                  <a:cubicBezTo>
                    <a:pt x="8021" y="944"/>
                    <a:pt x="7942" y="949"/>
                    <a:pt x="7860" y="961"/>
                  </a:cubicBezTo>
                  <a:cubicBezTo>
                    <a:pt x="7578" y="1001"/>
                    <a:pt x="7337" y="1028"/>
                    <a:pt x="7104" y="1028"/>
                  </a:cubicBezTo>
                  <a:cubicBezTo>
                    <a:pt x="6746" y="1028"/>
                    <a:pt x="6407" y="964"/>
                    <a:pt x="5971" y="783"/>
                  </a:cubicBezTo>
                  <a:cubicBezTo>
                    <a:pt x="5430" y="566"/>
                    <a:pt x="4949" y="239"/>
                    <a:pt x="4364" y="239"/>
                  </a:cubicBezTo>
                  <a:cubicBezTo>
                    <a:pt x="4283" y="239"/>
                    <a:pt x="4200" y="246"/>
                    <a:pt x="4115" y="259"/>
                  </a:cubicBezTo>
                  <a:cubicBezTo>
                    <a:pt x="3687" y="321"/>
                    <a:pt x="3387" y="646"/>
                    <a:pt x="3001" y="646"/>
                  </a:cubicBezTo>
                  <a:cubicBezTo>
                    <a:pt x="2951" y="646"/>
                    <a:pt x="2899" y="640"/>
                    <a:pt x="2846" y="628"/>
                  </a:cubicBezTo>
                  <a:cubicBezTo>
                    <a:pt x="2414" y="535"/>
                    <a:pt x="2140" y="77"/>
                    <a:pt x="1745" y="77"/>
                  </a:cubicBezTo>
                  <a:cubicBezTo>
                    <a:pt x="1662" y="77"/>
                    <a:pt x="1573" y="98"/>
                    <a:pt x="1476" y="147"/>
                  </a:cubicBezTo>
                  <a:cubicBezTo>
                    <a:pt x="1063" y="350"/>
                    <a:pt x="1035" y="651"/>
                    <a:pt x="481" y="651"/>
                  </a:cubicBezTo>
                  <a:cubicBezTo>
                    <a:pt x="453" y="651"/>
                    <a:pt x="424" y="650"/>
                    <a:pt x="393" y="649"/>
                  </a:cubicBezTo>
                  <a:lnTo>
                    <a:pt x="393" y="649"/>
                  </a:lnTo>
                  <a:cubicBezTo>
                    <a:pt x="308" y="1095"/>
                    <a:pt x="454" y="1528"/>
                    <a:pt x="320" y="1958"/>
                  </a:cubicBezTo>
                  <a:cubicBezTo>
                    <a:pt x="174" y="2424"/>
                    <a:pt x="0" y="2704"/>
                    <a:pt x="260" y="3199"/>
                  </a:cubicBezTo>
                  <a:cubicBezTo>
                    <a:pt x="713" y="4095"/>
                    <a:pt x="1877" y="3754"/>
                    <a:pt x="2659" y="4220"/>
                  </a:cubicBezTo>
                  <a:cubicBezTo>
                    <a:pt x="3052" y="4447"/>
                    <a:pt x="3385" y="4744"/>
                    <a:pt x="3766" y="4970"/>
                  </a:cubicBezTo>
                  <a:cubicBezTo>
                    <a:pt x="4127" y="5197"/>
                    <a:pt x="4487" y="5238"/>
                    <a:pt x="4857" y="5395"/>
                  </a:cubicBezTo>
                  <a:cubicBezTo>
                    <a:pt x="5282" y="5558"/>
                    <a:pt x="5765" y="5797"/>
                    <a:pt x="6117" y="6097"/>
                  </a:cubicBezTo>
                  <a:cubicBezTo>
                    <a:pt x="6466" y="6405"/>
                    <a:pt x="6705" y="6940"/>
                    <a:pt x="7187" y="7094"/>
                  </a:cubicBezTo>
                  <a:cubicBezTo>
                    <a:pt x="7410" y="7158"/>
                    <a:pt x="7628" y="7171"/>
                    <a:pt x="7843" y="7171"/>
                  </a:cubicBezTo>
                  <a:cubicBezTo>
                    <a:pt x="8005" y="7171"/>
                    <a:pt x="8165" y="7164"/>
                    <a:pt x="8325" y="7164"/>
                  </a:cubicBezTo>
                  <a:cubicBezTo>
                    <a:pt x="8683" y="7164"/>
                    <a:pt x="9037" y="7203"/>
                    <a:pt x="9396" y="7455"/>
                  </a:cubicBezTo>
                  <a:cubicBezTo>
                    <a:pt x="9664" y="7654"/>
                    <a:pt x="9810" y="7954"/>
                    <a:pt x="10078" y="8181"/>
                  </a:cubicBezTo>
                  <a:cubicBezTo>
                    <a:pt x="10293" y="8363"/>
                    <a:pt x="10592" y="8469"/>
                    <a:pt x="10820" y="8643"/>
                  </a:cubicBezTo>
                  <a:cubicBezTo>
                    <a:pt x="11387" y="9105"/>
                    <a:pt x="11829" y="9470"/>
                    <a:pt x="12616" y="9498"/>
                  </a:cubicBezTo>
                  <a:cubicBezTo>
                    <a:pt x="12670" y="9501"/>
                    <a:pt x="12720" y="9502"/>
                    <a:pt x="12766" y="9502"/>
                  </a:cubicBezTo>
                  <a:cubicBezTo>
                    <a:pt x="13615" y="9502"/>
                    <a:pt x="13166" y="9051"/>
                    <a:pt x="13451" y="8436"/>
                  </a:cubicBezTo>
                  <a:cubicBezTo>
                    <a:pt x="13572" y="8157"/>
                    <a:pt x="14038" y="8136"/>
                    <a:pt x="14201" y="7840"/>
                  </a:cubicBezTo>
                  <a:cubicBezTo>
                    <a:pt x="14358" y="7549"/>
                    <a:pt x="14212" y="7240"/>
                    <a:pt x="14139" y="6961"/>
                  </a:cubicBezTo>
                  <a:cubicBezTo>
                    <a:pt x="13973" y="6332"/>
                    <a:pt x="13973" y="5964"/>
                    <a:pt x="13337" y="5663"/>
                  </a:cubicBezTo>
                  <a:cubicBezTo>
                    <a:pt x="13511" y="5096"/>
                    <a:pt x="13666" y="4723"/>
                    <a:pt x="13666" y="4115"/>
                  </a:cubicBezTo>
                  <a:cubicBezTo>
                    <a:pt x="13666" y="3393"/>
                    <a:pt x="13718" y="3085"/>
                    <a:pt x="14294" y="2631"/>
                  </a:cubicBezTo>
                  <a:cubicBezTo>
                    <a:pt x="14902" y="2136"/>
                    <a:pt x="16532" y="929"/>
                    <a:pt x="1585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3"/>
            <p:cNvSpPr/>
            <p:nvPr/>
          </p:nvSpPr>
          <p:spPr>
            <a:xfrm>
              <a:off x="3444800" y="2178975"/>
              <a:ext cx="264025" cy="416975"/>
            </a:xfrm>
            <a:custGeom>
              <a:avLst/>
              <a:gdLst/>
              <a:ahLst/>
              <a:cxnLst/>
              <a:rect l="l" t="t" r="r" b="b"/>
              <a:pathLst>
                <a:path w="10561" h="16679" extrusionOk="0">
                  <a:moveTo>
                    <a:pt x="10300" y="1"/>
                  </a:moveTo>
                  <a:lnTo>
                    <a:pt x="10300" y="1"/>
                  </a:lnTo>
                  <a:cubicBezTo>
                    <a:pt x="9457" y="33"/>
                    <a:pt x="8229" y="414"/>
                    <a:pt x="7528" y="860"/>
                  </a:cubicBezTo>
                  <a:cubicBezTo>
                    <a:pt x="6806" y="1314"/>
                    <a:pt x="6433" y="2003"/>
                    <a:pt x="5845" y="2579"/>
                  </a:cubicBezTo>
                  <a:cubicBezTo>
                    <a:pt x="5651" y="2778"/>
                    <a:pt x="5269" y="3146"/>
                    <a:pt x="4990" y="3260"/>
                  </a:cubicBezTo>
                  <a:cubicBezTo>
                    <a:pt x="4894" y="3300"/>
                    <a:pt x="4794" y="3315"/>
                    <a:pt x="4691" y="3315"/>
                  </a:cubicBezTo>
                  <a:cubicBezTo>
                    <a:pt x="4385" y="3315"/>
                    <a:pt x="4059" y="3180"/>
                    <a:pt x="3774" y="3146"/>
                  </a:cubicBezTo>
                  <a:cubicBezTo>
                    <a:pt x="3676" y="3136"/>
                    <a:pt x="3571" y="3130"/>
                    <a:pt x="3463" y="3130"/>
                  </a:cubicBezTo>
                  <a:cubicBezTo>
                    <a:pt x="2746" y="3130"/>
                    <a:pt x="1906" y="3390"/>
                    <a:pt x="2051" y="4254"/>
                  </a:cubicBezTo>
                  <a:cubicBezTo>
                    <a:pt x="2156" y="4869"/>
                    <a:pt x="3052" y="5296"/>
                    <a:pt x="2919" y="5972"/>
                  </a:cubicBezTo>
                  <a:cubicBezTo>
                    <a:pt x="2876" y="5981"/>
                    <a:pt x="2834" y="5985"/>
                    <a:pt x="2792" y="5985"/>
                  </a:cubicBezTo>
                  <a:cubicBezTo>
                    <a:pt x="2299" y="5985"/>
                    <a:pt x="1916" y="5398"/>
                    <a:pt x="1413" y="5398"/>
                  </a:cubicBezTo>
                  <a:cubicBezTo>
                    <a:pt x="1362" y="5398"/>
                    <a:pt x="1310" y="5404"/>
                    <a:pt x="1256" y="5417"/>
                  </a:cubicBezTo>
                  <a:cubicBezTo>
                    <a:pt x="547" y="5583"/>
                    <a:pt x="1256" y="6272"/>
                    <a:pt x="1090" y="6759"/>
                  </a:cubicBezTo>
                  <a:cubicBezTo>
                    <a:pt x="968" y="7139"/>
                    <a:pt x="421" y="7172"/>
                    <a:pt x="320" y="7674"/>
                  </a:cubicBezTo>
                  <a:cubicBezTo>
                    <a:pt x="227" y="8129"/>
                    <a:pt x="442" y="8574"/>
                    <a:pt x="669" y="8935"/>
                  </a:cubicBezTo>
                  <a:cubicBezTo>
                    <a:pt x="949" y="9397"/>
                    <a:pt x="1050" y="9730"/>
                    <a:pt x="762" y="10265"/>
                  </a:cubicBezTo>
                  <a:cubicBezTo>
                    <a:pt x="515" y="10707"/>
                    <a:pt x="0" y="10995"/>
                    <a:pt x="206" y="11607"/>
                  </a:cubicBezTo>
                  <a:cubicBezTo>
                    <a:pt x="381" y="12142"/>
                    <a:pt x="908" y="12223"/>
                    <a:pt x="1309" y="12490"/>
                  </a:cubicBezTo>
                  <a:cubicBezTo>
                    <a:pt x="1771" y="12811"/>
                    <a:pt x="1503" y="13265"/>
                    <a:pt x="1402" y="13772"/>
                  </a:cubicBezTo>
                  <a:cubicBezTo>
                    <a:pt x="1236" y="14567"/>
                    <a:pt x="1317" y="15401"/>
                    <a:pt x="1816" y="15998"/>
                  </a:cubicBezTo>
                  <a:cubicBezTo>
                    <a:pt x="1908" y="15672"/>
                    <a:pt x="2189" y="15509"/>
                    <a:pt x="2606" y="15509"/>
                  </a:cubicBezTo>
                  <a:cubicBezTo>
                    <a:pt x="2703" y="15509"/>
                    <a:pt x="2808" y="15518"/>
                    <a:pt x="2919" y="15536"/>
                  </a:cubicBezTo>
                  <a:cubicBezTo>
                    <a:pt x="3681" y="15657"/>
                    <a:pt x="4208" y="16277"/>
                    <a:pt x="4981" y="16370"/>
                  </a:cubicBezTo>
                  <a:cubicBezTo>
                    <a:pt x="5144" y="16391"/>
                    <a:pt x="5290" y="16402"/>
                    <a:pt x="5412" y="16423"/>
                  </a:cubicBezTo>
                  <a:cubicBezTo>
                    <a:pt x="5424" y="16131"/>
                    <a:pt x="5342" y="15835"/>
                    <a:pt x="5249" y="15515"/>
                  </a:cubicBezTo>
                  <a:cubicBezTo>
                    <a:pt x="5063" y="14907"/>
                    <a:pt x="5249" y="14842"/>
                    <a:pt x="5477" y="14359"/>
                  </a:cubicBezTo>
                  <a:cubicBezTo>
                    <a:pt x="5609" y="14075"/>
                    <a:pt x="5594" y="13444"/>
                    <a:pt x="5816" y="13444"/>
                  </a:cubicBezTo>
                  <a:cubicBezTo>
                    <a:pt x="5886" y="13444"/>
                    <a:pt x="5978" y="13506"/>
                    <a:pt x="6105" y="13658"/>
                  </a:cubicBezTo>
                  <a:cubicBezTo>
                    <a:pt x="6454" y="14071"/>
                    <a:pt x="6271" y="14688"/>
                    <a:pt x="6672" y="15049"/>
                  </a:cubicBezTo>
                  <a:cubicBezTo>
                    <a:pt x="6960" y="15308"/>
                    <a:pt x="7394" y="15381"/>
                    <a:pt x="7735" y="15543"/>
                  </a:cubicBezTo>
                  <a:cubicBezTo>
                    <a:pt x="8055" y="15710"/>
                    <a:pt x="8168" y="15884"/>
                    <a:pt x="8416" y="16131"/>
                  </a:cubicBezTo>
                  <a:cubicBezTo>
                    <a:pt x="8639" y="16357"/>
                    <a:pt x="8981" y="16679"/>
                    <a:pt x="9263" y="16679"/>
                  </a:cubicBezTo>
                  <a:cubicBezTo>
                    <a:pt x="9371" y="16679"/>
                    <a:pt x="9470" y="16632"/>
                    <a:pt x="9550" y="16516"/>
                  </a:cubicBezTo>
                  <a:cubicBezTo>
                    <a:pt x="9579" y="16471"/>
                    <a:pt x="9599" y="16431"/>
                    <a:pt x="9619" y="16370"/>
                  </a:cubicBezTo>
                  <a:cubicBezTo>
                    <a:pt x="9797" y="15936"/>
                    <a:pt x="9619" y="15142"/>
                    <a:pt x="9619" y="14660"/>
                  </a:cubicBezTo>
                  <a:cubicBezTo>
                    <a:pt x="9619" y="14112"/>
                    <a:pt x="9599" y="13719"/>
                    <a:pt x="9331" y="13225"/>
                  </a:cubicBezTo>
                  <a:cubicBezTo>
                    <a:pt x="8663" y="12017"/>
                    <a:pt x="7560" y="12069"/>
                    <a:pt x="6373" y="12009"/>
                  </a:cubicBezTo>
                  <a:cubicBezTo>
                    <a:pt x="6145" y="11388"/>
                    <a:pt x="6786" y="11287"/>
                    <a:pt x="7179" y="11080"/>
                  </a:cubicBezTo>
                  <a:cubicBezTo>
                    <a:pt x="7722" y="10800"/>
                    <a:pt x="8229" y="10366"/>
                    <a:pt x="8362" y="9758"/>
                  </a:cubicBezTo>
                  <a:cubicBezTo>
                    <a:pt x="8517" y="9029"/>
                    <a:pt x="8549" y="9057"/>
                    <a:pt x="9292" y="8976"/>
                  </a:cubicBezTo>
                  <a:cubicBezTo>
                    <a:pt x="9879" y="8924"/>
                    <a:pt x="10560" y="8643"/>
                    <a:pt x="10540" y="7955"/>
                  </a:cubicBezTo>
                  <a:cubicBezTo>
                    <a:pt x="10519" y="7375"/>
                    <a:pt x="10012" y="6993"/>
                    <a:pt x="9530" y="6787"/>
                  </a:cubicBezTo>
                  <a:cubicBezTo>
                    <a:pt x="8897" y="6531"/>
                    <a:pt x="8622" y="6552"/>
                    <a:pt x="8508" y="5838"/>
                  </a:cubicBezTo>
                  <a:cubicBezTo>
                    <a:pt x="8444" y="5478"/>
                    <a:pt x="8302" y="4501"/>
                    <a:pt x="8537" y="4181"/>
                  </a:cubicBezTo>
                  <a:cubicBezTo>
                    <a:pt x="8756" y="3893"/>
                    <a:pt x="9170" y="4035"/>
                    <a:pt x="9466" y="3726"/>
                  </a:cubicBezTo>
                  <a:cubicBezTo>
                    <a:pt x="9960" y="3199"/>
                    <a:pt x="10005" y="2445"/>
                    <a:pt x="10158" y="1788"/>
                  </a:cubicBezTo>
                  <a:cubicBezTo>
                    <a:pt x="10280" y="1249"/>
                    <a:pt x="10487" y="540"/>
                    <a:pt x="103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3"/>
            <p:cNvSpPr/>
            <p:nvPr/>
          </p:nvSpPr>
          <p:spPr>
            <a:xfrm>
              <a:off x="3442450" y="3445800"/>
              <a:ext cx="789300" cy="391425"/>
            </a:xfrm>
            <a:custGeom>
              <a:avLst/>
              <a:gdLst/>
              <a:ahLst/>
              <a:cxnLst/>
              <a:rect l="l" t="t" r="r" b="b"/>
              <a:pathLst>
                <a:path w="31572" h="15657" extrusionOk="0">
                  <a:moveTo>
                    <a:pt x="16739" y="0"/>
                  </a:moveTo>
                  <a:cubicBezTo>
                    <a:pt x="16864" y="195"/>
                    <a:pt x="16986" y="390"/>
                    <a:pt x="17120" y="588"/>
                  </a:cubicBezTo>
                  <a:cubicBezTo>
                    <a:pt x="17359" y="929"/>
                    <a:pt x="17566" y="1363"/>
                    <a:pt x="17874" y="1651"/>
                  </a:cubicBezTo>
                  <a:cubicBezTo>
                    <a:pt x="18080" y="1858"/>
                    <a:pt x="18255" y="1858"/>
                    <a:pt x="18267" y="2178"/>
                  </a:cubicBezTo>
                  <a:cubicBezTo>
                    <a:pt x="18275" y="2879"/>
                    <a:pt x="17059" y="2981"/>
                    <a:pt x="16658" y="3394"/>
                  </a:cubicBezTo>
                  <a:cubicBezTo>
                    <a:pt x="16439" y="3628"/>
                    <a:pt x="16430" y="3920"/>
                    <a:pt x="16252" y="4176"/>
                  </a:cubicBezTo>
                  <a:cubicBezTo>
                    <a:pt x="16005" y="4558"/>
                    <a:pt x="15811" y="4569"/>
                    <a:pt x="15388" y="4711"/>
                  </a:cubicBezTo>
                  <a:cubicBezTo>
                    <a:pt x="15150" y="4796"/>
                    <a:pt x="14533" y="4951"/>
                    <a:pt x="14387" y="5198"/>
                  </a:cubicBezTo>
                  <a:cubicBezTo>
                    <a:pt x="14221" y="5486"/>
                    <a:pt x="14522" y="6033"/>
                    <a:pt x="14623" y="6321"/>
                  </a:cubicBezTo>
                  <a:cubicBezTo>
                    <a:pt x="14737" y="6620"/>
                    <a:pt x="14849" y="6921"/>
                    <a:pt x="14882" y="7249"/>
                  </a:cubicBezTo>
                  <a:cubicBezTo>
                    <a:pt x="14922" y="7642"/>
                    <a:pt x="14780" y="7776"/>
                    <a:pt x="14707" y="8096"/>
                  </a:cubicBezTo>
                  <a:cubicBezTo>
                    <a:pt x="14635" y="8442"/>
                    <a:pt x="14870" y="8912"/>
                    <a:pt x="14368" y="8912"/>
                  </a:cubicBezTo>
                  <a:cubicBezTo>
                    <a:pt x="14364" y="8912"/>
                    <a:pt x="14359" y="8911"/>
                    <a:pt x="14355" y="8911"/>
                  </a:cubicBezTo>
                  <a:cubicBezTo>
                    <a:pt x="14067" y="8899"/>
                    <a:pt x="13812" y="8489"/>
                    <a:pt x="13625" y="8332"/>
                  </a:cubicBezTo>
                  <a:cubicBezTo>
                    <a:pt x="13086" y="7881"/>
                    <a:pt x="12490" y="8096"/>
                    <a:pt x="11931" y="7756"/>
                  </a:cubicBezTo>
                  <a:cubicBezTo>
                    <a:pt x="11687" y="7608"/>
                    <a:pt x="11610" y="7542"/>
                    <a:pt x="11475" y="7542"/>
                  </a:cubicBezTo>
                  <a:cubicBezTo>
                    <a:pt x="11383" y="7542"/>
                    <a:pt x="11264" y="7573"/>
                    <a:pt x="11047" y="7630"/>
                  </a:cubicBezTo>
                  <a:cubicBezTo>
                    <a:pt x="10642" y="7744"/>
                    <a:pt x="10281" y="7836"/>
                    <a:pt x="9859" y="7836"/>
                  </a:cubicBezTo>
                  <a:cubicBezTo>
                    <a:pt x="9004" y="7849"/>
                    <a:pt x="8404" y="8210"/>
                    <a:pt x="7569" y="8356"/>
                  </a:cubicBezTo>
                  <a:cubicBezTo>
                    <a:pt x="7274" y="8404"/>
                    <a:pt x="6979" y="8443"/>
                    <a:pt x="6693" y="8443"/>
                  </a:cubicBezTo>
                  <a:cubicBezTo>
                    <a:pt x="6258" y="8443"/>
                    <a:pt x="5844" y="8354"/>
                    <a:pt x="5477" y="8076"/>
                  </a:cubicBezTo>
                  <a:cubicBezTo>
                    <a:pt x="5132" y="7820"/>
                    <a:pt x="4810" y="7430"/>
                    <a:pt x="4478" y="7430"/>
                  </a:cubicBezTo>
                  <a:cubicBezTo>
                    <a:pt x="4342" y="7430"/>
                    <a:pt x="4204" y="7495"/>
                    <a:pt x="4063" y="7662"/>
                  </a:cubicBezTo>
                  <a:cubicBezTo>
                    <a:pt x="3744" y="8049"/>
                    <a:pt x="3408" y="8776"/>
                    <a:pt x="2818" y="8776"/>
                  </a:cubicBezTo>
                  <a:cubicBezTo>
                    <a:pt x="2777" y="8776"/>
                    <a:pt x="2735" y="8773"/>
                    <a:pt x="2692" y="8765"/>
                  </a:cubicBezTo>
                  <a:cubicBezTo>
                    <a:pt x="2011" y="8644"/>
                    <a:pt x="1898" y="7529"/>
                    <a:pt x="1030" y="7363"/>
                  </a:cubicBezTo>
                  <a:cubicBezTo>
                    <a:pt x="945" y="7347"/>
                    <a:pt x="868" y="7339"/>
                    <a:pt x="790" y="7339"/>
                  </a:cubicBezTo>
                  <a:cubicBezTo>
                    <a:pt x="764" y="7339"/>
                    <a:pt x="737" y="7340"/>
                    <a:pt x="710" y="7342"/>
                  </a:cubicBezTo>
                  <a:cubicBezTo>
                    <a:pt x="848" y="7602"/>
                    <a:pt x="848" y="7909"/>
                    <a:pt x="690" y="8303"/>
                  </a:cubicBezTo>
                  <a:cubicBezTo>
                    <a:pt x="556" y="8663"/>
                    <a:pt x="187" y="9004"/>
                    <a:pt x="102" y="9374"/>
                  </a:cubicBezTo>
                  <a:cubicBezTo>
                    <a:pt x="1" y="9819"/>
                    <a:pt x="536" y="10006"/>
                    <a:pt x="929" y="10147"/>
                  </a:cubicBezTo>
                  <a:cubicBezTo>
                    <a:pt x="1298" y="10274"/>
                    <a:pt x="1505" y="10395"/>
                    <a:pt x="1703" y="10727"/>
                  </a:cubicBezTo>
                  <a:cubicBezTo>
                    <a:pt x="1874" y="11016"/>
                    <a:pt x="1926" y="11313"/>
                    <a:pt x="2265" y="11313"/>
                  </a:cubicBezTo>
                  <a:cubicBezTo>
                    <a:pt x="2312" y="11313"/>
                    <a:pt x="2365" y="11307"/>
                    <a:pt x="2424" y="11295"/>
                  </a:cubicBezTo>
                  <a:cubicBezTo>
                    <a:pt x="2700" y="11242"/>
                    <a:pt x="2938" y="10994"/>
                    <a:pt x="3184" y="10994"/>
                  </a:cubicBezTo>
                  <a:cubicBezTo>
                    <a:pt x="3279" y="10994"/>
                    <a:pt x="3375" y="11031"/>
                    <a:pt x="3475" y="11129"/>
                  </a:cubicBezTo>
                  <a:cubicBezTo>
                    <a:pt x="3567" y="11222"/>
                    <a:pt x="3608" y="11303"/>
                    <a:pt x="3629" y="11396"/>
                  </a:cubicBezTo>
                  <a:cubicBezTo>
                    <a:pt x="3941" y="11477"/>
                    <a:pt x="4261" y="11704"/>
                    <a:pt x="4508" y="11870"/>
                  </a:cubicBezTo>
                  <a:cubicBezTo>
                    <a:pt x="4778" y="12056"/>
                    <a:pt x="5006" y="12137"/>
                    <a:pt x="5215" y="12137"/>
                  </a:cubicBezTo>
                  <a:cubicBezTo>
                    <a:pt x="5540" y="12137"/>
                    <a:pt x="5820" y="11941"/>
                    <a:pt x="6146" y="11636"/>
                  </a:cubicBezTo>
                  <a:cubicBezTo>
                    <a:pt x="6373" y="11420"/>
                    <a:pt x="6622" y="11355"/>
                    <a:pt x="6885" y="11355"/>
                  </a:cubicBezTo>
                  <a:cubicBezTo>
                    <a:pt x="7256" y="11355"/>
                    <a:pt x="7651" y="11486"/>
                    <a:pt x="8043" y="11509"/>
                  </a:cubicBezTo>
                  <a:cubicBezTo>
                    <a:pt x="8082" y="11512"/>
                    <a:pt x="8119" y="11513"/>
                    <a:pt x="8156" y="11513"/>
                  </a:cubicBezTo>
                  <a:cubicBezTo>
                    <a:pt x="8901" y="11513"/>
                    <a:pt x="9224" y="11016"/>
                    <a:pt x="9900" y="10882"/>
                  </a:cubicBezTo>
                  <a:cubicBezTo>
                    <a:pt x="9963" y="10869"/>
                    <a:pt x="10022" y="10864"/>
                    <a:pt x="10076" y="10864"/>
                  </a:cubicBezTo>
                  <a:cubicBezTo>
                    <a:pt x="10710" y="10864"/>
                    <a:pt x="10811" y="11643"/>
                    <a:pt x="11169" y="12109"/>
                  </a:cubicBezTo>
                  <a:cubicBezTo>
                    <a:pt x="11643" y="12725"/>
                    <a:pt x="12316" y="13119"/>
                    <a:pt x="13066" y="13293"/>
                  </a:cubicBezTo>
                  <a:cubicBezTo>
                    <a:pt x="13532" y="13399"/>
                    <a:pt x="14080" y="13419"/>
                    <a:pt x="14513" y="13634"/>
                  </a:cubicBezTo>
                  <a:cubicBezTo>
                    <a:pt x="14821" y="13788"/>
                    <a:pt x="15036" y="14068"/>
                    <a:pt x="15388" y="14169"/>
                  </a:cubicBezTo>
                  <a:cubicBezTo>
                    <a:pt x="15697" y="14262"/>
                    <a:pt x="17294" y="14181"/>
                    <a:pt x="17367" y="14574"/>
                  </a:cubicBezTo>
                  <a:cubicBezTo>
                    <a:pt x="17420" y="14830"/>
                    <a:pt x="17173" y="14976"/>
                    <a:pt x="16872" y="15109"/>
                  </a:cubicBezTo>
                  <a:cubicBezTo>
                    <a:pt x="17461" y="15211"/>
                    <a:pt x="18020" y="15376"/>
                    <a:pt x="18656" y="15552"/>
                  </a:cubicBezTo>
                  <a:cubicBezTo>
                    <a:pt x="18930" y="15625"/>
                    <a:pt x="19191" y="15656"/>
                    <a:pt x="19443" y="15656"/>
                  </a:cubicBezTo>
                  <a:cubicBezTo>
                    <a:pt x="20397" y="15656"/>
                    <a:pt x="21226" y="15211"/>
                    <a:pt x="22163" y="14935"/>
                  </a:cubicBezTo>
                  <a:cubicBezTo>
                    <a:pt x="23691" y="14489"/>
                    <a:pt x="25495" y="14368"/>
                    <a:pt x="26885" y="13520"/>
                  </a:cubicBezTo>
                  <a:cubicBezTo>
                    <a:pt x="27205" y="13326"/>
                    <a:pt x="28105" y="13013"/>
                    <a:pt x="28446" y="12725"/>
                  </a:cubicBezTo>
                  <a:cubicBezTo>
                    <a:pt x="28495" y="12685"/>
                    <a:pt x="28539" y="12633"/>
                    <a:pt x="28560" y="12592"/>
                  </a:cubicBezTo>
                  <a:cubicBezTo>
                    <a:pt x="28868" y="11963"/>
                    <a:pt x="28021" y="11116"/>
                    <a:pt x="28653" y="10354"/>
                  </a:cubicBezTo>
                  <a:cubicBezTo>
                    <a:pt x="28990" y="9941"/>
                    <a:pt x="29828" y="9827"/>
                    <a:pt x="29804" y="9146"/>
                  </a:cubicBezTo>
                  <a:cubicBezTo>
                    <a:pt x="29796" y="8538"/>
                    <a:pt x="29014" y="8590"/>
                    <a:pt x="29196" y="7902"/>
                  </a:cubicBezTo>
                  <a:cubicBezTo>
                    <a:pt x="29233" y="7896"/>
                    <a:pt x="29270" y="7894"/>
                    <a:pt x="29307" y="7894"/>
                  </a:cubicBezTo>
                  <a:cubicBezTo>
                    <a:pt x="29696" y="7894"/>
                    <a:pt x="30123" y="8153"/>
                    <a:pt x="30528" y="8153"/>
                  </a:cubicBezTo>
                  <a:cubicBezTo>
                    <a:pt x="30709" y="8153"/>
                    <a:pt x="30886" y="8101"/>
                    <a:pt x="31052" y="7950"/>
                  </a:cubicBezTo>
                  <a:cubicBezTo>
                    <a:pt x="31572" y="7476"/>
                    <a:pt x="31187" y="6487"/>
                    <a:pt x="31106" y="5952"/>
                  </a:cubicBezTo>
                  <a:cubicBezTo>
                    <a:pt x="31093" y="5899"/>
                    <a:pt x="31093" y="5858"/>
                    <a:pt x="31093" y="5806"/>
                  </a:cubicBezTo>
                  <a:cubicBezTo>
                    <a:pt x="30972" y="4825"/>
                    <a:pt x="31106" y="3807"/>
                    <a:pt x="31125" y="2806"/>
                  </a:cubicBezTo>
                  <a:cubicBezTo>
                    <a:pt x="31125" y="2587"/>
                    <a:pt x="31125" y="2372"/>
                    <a:pt x="31118" y="2165"/>
                  </a:cubicBezTo>
                  <a:cubicBezTo>
                    <a:pt x="30003" y="1999"/>
                    <a:pt x="29042" y="1610"/>
                    <a:pt x="27879" y="1610"/>
                  </a:cubicBezTo>
                  <a:cubicBezTo>
                    <a:pt x="27534" y="1610"/>
                    <a:pt x="27173" y="1632"/>
                    <a:pt x="26818" y="1632"/>
                  </a:cubicBezTo>
                  <a:cubicBezTo>
                    <a:pt x="26501" y="1632"/>
                    <a:pt x="26189" y="1614"/>
                    <a:pt x="25896" y="1545"/>
                  </a:cubicBezTo>
                  <a:cubicBezTo>
                    <a:pt x="25248" y="1391"/>
                    <a:pt x="24713" y="977"/>
                    <a:pt x="24060" y="844"/>
                  </a:cubicBezTo>
                  <a:cubicBezTo>
                    <a:pt x="23900" y="808"/>
                    <a:pt x="23554" y="714"/>
                    <a:pt x="23296" y="714"/>
                  </a:cubicBezTo>
                  <a:cubicBezTo>
                    <a:pt x="23206" y="714"/>
                    <a:pt x="23127" y="725"/>
                    <a:pt x="23071" y="754"/>
                  </a:cubicBezTo>
                  <a:cubicBezTo>
                    <a:pt x="22856" y="864"/>
                    <a:pt x="22937" y="1123"/>
                    <a:pt x="22763" y="1298"/>
                  </a:cubicBezTo>
                  <a:cubicBezTo>
                    <a:pt x="22451" y="1610"/>
                    <a:pt x="22049" y="2247"/>
                    <a:pt x="21708" y="2506"/>
                  </a:cubicBezTo>
                  <a:cubicBezTo>
                    <a:pt x="21492" y="2663"/>
                    <a:pt x="21216" y="2727"/>
                    <a:pt x="20916" y="2727"/>
                  </a:cubicBezTo>
                  <a:cubicBezTo>
                    <a:pt x="20118" y="2727"/>
                    <a:pt x="19151" y="2272"/>
                    <a:pt x="18677" y="1898"/>
                  </a:cubicBezTo>
                  <a:cubicBezTo>
                    <a:pt x="17914" y="1298"/>
                    <a:pt x="17614" y="309"/>
                    <a:pt x="1673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3"/>
            <p:cNvSpPr/>
            <p:nvPr/>
          </p:nvSpPr>
          <p:spPr>
            <a:xfrm>
              <a:off x="3248075" y="4277350"/>
              <a:ext cx="131775" cy="244050"/>
            </a:xfrm>
            <a:custGeom>
              <a:avLst/>
              <a:gdLst/>
              <a:ahLst/>
              <a:cxnLst/>
              <a:rect l="l" t="t" r="r" b="b"/>
              <a:pathLst>
                <a:path w="5271" h="9762" extrusionOk="0">
                  <a:moveTo>
                    <a:pt x="4178" y="1"/>
                  </a:moveTo>
                  <a:cubicBezTo>
                    <a:pt x="3602" y="1"/>
                    <a:pt x="3963" y="1341"/>
                    <a:pt x="3815" y="1638"/>
                  </a:cubicBezTo>
                  <a:cubicBezTo>
                    <a:pt x="3582" y="1844"/>
                    <a:pt x="3312" y="1898"/>
                    <a:pt x="3047" y="1898"/>
                  </a:cubicBezTo>
                  <a:cubicBezTo>
                    <a:pt x="2832" y="1898"/>
                    <a:pt x="2621" y="1863"/>
                    <a:pt x="2432" y="1845"/>
                  </a:cubicBezTo>
                  <a:cubicBezTo>
                    <a:pt x="2322" y="1834"/>
                    <a:pt x="2228" y="1829"/>
                    <a:pt x="2146" y="1829"/>
                  </a:cubicBezTo>
                  <a:cubicBezTo>
                    <a:pt x="1680" y="1829"/>
                    <a:pt x="1610" y="2004"/>
                    <a:pt x="1102" y="2332"/>
                  </a:cubicBezTo>
                  <a:cubicBezTo>
                    <a:pt x="616" y="2660"/>
                    <a:pt x="101" y="2445"/>
                    <a:pt x="236" y="3215"/>
                  </a:cubicBezTo>
                  <a:cubicBezTo>
                    <a:pt x="276" y="3475"/>
                    <a:pt x="556" y="3827"/>
                    <a:pt x="494" y="4102"/>
                  </a:cubicBezTo>
                  <a:cubicBezTo>
                    <a:pt x="430" y="4390"/>
                    <a:pt x="49" y="4390"/>
                    <a:pt x="28" y="4710"/>
                  </a:cubicBezTo>
                  <a:cubicBezTo>
                    <a:pt x="0" y="5165"/>
                    <a:pt x="629" y="5137"/>
                    <a:pt x="702" y="5599"/>
                  </a:cubicBezTo>
                  <a:cubicBezTo>
                    <a:pt x="750" y="5951"/>
                    <a:pt x="389" y="6312"/>
                    <a:pt x="341" y="6673"/>
                  </a:cubicBezTo>
                  <a:cubicBezTo>
                    <a:pt x="309" y="6880"/>
                    <a:pt x="296" y="7196"/>
                    <a:pt x="442" y="7342"/>
                  </a:cubicBezTo>
                  <a:cubicBezTo>
                    <a:pt x="636" y="7556"/>
                    <a:pt x="997" y="7354"/>
                    <a:pt x="1156" y="7589"/>
                  </a:cubicBezTo>
                  <a:cubicBezTo>
                    <a:pt x="1269" y="7743"/>
                    <a:pt x="1070" y="8084"/>
                    <a:pt x="1111" y="8282"/>
                  </a:cubicBezTo>
                  <a:cubicBezTo>
                    <a:pt x="1156" y="8538"/>
                    <a:pt x="1196" y="8518"/>
                    <a:pt x="1330" y="8712"/>
                  </a:cubicBezTo>
                  <a:cubicBezTo>
                    <a:pt x="1497" y="8959"/>
                    <a:pt x="1845" y="9478"/>
                    <a:pt x="2112" y="9632"/>
                  </a:cubicBezTo>
                  <a:cubicBezTo>
                    <a:pt x="2269" y="9724"/>
                    <a:pt x="2374" y="9761"/>
                    <a:pt x="2449" y="9761"/>
                  </a:cubicBezTo>
                  <a:cubicBezTo>
                    <a:pt x="2636" y="9761"/>
                    <a:pt x="2630" y="9526"/>
                    <a:pt x="2741" y="9312"/>
                  </a:cubicBezTo>
                  <a:cubicBezTo>
                    <a:pt x="3114" y="8590"/>
                    <a:pt x="3308" y="8035"/>
                    <a:pt x="3588" y="7221"/>
                  </a:cubicBezTo>
                  <a:cubicBezTo>
                    <a:pt x="3888" y="6312"/>
                    <a:pt x="4702" y="5567"/>
                    <a:pt x="4844" y="4609"/>
                  </a:cubicBezTo>
                  <a:cubicBezTo>
                    <a:pt x="4958" y="3815"/>
                    <a:pt x="4556" y="2980"/>
                    <a:pt x="4723" y="2205"/>
                  </a:cubicBezTo>
                  <a:cubicBezTo>
                    <a:pt x="4844" y="1658"/>
                    <a:pt x="5270" y="523"/>
                    <a:pt x="4569" y="134"/>
                  </a:cubicBezTo>
                  <a:cubicBezTo>
                    <a:pt x="4406" y="41"/>
                    <a:pt x="4278" y="1"/>
                    <a:pt x="41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3"/>
            <p:cNvSpPr/>
            <p:nvPr/>
          </p:nvSpPr>
          <p:spPr>
            <a:xfrm>
              <a:off x="3143575" y="4537525"/>
              <a:ext cx="220750" cy="322125"/>
            </a:xfrm>
            <a:custGeom>
              <a:avLst/>
              <a:gdLst/>
              <a:ahLst/>
              <a:cxnLst/>
              <a:rect l="l" t="t" r="r" b="b"/>
              <a:pathLst>
                <a:path w="8830" h="12885" extrusionOk="0">
                  <a:moveTo>
                    <a:pt x="7057" y="1"/>
                  </a:moveTo>
                  <a:cubicBezTo>
                    <a:pt x="6622" y="1"/>
                    <a:pt x="6189" y="296"/>
                    <a:pt x="5851" y="515"/>
                  </a:cubicBezTo>
                  <a:cubicBezTo>
                    <a:pt x="5097" y="997"/>
                    <a:pt x="4148" y="1544"/>
                    <a:pt x="3293" y="1669"/>
                  </a:cubicBezTo>
                  <a:cubicBezTo>
                    <a:pt x="3141" y="1692"/>
                    <a:pt x="2955" y="1703"/>
                    <a:pt x="2767" y="1703"/>
                  </a:cubicBezTo>
                  <a:cubicBezTo>
                    <a:pt x="2518" y="1703"/>
                    <a:pt x="2264" y="1684"/>
                    <a:pt x="2077" y="1649"/>
                  </a:cubicBezTo>
                  <a:cubicBezTo>
                    <a:pt x="2004" y="1155"/>
                    <a:pt x="2417" y="782"/>
                    <a:pt x="2291" y="287"/>
                  </a:cubicBezTo>
                  <a:cubicBezTo>
                    <a:pt x="2417" y="214"/>
                    <a:pt x="2539" y="214"/>
                    <a:pt x="2425" y="28"/>
                  </a:cubicBezTo>
                  <a:cubicBezTo>
                    <a:pt x="2388" y="23"/>
                    <a:pt x="2353" y="20"/>
                    <a:pt x="2318" y="20"/>
                  </a:cubicBezTo>
                  <a:cubicBezTo>
                    <a:pt x="1821" y="20"/>
                    <a:pt x="1563" y="550"/>
                    <a:pt x="1469" y="949"/>
                  </a:cubicBezTo>
                  <a:cubicBezTo>
                    <a:pt x="1355" y="1402"/>
                    <a:pt x="962" y="1990"/>
                    <a:pt x="941" y="2444"/>
                  </a:cubicBezTo>
                  <a:cubicBezTo>
                    <a:pt x="889" y="3214"/>
                    <a:pt x="1509" y="2947"/>
                    <a:pt x="1870" y="3327"/>
                  </a:cubicBezTo>
                  <a:cubicBezTo>
                    <a:pt x="2218" y="3701"/>
                    <a:pt x="2012" y="4762"/>
                    <a:pt x="2012" y="5217"/>
                  </a:cubicBezTo>
                  <a:cubicBezTo>
                    <a:pt x="2012" y="5703"/>
                    <a:pt x="1950" y="6246"/>
                    <a:pt x="2044" y="6700"/>
                  </a:cubicBezTo>
                  <a:cubicBezTo>
                    <a:pt x="2198" y="7487"/>
                    <a:pt x="2190" y="7763"/>
                    <a:pt x="1804" y="8557"/>
                  </a:cubicBezTo>
                  <a:cubicBezTo>
                    <a:pt x="1557" y="9052"/>
                    <a:pt x="1217" y="9465"/>
                    <a:pt x="990" y="9980"/>
                  </a:cubicBezTo>
                  <a:cubicBezTo>
                    <a:pt x="868" y="10259"/>
                    <a:pt x="921" y="10426"/>
                    <a:pt x="836" y="10726"/>
                  </a:cubicBezTo>
                  <a:cubicBezTo>
                    <a:pt x="743" y="11075"/>
                    <a:pt x="528" y="11002"/>
                    <a:pt x="374" y="11261"/>
                  </a:cubicBezTo>
                  <a:cubicBezTo>
                    <a:pt x="1" y="11902"/>
                    <a:pt x="467" y="12169"/>
                    <a:pt x="962" y="12250"/>
                  </a:cubicBezTo>
                  <a:cubicBezTo>
                    <a:pt x="1659" y="12365"/>
                    <a:pt x="1997" y="12885"/>
                    <a:pt x="2675" y="12885"/>
                  </a:cubicBezTo>
                  <a:cubicBezTo>
                    <a:pt x="2737" y="12885"/>
                    <a:pt x="2802" y="12880"/>
                    <a:pt x="2871" y="12871"/>
                  </a:cubicBezTo>
                  <a:cubicBezTo>
                    <a:pt x="3179" y="12830"/>
                    <a:pt x="3673" y="12663"/>
                    <a:pt x="3933" y="12489"/>
                  </a:cubicBezTo>
                  <a:cubicBezTo>
                    <a:pt x="4249" y="12263"/>
                    <a:pt x="4229" y="11950"/>
                    <a:pt x="4456" y="11675"/>
                  </a:cubicBezTo>
                  <a:cubicBezTo>
                    <a:pt x="4581" y="11524"/>
                    <a:pt x="4720" y="11466"/>
                    <a:pt x="4866" y="11466"/>
                  </a:cubicBezTo>
                  <a:cubicBezTo>
                    <a:pt x="5264" y="11466"/>
                    <a:pt x="5718" y="11897"/>
                    <a:pt x="6118" y="12084"/>
                  </a:cubicBezTo>
                  <a:cubicBezTo>
                    <a:pt x="6300" y="12168"/>
                    <a:pt x="6460" y="12207"/>
                    <a:pt x="6599" y="12207"/>
                  </a:cubicBezTo>
                  <a:cubicBezTo>
                    <a:pt x="7073" y="12207"/>
                    <a:pt x="7300" y="11760"/>
                    <a:pt x="7294" y="11180"/>
                  </a:cubicBezTo>
                  <a:cubicBezTo>
                    <a:pt x="7282" y="10766"/>
                    <a:pt x="7233" y="10313"/>
                    <a:pt x="7334" y="9911"/>
                  </a:cubicBezTo>
                  <a:cubicBezTo>
                    <a:pt x="7468" y="9404"/>
                    <a:pt x="7841" y="8991"/>
                    <a:pt x="8068" y="8529"/>
                  </a:cubicBezTo>
                  <a:cubicBezTo>
                    <a:pt x="8396" y="7836"/>
                    <a:pt x="8315" y="7082"/>
                    <a:pt x="8201" y="6352"/>
                  </a:cubicBezTo>
                  <a:cubicBezTo>
                    <a:pt x="8149" y="6032"/>
                    <a:pt x="8117" y="5744"/>
                    <a:pt x="8222" y="5424"/>
                  </a:cubicBezTo>
                  <a:cubicBezTo>
                    <a:pt x="8336" y="5103"/>
                    <a:pt x="8644" y="4835"/>
                    <a:pt x="8717" y="4483"/>
                  </a:cubicBezTo>
                  <a:cubicBezTo>
                    <a:pt x="8830" y="3916"/>
                    <a:pt x="8623" y="3113"/>
                    <a:pt x="8510" y="2565"/>
                  </a:cubicBezTo>
                  <a:cubicBezTo>
                    <a:pt x="8416" y="2152"/>
                    <a:pt x="8255" y="2030"/>
                    <a:pt x="7982" y="1722"/>
                  </a:cubicBezTo>
                  <a:cubicBezTo>
                    <a:pt x="7687" y="1370"/>
                    <a:pt x="7695" y="1276"/>
                    <a:pt x="7695" y="769"/>
                  </a:cubicBezTo>
                  <a:cubicBezTo>
                    <a:pt x="7695" y="360"/>
                    <a:pt x="7756" y="206"/>
                    <a:pt x="7346" y="49"/>
                  </a:cubicBezTo>
                  <a:cubicBezTo>
                    <a:pt x="7250" y="15"/>
                    <a:pt x="7154" y="1"/>
                    <a:pt x="70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3"/>
            <p:cNvSpPr/>
            <p:nvPr/>
          </p:nvSpPr>
          <p:spPr>
            <a:xfrm>
              <a:off x="3101325" y="3717375"/>
              <a:ext cx="1297750" cy="1347175"/>
            </a:xfrm>
            <a:custGeom>
              <a:avLst/>
              <a:gdLst/>
              <a:ahLst/>
              <a:cxnLst/>
              <a:rect l="l" t="t" r="r" b="b"/>
              <a:pathLst>
                <a:path w="51910" h="53887" extrusionOk="0">
                  <a:moveTo>
                    <a:pt x="23721" y="1"/>
                  </a:moveTo>
                  <a:cubicBezTo>
                    <a:pt x="23667" y="1"/>
                    <a:pt x="23608" y="6"/>
                    <a:pt x="23545" y="19"/>
                  </a:cubicBezTo>
                  <a:cubicBezTo>
                    <a:pt x="22869" y="153"/>
                    <a:pt x="22546" y="650"/>
                    <a:pt x="21801" y="650"/>
                  </a:cubicBezTo>
                  <a:cubicBezTo>
                    <a:pt x="21764" y="650"/>
                    <a:pt x="21727" y="649"/>
                    <a:pt x="21688" y="646"/>
                  </a:cubicBezTo>
                  <a:cubicBezTo>
                    <a:pt x="21296" y="623"/>
                    <a:pt x="20901" y="492"/>
                    <a:pt x="20530" y="492"/>
                  </a:cubicBezTo>
                  <a:cubicBezTo>
                    <a:pt x="20267" y="492"/>
                    <a:pt x="20018" y="557"/>
                    <a:pt x="19791" y="773"/>
                  </a:cubicBezTo>
                  <a:cubicBezTo>
                    <a:pt x="19465" y="1078"/>
                    <a:pt x="19185" y="1274"/>
                    <a:pt x="18860" y="1274"/>
                  </a:cubicBezTo>
                  <a:cubicBezTo>
                    <a:pt x="18651" y="1274"/>
                    <a:pt x="18423" y="1193"/>
                    <a:pt x="18153" y="1007"/>
                  </a:cubicBezTo>
                  <a:cubicBezTo>
                    <a:pt x="17906" y="841"/>
                    <a:pt x="17586" y="614"/>
                    <a:pt x="17274" y="533"/>
                  </a:cubicBezTo>
                  <a:lnTo>
                    <a:pt x="17274" y="533"/>
                  </a:lnTo>
                  <a:cubicBezTo>
                    <a:pt x="17358" y="792"/>
                    <a:pt x="17246" y="1060"/>
                    <a:pt x="17205" y="1327"/>
                  </a:cubicBezTo>
                  <a:cubicBezTo>
                    <a:pt x="17139" y="1729"/>
                    <a:pt x="17626" y="2288"/>
                    <a:pt x="17184" y="2543"/>
                  </a:cubicBezTo>
                  <a:cubicBezTo>
                    <a:pt x="17085" y="2601"/>
                    <a:pt x="16988" y="2624"/>
                    <a:pt x="16893" y="2624"/>
                  </a:cubicBezTo>
                  <a:cubicBezTo>
                    <a:pt x="16525" y="2624"/>
                    <a:pt x="16189" y="2273"/>
                    <a:pt x="15850" y="2215"/>
                  </a:cubicBezTo>
                  <a:lnTo>
                    <a:pt x="15850" y="2215"/>
                  </a:lnTo>
                  <a:cubicBezTo>
                    <a:pt x="15482" y="2743"/>
                    <a:pt x="15985" y="3585"/>
                    <a:pt x="15790" y="4153"/>
                  </a:cubicBezTo>
                  <a:cubicBezTo>
                    <a:pt x="15739" y="4319"/>
                    <a:pt x="15605" y="4428"/>
                    <a:pt x="15438" y="4428"/>
                  </a:cubicBezTo>
                  <a:cubicBezTo>
                    <a:pt x="15364" y="4428"/>
                    <a:pt x="15284" y="4407"/>
                    <a:pt x="15202" y="4360"/>
                  </a:cubicBezTo>
                  <a:cubicBezTo>
                    <a:pt x="14902" y="4193"/>
                    <a:pt x="15028" y="3793"/>
                    <a:pt x="14740" y="3598"/>
                  </a:cubicBezTo>
                  <a:cubicBezTo>
                    <a:pt x="14636" y="3532"/>
                    <a:pt x="14559" y="3505"/>
                    <a:pt x="14500" y="3505"/>
                  </a:cubicBezTo>
                  <a:cubicBezTo>
                    <a:pt x="14292" y="3505"/>
                    <a:pt x="14305" y="3844"/>
                    <a:pt x="14087" y="3987"/>
                  </a:cubicBezTo>
                  <a:cubicBezTo>
                    <a:pt x="14013" y="4035"/>
                    <a:pt x="13931" y="4056"/>
                    <a:pt x="13847" y="4056"/>
                  </a:cubicBezTo>
                  <a:cubicBezTo>
                    <a:pt x="13610" y="4056"/>
                    <a:pt x="13361" y="3890"/>
                    <a:pt x="13232" y="3731"/>
                  </a:cubicBezTo>
                  <a:cubicBezTo>
                    <a:pt x="13085" y="3535"/>
                    <a:pt x="12895" y="2510"/>
                    <a:pt x="12623" y="2510"/>
                  </a:cubicBezTo>
                  <a:cubicBezTo>
                    <a:pt x="12537" y="2510"/>
                    <a:pt x="12441" y="2614"/>
                    <a:pt x="12336" y="2884"/>
                  </a:cubicBezTo>
                  <a:cubicBezTo>
                    <a:pt x="12202" y="3217"/>
                    <a:pt x="12263" y="3565"/>
                    <a:pt x="11996" y="3825"/>
                  </a:cubicBezTo>
                  <a:cubicBezTo>
                    <a:pt x="11643" y="4145"/>
                    <a:pt x="11408" y="4051"/>
                    <a:pt x="11210" y="4534"/>
                  </a:cubicBezTo>
                  <a:cubicBezTo>
                    <a:pt x="11075" y="4854"/>
                    <a:pt x="10922" y="5183"/>
                    <a:pt x="10893" y="5535"/>
                  </a:cubicBezTo>
                  <a:cubicBezTo>
                    <a:pt x="10873" y="5701"/>
                    <a:pt x="10954" y="5978"/>
                    <a:pt x="10840" y="6135"/>
                  </a:cubicBezTo>
                  <a:cubicBezTo>
                    <a:pt x="10754" y="6250"/>
                    <a:pt x="10652" y="6295"/>
                    <a:pt x="10546" y="6295"/>
                  </a:cubicBezTo>
                  <a:cubicBezTo>
                    <a:pt x="10349" y="6295"/>
                    <a:pt x="10140" y="6136"/>
                    <a:pt x="10005" y="5969"/>
                  </a:cubicBezTo>
                  <a:cubicBezTo>
                    <a:pt x="9665" y="5548"/>
                    <a:pt x="9539" y="5102"/>
                    <a:pt x="9377" y="4620"/>
                  </a:cubicBezTo>
                  <a:cubicBezTo>
                    <a:pt x="9251" y="4246"/>
                    <a:pt x="8890" y="4092"/>
                    <a:pt x="8744" y="3711"/>
                  </a:cubicBezTo>
                  <a:cubicBezTo>
                    <a:pt x="8602" y="3330"/>
                    <a:pt x="8911" y="2904"/>
                    <a:pt x="8789" y="2564"/>
                  </a:cubicBezTo>
                  <a:cubicBezTo>
                    <a:pt x="8733" y="2421"/>
                    <a:pt x="8646" y="2370"/>
                    <a:pt x="8544" y="2370"/>
                  </a:cubicBezTo>
                  <a:cubicBezTo>
                    <a:pt x="8360" y="2370"/>
                    <a:pt x="8127" y="2538"/>
                    <a:pt x="7942" y="2637"/>
                  </a:cubicBezTo>
                  <a:cubicBezTo>
                    <a:pt x="7148" y="3071"/>
                    <a:pt x="7066" y="3472"/>
                    <a:pt x="6693" y="4173"/>
                  </a:cubicBezTo>
                  <a:cubicBezTo>
                    <a:pt x="6420" y="4687"/>
                    <a:pt x="6071" y="4842"/>
                    <a:pt x="5607" y="4842"/>
                  </a:cubicBezTo>
                  <a:cubicBezTo>
                    <a:pt x="5445" y="4842"/>
                    <a:pt x="5268" y="4823"/>
                    <a:pt x="5075" y="4794"/>
                  </a:cubicBezTo>
                  <a:cubicBezTo>
                    <a:pt x="4697" y="4734"/>
                    <a:pt x="4350" y="4666"/>
                    <a:pt x="3992" y="4666"/>
                  </a:cubicBezTo>
                  <a:cubicBezTo>
                    <a:pt x="3841" y="4666"/>
                    <a:pt x="3687" y="4678"/>
                    <a:pt x="3527" y="4708"/>
                  </a:cubicBezTo>
                  <a:cubicBezTo>
                    <a:pt x="3126" y="4781"/>
                    <a:pt x="2672" y="4968"/>
                    <a:pt x="2218" y="5102"/>
                  </a:cubicBezTo>
                  <a:cubicBezTo>
                    <a:pt x="2205" y="5162"/>
                    <a:pt x="2186" y="5228"/>
                    <a:pt x="2165" y="5288"/>
                  </a:cubicBezTo>
                  <a:cubicBezTo>
                    <a:pt x="2031" y="5637"/>
                    <a:pt x="1889" y="5949"/>
                    <a:pt x="2023" y="6318"/>
                  </a:cubicBezTo>
                  <a:cubicBezTo>
                    <a:pt x="2218" y="6857"/>
                    <a:pt x="2692" y="7011"/>
                    <a:pt x="2652" y="7639"/>
                  </a:cubicBezTo>
                  <a:cubicBezTo>
                    <a:pt x="2619" y="8113"/>
                    <a:pt x="2506" y="8434"/>
                    <a:pt x="2051" y="8641"/>
                  </a:cubicBezTo>
                  <a:cubicBezTo>
                    <a:pt x="1578" y="8867"/>
                    <a:pt x="641" y="8981"/>
                    <a:pt x="341" y="9423"/>
                  </a:cubicBezTo>
                  <a:cubicBezTo>
                    <a:pt x="1" y="9898"/>
                    <a:pt x="661" y="10270"/>
                    <a:pt x="1062" y="10433"/>
                  </a:cubicBezTo>
                  <a:cubicBezTo>
                    <a:pt x="1724" y="10712"/>
                    <a:pt x="1731" y="12001"/>
                    <a:pt x="1845" y="12703"/>
                  </a:cubicBezTo>
                  <a:cubicBezTo>
                    <a:pt x="1889" y="13011"/>
                    <a:pt x="1930" y="13457"/>
                    <a:pt x="1816" y="13756"/>
                  </a:cubicBezTo>
                  <a:cubicBezTo>
                    <a:pt x="1724" y="14012"/>
                    <a:pt x="1383" y="14280"/>
                    <a:pt x="1484" y="14600"/>
                  </a:cubicBezTo>
                  <a:cubicBezTo>
                    <a:pt x="1578" y="14888"/>
                    <a:pt x="2092" y="15045"/>
                    <a:pt x="2351" y="15114"/>
                  </a:cubicBezTo>
                  <a:cubicBezTo>
                    <a:pt x="2579" y="15187"/>
                    <a:pt x="3134" y="15180"/>
                    <a:pt x="3312" y="15366"/>
                  </a:cubicBezTo>
                  <a:cubicBezTo>
                    <a:pt x="3475" y="15528"/>
                    <a:pt x="3393" y="15982"/>
                    <a:pt x="3361" y="16222"/>
                  </a:cubicBezTo>
                  <a:cubicBezTo>
                    <a:pt x="3320" y="16476"/>
                    <a:pt x="3247" y="16684"/>
                    <a:pt x="3126" y="16858"/>
                  </a:cubicBezTo>
                  <a:cubicBezTo>
                    <a:pt x="3341" y="16890"/>
                    <a:pt x="3560" y="16910"/>
                    <a:pt x="3775" y="16910"/>
                  </a:cubicBezTo>
                  <a:cubicBezTo>
                    <a:pt x="4435" y="16910"/>
                    <a:pt x="4783" y="16724"/>
                    <a:pt x="5331" y="16416"/>
                  </a:cubicBezTo>
                  <a:cubicBezTo>
                    <a:pt x="5891" y="16096"/>
                    <a:pt x="6252" y="15861"/>
                    <a:pt x="6632" y="15333"/>
                  </a:cubicBezTo>
                  <a:cubicBezTo>
                    <a:pt x="6961" y="14888"/>
                    <a:pt x="7313" y="14324"/>
                    <a:pt x="7909" y="14291"/>
                  </a:cubicBezTo>
                  <a:cubicBezTo>
                    <a:pt x="7918" y="14291"/>
                    <a:pt x="7926" y="14291"/>
                    <a:pt x="7934" y="14291"/>
                  </a:cubicBezTo>
                  <a:cubicBezTo>
                    <a:pt x="8380" y="14291"/>
                    <a:pt x="8825" y="14602"/>
                    <a:pt x="9272" y="14705"/>
                  </a:cubicBezTo>
                  <a:cubicBezTo>
                    <a:pt x="9644" y="14786"/>
                    <a:pt x="10005" y="14778"/>
                    <a:pt x="10366" y="14888"/>
                  </a:cubicBezTo>
                  <a:cubicBezTo>
                    <a:pt x="10800" y="15013"/>
                    <a:pt x="11347" y="15200"/>
                    <a:pt x="11687" y="15507"/>
                  </a:cubicBezTo>
                  <a:cubicBezTo>
                    <a:pt x="12037" y="15848"/>
                    <a:pt x="12089" y="16250"/>
                    <a:pt x="12510" y="16542"/>
                  </a:cubicBezTo>
                  <a:cubicBezTo>
                    <a:pt x="12883" y="16797"/>
                    <a:pt x="13366" y="16870"/>
                    <a:pt x="13726" y="17097"/>
                  </a:cubicBezTo>
                  <a:cubicBezTo>
                    <a:pt x="14172" y="17385"/>
                    <a:pt x="14221" y="17758"/>
                    <a:pt x="14367" y="18240"/>
                  </a:cubicBezTo>
                  <a:cubicBezTo>
                    <a:pt x="14615" y="19067"/>
                    <a:pt x="15202" y="19675"/>
                    <a:pt x="15502" y="20458"/>
                  </a:cubicBezTo>
                  <a:cubicBezTo>
                    <a:pt x="15790" y="21204"/>
                    <a:pt x="15644" y="21994"/>
                    <a:pt x="15263" y="22654"/>
                  </a:cubicBezTo>
                  <a:cubicBezTo>
                    <a:pt x="15089" y="22942"/>
                    <a:pt x="14696" y="23328"/>
                    <a:pt x="15028" y="23575"/>
                  </a:cubicBezTo>
                  <a:cubicBezTo>
                    <a:pt x="15121" y="23644"/>
                    <a:pt x="15238" y="23668"/>
                    <a:pt x="15368" y="23668"/>
                  </a:cubicBezTo>
                  <a:cubicBezTo>
                    <a:pt x="15635" y="23668"/>
                    <a:pt x="15954" y="23569"/>
                    <a:pt x="16216" y="23569"/>
                  </a:cubicBezTo>
                  <a:cubicBezTo>
                    <a:pt x="16297" y="23569"/>
                    <a:pt x="16372" y="23579"/>
                    <a:pt x="16439" y="23603"/>
                  </a:cubicBezTo>
                  <a:cubicBezTo>
                    <a:pt x="16905" y="23782"/>
                    <a:pt x="17193" y="24731"/>
                    <a:pt x="17388" y="25172"/>
                  </a:cubicBezTo>
                  <a:cubicBezTo>
                    <a:pt x="17626" y="25728"/>
                    <a:pt x="17679" y="26174"/>
                    <a:pt x="17821" y="26749"/>
                  </a:cubicBezTo>
                  <a:cubicBezTo>
                    <a:pt x="17871" y="26752"/>
                    <a:pt x="17923" y="26753"/>
                    <a:pt x="17975" y="26753"/>
                  </a:cubicBezTo>
                  <a:cubicBezTo>
                    <a:pt x="18188" y="26753"/>
                    <a:pt x="18411" y="26736"/>
                    <a:pt x="18626" y="26736"/>
                  </a:cubicBezTo>
                  <a:cubicBezTo>
                    <a:pt x="18753" y="26736"/>
                    <a:pt x="18878" y="26742"/>
                    <a:pt x="18997" y="26761"/>
                  </a:cubicBezTo>
                  <a:cubicBezTo>
                    <a:pt x="19431" y="26834"/>
                    <a:pt x="19463" y="26976"/>
                    <a:pt x="19718" y="27328"/>
                  </a:cubicBezTo>
                  <a:cubicBezTo>
                    <a:pt x="20152" y="27904"/>
                    <a:pt x="20578" y="28492"/>
                    <a:pt x="21194" y="28905"/>
                  </a:cubicBezTo>
                  <a:cubicBezTo>
                    <a:pt x="21822" y="29328"/>
                    <a:pt x="22568" y="29360"/>
                    <a:pt x="23042" y="30009"/>
                  </a:cubicBezTo>
                  <a:cubicBezTo>
                    <a:pt x="23618" y="30795"/>
                    <a:pt x="23484" y="31813"/>
                    <a:pt x="24339" y="32352"/>
                  </a:cubicBezTo>
                  <a:cubicBezTo>
                    <a:pt x="24599" y="32505"/>
                    <a:pt x="24834" y="32640"/>
                    <a:pt x="25001" y="32874"/>
                  </a:cubicBezTo>
                  <a:cubicBezTo>
                    <a:pt x="25186" y="33126"/>
                    <a:pt x="25341" y="34002"/>
                    <a:pt x="25600" y="34002"/>
                  </a:cubicBezTo>
                  <a:cubicBezTo>
                    <a:pt x="25720" y="34197"/>
                    <a:pt x="25863" y="34264"/>
                    <a:pt x="26017" y="34264"/>
                  </a:cubicBezTo>
                  <a:cubicBezTo>
                    <a:pt x="26337" y="34264"/>
                    <a:pt x="26708" y="33977"/>
                    <a:pt x="27028" y="33977"/>
                  </a:cubicBezTo>
                  <a:cubicBezTo>
                    <a:pt x="27079" y="33977"/>
                    <a:pt x="27129" y="33985"/>
                    <a:pt x="27177" y="34002"/>
                  </a:cubicBezTo>
                  <a:cubicBezTo>
                    <a:pt x="27351" y="34062"/>
                    <a:pt x="27424" y="34402"/>
                    <a:pt x="27631" y="34496"/>
                  </a:cubicBezTo>
                  <a:cubicBezTo>
                    <a:pt x="27681" y="34515"/>
                    <a:pt x="27745" y="34523"/>
                    <a:pt x="27816" y="34523"/>
                  </a:cubicBezTo>
                  <a:cubicBezTo>
                    <a:pt x="28009" y="34523"/>
                    <a:pt x="28251" y="34467"/>
                    <a:pt x="28393" y="34443"/>
                  </a:cubicBezTo>
                  <a:cubicBezTo>
                    <a:pt x="28605" y="34412"/>
                    <a:pt x="28615" y="34347"/>
                    <a:pt x="28750" y="34347"/>
                  </a:cubicBezTo>
                  <a:cubicBezTo>
                    <a:pt x="28793" y="34347"/>
                    <a:pt x="28849" y="34354"/>
                    <a:pt x="28928" y="34370"/>
                  </a:cubicBezTo>
                  <a:cubicBezTo>
                    <a:pt x="29127" y="34423"/>
                    <a:pt x="29374" y="34617"/>
                    <a:pt x="29496" y="34763"/>
                  </a:cubicBezTo>
                  <a:cubicBezTo>
                    <a:pt x="29950" y="35291"/>
                    <a:pt x="29828" y="36434"/>
                    <a:pt x="30590" y="36701"/>
                  </a:cubicBezTo>
                  <a:cubicBezTo>
                    <a:pt x="30659" y="36726"/>
                    <a:pt x="30729" y="36736"/>
                    <a:pt x="30801" y="36736"/>
                  </a:cubicBezTo>
                  <a:cubicBezTo>
                    <a:pt x="31076" y="36736"/>
                    <a:pt x="31362" y="36589"/>
                    <a:pt x="31599" y="36589"/>
                  </a:cubicBezTo>
                  <a:cubicBezTo>
                    <a:pt x="31713" y="36589"/>
                    <a:pt x="31815" y="36623"/>
                    <a:pt x="31900" y="36722"/>
                  </a:cubicBezTo>
                  <a:cubicBezTo>
                    <a:pt x="32200" y="37082"/>
                    <a:pt x="31940" y="37763"/>
                    <a:pt x="32293" y="38103"/>
                  </a:cubicBezTo>
                  <a:cubicBezTo>
                    <a:pt x="32468" y="38271"/>
                    <a:pt x="32658" y="38321"/>
                    <a:pt x="32856" y="38321"/>
                  </a:cubicBezTo>
                  <a:cubicBezTo>
                    <a:pt x="33145" y="38321"/>
                    <a:pt x="33450" y="38214"/>
                    <a:pt x="33750" y="38214"/>
                  </a:cubicBezTo>
                  <a:cubicBezTo>
                    <a:pt x="33964" y="38214"/>
                    <a:pt x="34176" y="38269"/>
                    <a:pt x="34377" y="38457"/>
                  </a:cubicBezTo>
                  <a:cubicBezTo>
                    <a:pt x="35065" y="39117"/>
                    <a:pt x="34665" y="39961"/>
                    <a:pt x="34778" y="40788"/>
                  </a:cubicBezTo>
                  <a:cubicBezTo>
                    <a:pt x="35065" y="40868"/>
                    <a:pt x="35508" y="40982"/>
                    <a:pt x="35714" y="41168"/>
                  </a:cubicBezTo>
                  <a:cubicBezTo>
                    <a:pt x="35922" y="41355"/>
                    <a:pt x="35901" y="41675"/>
                    <a:pt x="36120" y="41838"/>
                  </a:cubicBezTo>
                  <a:cubicBezTo>
                    <a:pt x="36272" y="41961"/>
                    <a:pt x="36409" y="42006"/>
                    <a:pt x="36539" y="42006"/>
                  </a:cubicBezTo>
                  <a:cubicBezTo>
                    <a:pt x="36758" y="42006"/>
                    <a:pt x="36956" y="41878"/>
                    <a:pt x="37170" y="41789"/>
                  </a:cubicBezTo>
                  <a:cubicBezTo>
                    <a:pt x="37333" y="41719"/>
                    <a:pt x="37717" y="41535"/>
                    <a:pt x="38001" y="41535"/>
                  </a:cubicBezTo>
                  <a:cubicBezTo>
                    <a:pt x="38098" y="41535"/>
                    <a:pt x="38183" y="41556"/>
                    <a:pt x="38244" y="41611"/>
                  </a:cubicBezTo>
                  <a:cubicBezTo>
                    <a:pt x="38398" y="41768"/>
                    <a:pt x="38285" y="42129"/>
                    <a:pt x="38313" y="42324"/>
                  </a:cubicBezTo>
                  <a:cubicBezTo>
                    <a:pt x="38418" y="43211"/>
                    <a:pt x="39367" y="43634"/>
                    <a:pt x="39541" y="44468"/>
                  </a:cubicBezTo>
                  <a:cubicBezTo>
                    <a:pt x="39716" y="45295"/>
                    <a:pt x="39181" y="46118"/>
                    <a:pt x="39667" y="46872"/>
                  </a:cubicBezTo>
                  <a:cubicBezTo>
                    <a:pt x="40016" y="47419"/>
                    <a:pt x="41078" y="48530"/>
                    <a:pt x="40377" y="49224"/>
                  </a:cubicBezTo>
                  <a:cubicBezTo>
                    <a:pt x="40190" y="49411"/>
                    <a:pt x="39959" y="49446"/>
                    <a:pt x="39728" y="49446"/>
                  </a:cubicBezTo>
                  <a:cubicBezTo>
                    <a:pt x="39585" y="49446"/>
                    <a:pt x="39442" y="49432"/>
                    <a:pt x="39311" y="49432"/>
                  </a:cubicBezTo>
                  <a:cubicBezTo>
                    <a:pt x="39009" y="49432"/>
                    <a:pt x="38765" y="49504"/>
                    <a:pt x="38706" y="49978"/>
                  </a:cubicBezTo>
                  <a:cubicBezTo>
                    <a:pt x="38625" y="50566"/>
                    <a:pt x="38913" y="51389"/>
                    <a:pt x="38512" y="51814"/>
                  </a:cubicBezTo>
                  <a:cubicBezTo>
                    <a:pt x="38038" y="52296"/>
                    <a:pt x="37303" y="52289"/>
                    <a:pt x="37376" y="53152"/>
                  </a:cubicBezTo>
                  <a:cubicBezTo>
                    <a:pt x="37420" y="53679"/>
                    <a:pt x="37964" y="53886"/>
                    <a:pt x="38582" y="53886"/>
                  </a:cubicBezTo>
                  <a:cubicBezTo>
                    <a:pt x="39293" y="53886"/>
                    <a:pt x="40102" y="53612"/>
                    <a:pt x="40356" y="53237"/>
                  </a:cubicBezTo>
                  <a:cubicBezTo>
                    <a:pt x="40717" y="52710"/>
                    <a:pt x="40916" y="52143"/>
                    <a:pt x="41410" y="51709"/>
                  </a:cubicBezTo>
                  <a:cubicBezTo>
                    <a:pt x="41872" y="51316"/>
                    <a:pt x="42079" y="51295"/>
                    <a:pt x="42246" y="50708"/>
                  </a:cubicBezTo>
                  <a:cubicBezTo>
                    <a:pt x="42472" y="49933"/>
                    <a:pt x="42387" y="49511"/>
                    <a:pt x="43101" y="49078"/>
                  </a:cubicBezTo>
                  <a:cubicBezTo>
                    <a:pt x="43729" y="48689"/>
                    <a:pt x="44297" y="48603"/>
                    <a:pt x="45010" y="48441"/>
                  </a:cubicBezTo>
                  <a:cubicBezTo>
                    <a:pt x="45326" y="48356"/>
                    <a:pt x="45432" y="48502"/>
                    <a:pt x="45451" y="48089"/>
                  </a:cubicBezTo>
                  <a:cubicBezTo>
                    <a:pt x="45472" y="47789"/>
                    <a:pt x="45172" y="47448"/>
                    <a:pt x="45164" y="47127"/>
                  </a:cubicBezTo>
                  <a:cubicBezTo>
                    <a:pt x="45131" y="46625"/>
                    <a:pt x="45350" y="46139"/>
                    <a:pt x="45204" y="45624"/>
                  </a:cubicBezTo>
                  <a:cubicBezTo>
                    <a:pt x="45051" y="45056"/>
                    <a:pt x="44556" y="44788"/>
                    <a:pt x="44016" y="44642"/>
                  </a:cubicBezTo>
                  <a:cubicBezTo>
                    <a:pt x="43514" y="44521"/>
                    <a:pt x="42411" y="44549"/>
                    <a:pt x="42205" y="44027"/>
                  </a:cubicBezTo>
                  <a:cubicBezTo>
                    <a:pt x="41960" y="43423"/>
                    <a:pt x="42544" y="41294"/>
                    <a:pt x="43219" y="41294"/>
                  </a:cubicBezTo>
                  <a:cubicBezTo>
                    <a:pt x="43224" y="41294"/>
                    <a:pt x="43229" y="41294"/>
                    <a:pt x="43234" y="41295"/>
                  </a:cubicBezTo>
                  <a:cubicBezTo>
                    <a:pt x="43360" y="40889"/>
                    <a:pt x="43575" y="40500"/>
                    <a:pt x="43721" y="40094"/>
                  </a:cubicBezTo>
                  <a:cubicBezTo>
                    <a:pt x="43915" y="39572"/>
                    <a:pt x="44070" y="39364"/>
                    <a:pt x="44710" y="39280"/>
                  </a:cubicBezTo>
                  <a:cubicBezTo>
                    <a:pt x="44848" y="39260"/>
                    <a:pt x="44986" y="39246"/>
                    <a:pt x="45121" y="39246"/>
                  </a:cubicBezTo>
                  <a:cubicBezTo>
                    <a:pt x="45399" y="39246"/>
                    <a:pt x="45665" y="39303"/>
                    <a:pt x="45894" y="39478"/>
                  </a:cubicBezTo>
                  <a:cubicBezTo>
                    <a:pt x="46308" y="39798"/>
                    <a:pt x="46433" y="40365"/>
                    <a:pt x="46907" y="40653"/>
                  </a:cubicBezTo>
                  <a:cubicBezTo>
                    <a:pt x="47182" y="40823"/>
                    <a:pt x="47468" y="40843"/>
                    <a:pt x="47765" y="40843"/>
                  </a:cubicBezTo>
                  <a:cubicBezTo>
                    <a:pt x="47856" y="40843"/>
                    <a:pt x="47948" y="40841"/>
                    <a:pt x="48041" y="40841"/>
                  </a:cubicBezTo>
                  <a:cubicBezTo>
                    <a:pt x="48123" y="40841"/>
                    <a:pt x="48206" y="40843"/>
                    <a:pt x="48289" y="40848"/>
                  </a:cubicBezTo>
                  <a:cubicBezTo>
                    <a:pt x="49238" y="40909"/>
                    <a:pt x="49465" y="41477"/>
                    <a:pt x="49794" y="42263"/>
                  </a:cubicBezTo>
                  <a:cubicBezTo>
                    <a:pt x="49971" y="42707"/>
                    <a:pt x="50349" y="43180"/>
                    <a:pt x="50836" y="43180"/>
                  </a:cubicBezTo>
                  <a:cubicBezTo>
                    <a:pt x="50973" y="43180"/>
                    <a:pt x="51118" y="43143"/>
                    <a:pt x="51269" y="43058"/>
                  </a:cubicBezTo>
                  <a:cubicBezTo>
                    <a:pt x="51610" y="42859"/>
                    <a:pt x="51496" y="42664"/>
                    <a:pt x="51610" y="42377"/>
                  </a:cubicBezTo>
                  <a:cubicBezTo>
                    <a:pt x="51732" y="42056"/>
                    <a:pt x="51910" y="41882"/>
                    <a:pt x="51910" y="41509"/>
                  </a:cubicBezTo>
                  <a:cubicBezTo>
                    <a:pt x="51910" y="41003"/>
                    <a:pt x="51483" y="39993"/>
                    <a:pt x="51216" y="39572"/>
                  </a:cubicBezTo>
                  <a:cubicBezTo>
                    <a:pt x="50734" y="38797"/>
                    <a:pt x="49567" y="38878"/>
                    <a:pt x="48877" y="38395"/>
                  </a:cubicBezTo>
                  <a:cubicBezTo>
                    <a:pt x="48338" y="38002"/>
                    <a:pt x="48196" y="37310"/>
                    <a:pt x="47616" y="36949"/>
                  </a:cubicBezTo>
                  <a:cubicBezTo>
                    <a:pt x="46834" y="36446"/>
                    <a:pt x="45752" y="36734"/>
                    <a:pt x="44957" y="36206"/>
                  </a:cubicBezTo>
                  <a:cubicBezTo>
                    <a:pt x="44224" y="35712"/>
                    <a:pt x="43834" y="35136"/>
                    <a:pt x="42987" y="34825"/>
                  </a:cubicBezTo>
                  <a:cubicBezTo>
                    <a:pt x="42586" y="34690"/>
                    <a:pt x="42265" y="34455"/>
                    <a:pt x="41885" y="34342"/>
                  </a:cubicBezTo>
                  <a:cubicBezTo>
                    <a:pt x="41378" y="34196"/>
                    <a:pt x="40944" y="34082"/>
                    <a:pt x="40543" y="33755"/>
                  </a:cubicBezTo>
                  <a:cubicBezTo>
                    <a:pt x="40089" y="33394"/>
                    <a:pt x="39821" y="32967"/>
                    <a:pt x="40109" y="32400"/>
                  </a:cubicBezTo>
                  <a:cubicBezTo>
                    <a:pt x="40295" y="32052"/>
                    <a:pt x="41090" y="31517"/>
                    <a:pt x="40781" y="31042"/>
                  </a:cubicBezTo>
                  <a:cubicBezTo>
                    <a:pt x="40640" y="30831"/>
                    <a:pt x="40447" y="30758"/>
                    <a:pt x="40237" y="30758"/>
                  </a:cubicBezTo>
                  <a:cubicBezTo>
                    <a:pt x="39817" y="30758"/>
                    <a:pt x="39328" y="31054"/>
                    <a:pt x="39047" y="31143"/>
                  </a:cubicBezTo>
                  <a:cubicBezTo>
                    <a:pt x="38929" y="31184"/>
                    <a:pt x="38814" y="31200"/>
                    <a:pt x="38700" y="31200"/>
                  </a:cubicBezTo>
                  <a:cubicBezTo>
                    <a:pt x="38292" y="31200"/>
                    <a:pt x="37897" y="30997"/>
                    <a:pt x="37470" y="30997"/>
                  </a:cubicBezTo>
                  <a:cubicBezTo>
                    <a:pt x="37200" y="30997"/>
                    <a:pt x="36898" y="31023"/>
                    <a:pt x="36597" y="31023"/>
                  </a:cubicBezTo>
                  <a:cubicBezTo>
                    <a:pt x="36185" y="31023"/>
                    <a:pt x="35776" y="30974"/>
                    <a:pt x="35460" y="30742"/>
                  </a:cubicBezTo>
                  <a:cubicBezTo>
                    <a:pt x="34932" y="30349"/>
                    <a:pt x="34818" y="29708"/>
                    <a:pt x="34311" y="29319"/>
                  </a:cubicBezTo>
                  <a:cubicBezTo>
                    <a:pt x="33716" y="28866"/>
                    <a:pt x="32962" y="28793"/>
                    <a:pt x="32374" y="28359"/>
                  </a:cubicBezTo>
                  <a:cubicBezTo>
                    <a:pt x="31819" y="27957"/>
                    <a:pt x="31519" y="27296"/>
                    <a:pt x="31344" y="26636"/>
                  </a:cubicBezTo>
                  <a:cubicBezTo>
                    <a:pt x="31259" y="26316"/>
                    <a:pt x="31271" y="26007"/>
                    <a:pt x="31219" y="25679"/>
                  </a:cubicBezTo>
                  <a:cubicBezTo>
                    <a:pt x="31117" y="25026"/>
                    <a:pt x="30571" y="24284"/>
                    <a:pt x="30623" y="23603"/>
                  </a:cubicBezTo>
                  <a:cubicBezTo>
                    <a:pt x="29695" y="22306"/>
                    <a:pt x="29970" y="20551"/>
                    <a:pt x="28300" y="19801"/>
                  </a:cubicBezTo>
                  <a:cubicBezTo>
                    <a:pt x="27117" y="19274"/>
                    <a:pt x="25755" y="18467"/>
                    <a:pt x="24960" y="17445"/>
                  </a:cubicBezTo>
                  <a:cubicBezTo>
                    <a:pt x="24505" y="16870"/>
                    <a:pt x="22885" y="15541"/>
                    <a:pt x="23338" y="14685"/>
                  </a:cubicBezTo>
                  <a:cubicBezTo>
                    <a:pt x="23525" y="14332"/>
                    <a:pt x="24125" y="14145"/>
                    <a:pt x="24412" y="13858"/>
                  </a:cubicBezTo>
                  <a:cubicBezTo>
                    <a:pt x="24720" y="13550"/>
                    <a:pt x="25166" y="13011"/>
                    <a:pt x="25259" y="12581"/>
                  </a:cubicBezTo>
                  <a:cubicBezTo>
                    <a:pt x="25308" y="12382"/>
                    <a:pt x="25288" y="11961"/>
                    <a:pt x="25207" y="11767"/>
                  </a:cubicBezTo>
                  <a:cubicBezTo>
                    <a:pt x="25061" y="11406"/>
                    <a:pt x="24587" y="11320"/>
                    <a:pt x="24514" y="10951"/>
                  </a:cubicBezTo>
                  <a:cubicBezTo>
                    <a:pt x="24453" y="10631"/>
                    <a:pt x="24700" y="10145"/>
                    <a:pt x="24919" y="9950"/>
                  </a:cubicBezTo>
                  <a:cubicBezTo>
                    <a:pt x="25114" y="9782"/>
                    <a:pt x="25258" y="9772"/>
                    <a:pt x="25446" y="9772"/>
                  </a:cubicBezTo>
                  <a:cubicBezTo>
                    <a:pt x="25474" y="9772"/>
                    <a:pt x="25503" y="9772"/>
                    <a:pt x="25533" y="9772"/>
                  </a:cubicBezTo>
                  <a:cubicBezTo>
                    <a:pt x="25600" y="9772"/>
                    <a:pt x="25672" y="9771"/>
                    <a:pt x="25755" y="9763"/>
                  </a:cubicBezTo>
                  <a:cubicBezTo>
                    <a:pt x="26269" y="9723"/>
                    <a:pt x="26711" y="9496"/>
                    <a:pt x="27136" y="9269"/>
                  </a:cubicBezTo>
                  <a:cubicBezTo>
                    <a:pt x="27692" y="8981"/>
                    <a:pt x="28219" y="8721"/>
                    <a:pt x="28859" y="8629"/>
                  </a:cubicBezTo>
                  <a:cubicBezTo>
                    <a:pt x="29362" y="8556"/>
                    <a:pt x="29942" y="8629"/>
                    <a:pt x="30425" y="8474"/>
                  </a:cubicBezTo>
                  <a:cubicBezTo>
                    <a:pt x="30444" y="8308"/>
                    <a:pt x="30404" y="8146"/>
                    <a:pt x="30352" y="7980"/>
                  </a:cubicBezTo>
                  <a:cubicBezTo>
                    <a:pt x="30303" y="7753"/>
                    <a:pt x="30217" y="7514"/>
                    <a:pt x="30238" y="7278"/>
                  </a:cubicBezTo>
                  <a:cubicBezTo>
                    <a:pt x="30270" y="6991"/>
                    <a:pt x="30395" y="6805"/>
                    <a:pt x="30425" y="6504"/>
                  </a:cubicBezTo>
                  <a:cubicBezTo>
                    <a:pt x="30509" y="5896"/>
                    <a:pt x="30157" y="5836"/>
                    <a:pt x="29856" y="5422"/>
                  </a:cubicBezTo>
                  <a:cubicBezTo>
                    <a:pt x="29321" y="4680"/>
                    <a:pt x="29982" y="4481"/>
                    <a:pt x="30509" y="4246"/>
                  </a:cubicBezTo>
                  <a:lnTo>
                    <a:pt x="30517" y="4246"/>
                  </a:lnTo>
                  <a:cubicBezTo>
                    <a:pt x="30818" y="4113"/>
                    <a:pt x="31065" y="3967"/>
                    <a:pt x="31012" y="3711"/>
                  </a:cubicBezTo>
                  <a:cubicBezTo>
                    <a:pt x="30939" y="3318"/>
                    <a:pt x="29342" y="3399"/>
                    <a:pt x="29033" y="3306"/>
                  </a:cubicBezTo>
                  <a:cubicBezTo>
                    <a:pt x="28681" y="3205"/>
                    <a:pt x="28466" y="2925"/>
                    <a:pt x="28158" y="2771"/>
                  </a:cubicBezTo>
                  <a:cubicBezTo>
                    <a:pt x="27725" y="2556"/>
                    <a:pt x="27177" y="2536"/>
                    <a:pt x="26711" y="2430"/>
                  </a:cubicBezTo>
                  <a:cubicBezTo>
                    <a:pt x="25961" y="2256"/>
                    <a:pt x="25288" y="1862"/>
                    <a:pt x="24814" y="1246"/>
                  </a:cubicBezTo>
                  <a:cubicBezTo>
                    <a:pt x="24456" y="780"/>
                    <a:pt x="24355" y="1"/>
                    <a:pt x="2372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3"/>
            <p:cNvSpPr/>
            <p:nvPr/>
          </p:nvSpPr>
          <p:spPr>
            <a:xfrm>
              <a:off x="3105675" y="2566700"/>
              <a:ext cx="937575" cy="1101900"/>
            </a:xfrm>
            <a:custGeom>
              <a:avLst/>
              <a:gdLst/>
              <a:ahLst/>
              <a:cxnLst/>
              <a:rect l="l" t="t" r="r" b="b"/>
              <a:pathLst>
                <a:path w="37503" h="44076" extrusionOk="0">
                  <a:moveTo>
                    <a:pt x="16171" y="0"/>
                  </a:moveTo>
                  <a:cubicBezTo>
                    <a:pt x="15754" y="0"/>
                    <a:pt x="15473" y="163"/>
                    <a:pt x="15381" y="489"/>
                  </a:cubicBezTo>
                  <a:cubicBezTo>
                    <a:pt x="15328" y="646"/>
                    <a:pt x="15328" y="841"/>
                    <a:pt x="15381" y="1068"/>
                  </a:cubicBezTo>
                  <a:cubicBezTo>
                    <a:pt x="15462" y="1490"/>
                    <a:pt x="15822" y="1729"/>
                    <a:pt x="16030" y="2098"/>
                  </a:cubicBezTo>
                  <a:cubicBezTo>
                    <a:pt x="16143" y="2325"/>
                    <a:pt x="16350" y="2811"/>
                    <a:pt x="16123" y="3018"/>
                  </a:cubicBezTo>
                  <a:cubicBezTo>
                    <a:pt x="16072" y="3065"/>
                    <a:pt x="15995" y="3079"/>
                    <a:pt x="15909" y="3079"/>
                  </a:cubicBezTo>
                  <a:cubicBezTo>
                    <a:pt x="15785" y="3079"/>
                    <a:pt x="15642" y="3050"/>
                    <a:pt x="15529" y="3050"/>
                  </a:cubicBezTo>
                  <a:cubicBezTo>
                    <a:pt x="15497" y="3050"/>
                    <a:pt x="15468" y="3053"/>
                    <a:pt x="15442" y="3058"/>
                  </a:cubicBezTo>
                  <a:cubicBezTo>
                    <a:pt x="14587" y="3265"/>
                    <a:pt x="15195" y="3655"/>
                    <a:pt x="15523" y="3986"/>
                  </a:cubicBezTo>
                  <a:cubicBezTo>
                    <a:pt x="15924" y="4400"/>
                    <a:pt x="15895" y="4502"/>
                    <a:pt x="15904" y="5069"/>
                  </a:cubicBezTo>
                  <a:cubicBezTo>
                    <a:pt x="15904" y="5378"/>
                    <a:pt x="16357" y="5965"/>
                    <a:pt x="16183" y="6233"/>
                  </a:cubicBezTo>
                  <a:cubicBezTo>
                    <a:pt x="16058" y="6433"/>
                    <a:pt x="15831" y="6488"/>
                    <a:pt x="15558" y="6488"/>
                  </a:cubicBezTo>
                  <a:cubicBezTo>
                    <a:pt x="15223" y="6488"/>
                    <a:pt x="14819" y="6405"/>
                    <a:pt x="14452" y="6405"/>
                  </a:cubicBezTo>
                  <a:cubicBezTo>
                    <a:pt x="14085" y="6405"/>
                    <a:pt x="13755" y="6488"/>
                    <a:pt x="13565" y="6820"/>
                  </a:cubicBezTo>
                  <a:cubicBezTo>
                    <a:pt x="13305" y="7254"/>
                    <a:pt x="13492" y="7988"/>
                    <a:pt x="12937" y="8134"/>
                  </a:cubicBezTo>
                  <a:cubicBezTo>
                    <a:pt x="12867" y="8153"/>
                    <a:pt x="12799" y="8161"/>
                    <a:pt x="12734" y="8161"/>
                  </a:cubicBezTo>
                  <a:cubicBezTo>
                    <a:pt x="12378" y="8161"/>
                    <a:pt x="12103" y="7897"/>
                    <a:pt x="11955" y="7574"/>
                  </a:cubicBezTo>
                  <a:cubicBezTo>
                    <a:pt x="11809" y="7234"/>
                    <a:pt x="11850" y="6492"/>
                    <a:pt x="11489" y="6285"/>
                  </a:cubicBezTo>
                  <a:cubicBezTo>
                    <a:pt x="11369" y="6220"/>
                    <a:pt x="11189" y="6199"/>
                    <a:pt x="10987" y="6199"/>
                  </a:cubicBezTo>
                  <a:cubicBezTo>
                    <a:pt x="10584" y="6199"/>
                    <a:pt x="10092" y="6285"/>
                    <a:pt x="9811" y="6285"/>
                  </a:cubicBezTo>
                  <a:cubicBezTo>
                    <a:pt x="9628" y="6285"/>
                    <a:pt x="9384" y="6256"/>
                    <a:pt x="9163" y="6256"/>
                  </a:cubicBezTo>
                  <a:cubicBezTo>
                    <a:pt x="8899" y="6256"/>
                    <a:pt x="8669" y="6298"/>
                    <a:pt x="8623" y="6484"/>
                  </a:cubicBezTo>
                  <a:cubicBezTo>
                    <a:pt x="8583" y="6686"/>
                    <a:pt x="8842" y="6820"/>
                    <a:pt x="8777" y="7060"/>
                  </a:cubicBezTo>
                  <a:cubicBezTo>
                    <a:pt x="8729" y="7286"/>
                    <a:pt x="8416" y="7348"/>
                    <a:pt x="8396" y="7595"/>
                  </a:cubicBezTo>
                  <a:cubicBezTo>
                    <a:pt x="8343" y="8069"/>
                    <a:pt x="8996" y="8401"/>
                    <a:pt x="8830" y="8916"/>
                  </a:cubicBezTo>
                  <a:cubicBezTo>
                    <a:pt x="8777" y="9082"/>
                    <a:pt x="8684" y="9143"/>
                    <a:pt x="8562" y="9163"/>
                  </a:cubicBezTo>
                  <a:lnTo>
                    <a:pt x="8562" y="9176"/>
                  </a:lnTo>
                  <a:cubicBezTo>
                    <a:pt x="8603" y="9277"/>
                    <a:pt x="8635" y="9370"/>
                    <a:pt x="8664" y="9464"/>
                  </a:cubicBezTo>
                  <a:cubicBezTo>
                    <a:pt x="8882" y="10059"/>
                    <a:pt x="8810" y="10626"/>
                    <a:pt x="8416" y="11142"/>
                  </a:cubicBezTo>
                  <a:cubicBezTo>
                    <a:pt x="8161" y="11483"/>
                    <a:pt x="7913" y="11782"/>
                    <a:pt x="7528" y="11969"/>
                  </a:cubicBezTo>
                  <a:cubicBezTo>
                    <a:pt x="7346" y="12070"/>
                    <a:pt x="6985" y="12115"/>
                    <a:pt x="6852" y="12269"/>
                  </a:cubicBezTo>
                  <a:cubicBezTo>
                    <a:pt x="6499" y="12710"/>
                    <a:pt x="7086" y="13197"/>
                    <a:pt x="7193" y="13610"/>
                  </a:cubicBezTo>
                  <a:cubicBezTo>
                    <a:pt x="7326" y="14207"/>
                    <a:pt x="6974" y="15042"/>
                    <a:pt x="6560" y="15463"/>
                  </a:cubicBezTo>
                  <a:cubicBezTo>
                    <a:pt x="5879" y="16157"/>
                    <a:pt x="5149" y="16157"/>
                    <a:pt x="4282" y="16217"/>
                  </a:cubicBezTo>
                  <a:cubicBezTo>
                    <a:pt x="4236" y="16220"/>
                    <a:pt x="4196" y="16221"/>
                    <a:pt x="4160" y="16221"/>
                  </a:cubicBezTo>
                  <a:cubicBezTo>
                    <a:pt x="4131" y="16221"/>
                    <a:pt x="4105" y="16220"/>
                    <a:pt x="4081" y="16220"/>
                  </a:cubicBezTo>
                  <a:cubicBezTo>
                    <a:pt x="3942" y="16220"/>
                    <a:pt x="3871" y="16235"/>
                    <a:pt x="3775" y="16436"/>
                  </a:cubicBezTo>
                  <a:cubicBezTo>
                    <a:pt x="3633" y="16724"/>
                    <a:pt x="3827" y="17279"/>
                    <a:pt x="3860" y="17592"/>
                  </a:cubicBezTo>
                  <a:cubicBezTo>
                    <a:pt x="3941" y="18548"/>
                    <a:pt x="3746" y="19363"/>
                    <a:pt x="3199" y="20149"/>
                  </a:cubicBezTo>
                  <a:cubicBezTo>
                    <a:pt x="2972" y="20477"/>
                    <a:pt x="2693" y="20765"/>
                    <a:pt x="2405" y="21045"/>
                  </a:cubicBezTo>
                  <a:cubicBezTo>
                    <a:pt x="2486" y="21479"/>
                    <a:pt x="2478" y="21828"/>
                    <a:pt x="2745" y="22273"/>
                  </a:cubicBezTo>
                  <a:cubicBezTo>
                    <a:pt x="3033" y="22735"/>
                    <a:pt x="3292" y="23201"/>
                    <a:pt x="3406" y="23790"/>
                  </a:cubicBezTo>
                  <a:cubicBezTo>
                    <a:pt x="3612" y="24880"/>
                    <a:pt x="2931" y="25760"/>
                    <a:pt x="1877" y="25955"/>
                  </a:cubicBezTo>
                  <a:cubicBezTo>
                    <a:pt x="1" y="26295"/>
                    <a:pt x="2664" y="27345"/>
                    <a:pt x="2003" y="28212"/>
                  </a:cubicBezTo>
                  <a:cubicBezTo>
                    <a:pt x="1651" y="28666"/>
                    <a:pt x="921" y="28480"/>
                    <a:pt x="588" y="29100"/>
                  </a:cubicBezTo>
                  <a:cubicBezTo>
                    <a:pt x="548" y="29181"/>
                    <a:pt x="508" y="29274"/>
                    <a:pt x="475" y="29368"/>
                  </a:cubicBezTo>
                  <a:cubicBezTo>
                    <a:pt x="548" y="29400"/>
                    <a:pt x="620" y="29428"/>
                    <a:pt x="702" y="29449"/>
                  </a:cubicBezTo>
                  <a:cubicBezTo>
                    <a:pt x="916" y="29517"/>
                    <a:pt x="1123" y="29604"/>
                    <a:pt x="1353" y="29604"/>
                  </a:cubicBezTo>
                  <a:cubicBezTo>
                    <a:pt x="1367" y="29604"/>
                    <a:pt x="1381" y="29604"/>
                    <a:pt x="1395" y="29603"/>
                  </a:cubicBezTo>
                  <a:cubicBezTo>
                    <a:pt x="1630" y="29595"/>
                    <a:pt x="1817" y="29409"/>
                    <a:pt x="2031" y="29409"/>
                  </a:cubicBezTo>
                  <a:cubicBezTo>
                    <a:pt x="2591" y="29409"/>
                    <a:pt x="2879" y="30276"/>
                    <a:pt x="3025" y="30677"/>
                  </a:cubicBezTo>
                  <a:cubicBezTo>
                    <a:pt x="3280" y="31358"/>
                    <a:pt x="3447" y="31666"/>
                    <a:pt x="4188" y="31666"/>
                  </a:cubicBezTo>
                  <a:cubicBezTo>
                    <a:pt x="4675" y="31666"/>
                    <a:pt x="4910" y="31780"/>
                    <a:pt x="5344" y="31966"/>
                  </a:cubicBezTo>
                  <a:cubicBezTo>
                    <a:pt x="5859" y="32173"/>
                    <a:pt x="6418" y="32092"/>
                    <a:pt x="6933" y="32307"/>
                  </a:cubicBezTo>
                  <a:cubicBezTo>
                    <a:pt x="7193" y="32420"/>
                    <a:pt x="7395" y="32614"/>
                    <a:pt x="7642" y="32760"/>
                  </a:cubicBezTo>
                  <a:cubicBezTo>
                    <a:pt x="7962" y="32936"/>
                    <a:pt x="8315" y="33041"/>
                    <a:pt x="8643" y="33194"/>
                  </a:cubicBezTo>
                  <a:cubicBezTo>
                    <a:pt x="8817" y="33288"/>
                    <a:pt x="8976" y="33389"/>
                    <a:pt x="9182" y="33441"/>
                  </a:cubicBezTo>
                  <a:cubicBezTo>
                    <a:pt x="9337" y="33482"/>
                    <a:pt x="9625" y="33441"/>
                    <a:pt x="9726" y="33596"/>
                  </a:cubicBezTo>
                  <a:cubicBezTo>
                    <a:pt x="9872" y="33823"/>
                    <a:pt x="9571" y="34350"/>
                    <a:pt x="9470" y="34556"/>
                  </a:cubicBezTo>
                  <a:cubicBezTo>
                    <a:pt x="9045" y="35420"/>
                    <a:pt x="8368" y="36053"/>
                    <a:pt x="7881" y="36855"/>
                  </a:cubicBezTo>
                  <a:cubicBezTo>
                    <a:pt x="7674" y="37196"/>
                    <a:pt x="7642" y="37690"/>
                    <a:pt x="7395" y="37999"/>
                  </a:cubicBezTo>
                  <a:cubicBezTo>
                    <a:pt x="7200" y="38238"/>
                    <a:pt x="6263" y="38424"/>
                    <a:pt x="6284" y="38680"/>
                  </a:cubicBezTo>
                  <a:cubicBezTo>
                    <a:pt x="6325" y="39153"/>
                    <a:pt x="5870" y="39494"/>
                    <a:pt x="5810" y="39989"/>
                  </a:cubicBezTo>
                  <a:cubicBezTo>
                    <a:pt x="5745" y="40403"/>
                    <a:pt x="5737" y="40783"/>
                    <a:pt x="5644" y="41189"/>
                  </a:cubicBezTo>
                  <a:cubicBezTo>
                    <a:pt x="5644" y="41197"/>
                    <a:pt x="5631" y="41217"/>
                    <a:pt x="5631" y="41230"/>
                  </a:cubicBezTo>
                  <a:cubicBezTo>
                    <a:pt x="5909" y="41392"/>
                    <a:pt x="6212" y="41419"/>
                    <a:pt x="6563" y="41419"/>
                  </a:cubicBezTo>
                  <a:cubicBezTo>
                    <a:pt x="6658" y="41419"/>
                    <a:pt x="6757" y="41417"/>
                    <a:pt x="6860" y="41415"/>
                  </a:cubicBezTo>
                  <a:cubicBezTo>
                    <a:pt x="6873" y="41415"/>
                    <a:pt x="6887" y="41415"/>
                    <a:pt x="6900" y="41415"/>
                  </a:cubicBezTo>
                  <a:cubicBezTo>
                    <a:pt x="7640" y="41415"/>
                    <a:pt x="8357" y="41724"/>
                    <a:pt x="9098" y="41744"/>
                  </a:cubicBezTo>
                  <a:cubicBezTo>
                    <a:pt x="9186" y="41747"/>
                    <a:pt x="9286" y="41758"/>
                    <a:pt x="9381" y="41758"/>
                  </a:cubicBezTo>
                  <a:cubicBezTo>
                    <a:pt x="9546" y="41758"/>
                    <a:pt x="9699" y="41726"/>
                    <a:pt x="9758" y="41570"/>
                  </a:cubicBezTo>
                  <a:cubicBezTo>
                    <a:pt x="9872" y="41249"/>
                    <a:pt x="9365" y="41063"/>
                    <a:pt x="9644" y="40775"/>
                  </a:cubicBezTo>
                  <a:cubicBezTo>
                    <a:pt x="9746" y="40668"/>
                    <a:pt x="9859" y="40626"/>
                    <a:pt x="9978" y="40626"/>
                  </a:cubicBezTo>
                  <a:cubicBezTo>
                    <a:pt x="10374" y="40626"/>
                    <a:pt x="10831" y="41096"/>
                    <a:pt x="11141" y="41164"/>
                  </a:cubicBezTo>
                  <a:cubicBezTo>
                    <a:pt x="11213" y="41180"/>
                    <a:pt x="11287" y="41184"/>
                    <a:pt x="11361" y="41184"/>
                  </a:cubicBezTo>
                  <a:cubicBezTo>
                    <a:pt x="11476" y="41184"/>
                    <a:pt x="11592" y="41173"/>
                    <a:pt x="11706" y="41173"/>
                  </a:cubicBezTo>
                  <a:cubicBezTo>
                    <a:pt x="11773" y="41173"/>
                    <a:pt x="11838" y="41177"/>
                    <a:pt x="11902" y="41189"/>
                  </a:cubicBezTo>
                  <a:cubicBezTo>
                    <a:pt x="12417" y="41270"/>
                    <a:pt x="12997" y="41598"/>
                    <a:pt x="13459" y="41845"/>
                  </a:cubicBezTo>
                  <a:cubicBezTo>
                    <a:pt x="13812" y="42032"/>
                    <a:pt x="14059" y="42239"/>
                    <a:pt x="14181" y="42506"/>
                  </a:cubicBezTo>
                  <a:cubicBezTo>
                    <a:pt x="14208" y="42504"/>
                    <a:pt x="14235" y="42503"/>
                    <a:pt x="14261" y="42503"/>
                  </a:cubicBezTo>
                  <a:cubicBezTo>
                    <a:pt x="14339" y="42503"/>
                    <a:pt x="14416" y="42511"/>
                    <a:pt x="14501" y="42527"/>
                  </a:cubicBezTo>
                  <a:cubicBezTo>
                    <a:pt x="15369" y="42693"/>
                    <a:pt x="15482" y="43808"/>
                    <a:pt x="16163" y="43929"/>
                  </a:cubicBezTo>
                  <a:cubicBezTo>
                    <a:pt x="16206" y="43937"/>
                    <a:pt x="16248" y="43940"/>
                    <a:pt x="16289" y="43940"/>
                  </a:cubicBezTo>
                  <a:cubicBezTo>
                    <a:pt x="16879" y="43940"/>
                    <a:pt x="17215" y="43213"/>
                    <a:pt x="17534" y="42826"/>
                  </a:cubicBezTo>
                  <a:cubicBezTo>
                    <a:pt x="17675" y="42659"/>
                    <a:pt x="17813" y="42594"/>
                    <a:pt x="17949" y="42594"/>
                  </a:cubicBezTo>
                  <a:cubicBezTo>
                    <a:pt x="18281" y="42594"/>
                    <a:pt x="18603" y="42984"/>
                    <a:pt x="18948" y="43240"/>
                  </a:cubicBezTo>
                  <a:cubicBezTo>
                    <a:pt x="19315" y="43518"/>
                    <a:pt x="19729" y="43607"/>
                    <a:pt x="20164" y="43607"/>
                  </a:cubicBezTo>
                  <a:cubicBezTo>
                    <a:pt x="20450" y="43607"/>
                    <a:pt x="20745" y="43568"/>
                    <a:pt x="21040" y="43520"/>
                  </a:cubicBezTo>
                  <a:cubicBezTo>
                    <a:pt x="21875" y="43374"/>
                    <a:pt x="22475" y="43013"/>
                    <a:pt x="23330" y="43000"/>
                  </a:cubicBezTo>
                  <a:cubicBezTo>
                    <a:pt x="23752" y="43000"/>
                    <a:pt x="24113" y="42908"/>
                    <a:pt x="24518" y="42794"/>
                  </a:cubicBezTo>
                  <a:cubicBezTo>
                    <a:pt x="24735" y="42737"/>
                    <a:pt x="24854" y="42706"/>
                    <a:pt x="24946" y="42706"/>
                  </a:cubicBezTo>
                  <a:cubicBezTo>
                    <a:pt x="25081" y="42706"/>
                    <a:pt x="25158" y="42772"/>
                    <a:pt x="25402" y="42920"/>
                  </a:cubicBezTo>
                  <a:cubicBezTo>
                    <a:pt x="25961" y="43260"/>
                    <a:pt x="26557" y="43045"/>
                    <a:pt x="27096" y="43496"/>
                  </a:cubicBezTo>
                  <a:cubicBezTo>
                    <a:pt x="27283" y="43653"/>
                    <a:pt x="27538" y="44063"/>
                    <a:pt x="27826" y="44075"/>
                  </a:cubicBezTo>
                  <a:cubicBezTo>
                    <a:pt x="27830" y="44075"/>
                    <a:pt x="27835" y="44076"/>
                    <a:pt x="27839" y="44076"/>
                  </a:cubicBezTo>
                  <a:cubicBezTo>
                    <a:pt x="28341" y="44076"/>
                    <a:pt x="28106" y="43606"/>
                    <a:pt x="28178" y="43260"/>
                  </a:cubicBezTo>
                  <a:cubicBezTo>
                    <a:pt x="28251" y="42940"/>
                    <a:pt x="28393" y="42806"/>
                    <a:pt x="28353" y="42413"/>
                  </a:cubicBezTo>
                  <a:cubicBezTo>
                    <a:pt x="28320" y="42085"/>
                    <a:pt x="28208" y="41784"/>
                    <a:pt x="28094" y="41485"/>
                  </a:cubicBezTo>
                  <a:cubicBezTo>
                    <a:pt x="27993" y="41197"/>
                    <a:pt x="27692" y="40650"/>
                    <a:pt x="27858" y="40362"/>
                  </a:cubicBezTo>
                  <a:cubicBezTo>
                    <a:pt x="28004" y="40115"/>
                    <a:pt x="28621" y="39960"/>
                    <a:pt x="28859" y="39875"/>
                  </a:cubicBezTo>
                  <a:cubicBezTo>
                    <a:pt x="29282" y="39733"/>
                    <a:pt x="29476" y="39722"/>
                    <a:pt x="29723" y="39340"/>
                  </a:cubicBezTo>
                  <a:cubicBezTo>
                    <a:pt x="29901" y="39084"/>
                    <a:pt x="29910" y="38792"/>
                    <a:pt x="30129" y="38558"/>
                  </a:cubicBezTo>
                  <a:cubicBezTo>
                    <a:pt x="30530" y="38145"/>
                    <a:pt x="31746" y="38043"/>
                    <a:pt x="31738" y="37342"/>
                  </a:cubicBezTo>
                  <a:cubicBezTo>
                    <a:pt x="31726" y="37022"/>
                    <a:pt x="31551" y="37022"/>
                    <a:pt x="31345" y="36815"/>
                  </a:cubicBezTo>
                  <a:cubicBezTo>
                    <a:pt x="31037" y="36527"/>
                    <a:pt x="30830" y="36093"/>
                    <a:pt x="30591" y="35752"/>
                  </a:cubicBezTo>
                  <a:cubicBezTo>
                    <a:pt x="30457" y="35554"/>
                    <a:pt x="30335" y="35359"/>
                    <a:pt x="30210" y="35164"/>
                  </a:cubicBezTo>
                  <a:lnTo>
                    <a:pt x="30197" y="35164"/>
                  </a:lnTo>
                  <a:cubicBezTo>
                    <a:pt x="29974" y="34804"/>
                    <a:pt x="29755" y="34431"/>
                    <a:pt x="29521" y="34070"/>
                  </a:cubicBezTo>
                  <a:cubicBezTo>
                    <a:pt x="28820" y="32988"/>
                    <a:pt x="26991" y="33482"/>
                    <a:pt x="27003" y="31792"/>
                  </a:cubicBezTo>
                  <a:cubicBezTo>
                    <a:pt x="27003" y="30936"/>
                    <a:pt x="26898" y="30523"/>
                    <a:pt x="26488" y="29781"/>
                  </a:cubicBezTo>
                  <a:cubicBezTo>
                    <a:pt x="26208" y="29295"/>
                    <a:pt x="25629" y="28492"/>
                    <a:pt x="26095" y="27965"/>
                  </a:cubicBezTo>
                  <a:cubicBezTo>
                    <a:pt x="26290" y="27738"/>
                    <a:pt x="26683" y="27726"/>
                    <a:pt x="26951" y="27645"/>
                  </a:cubicBezTo>
                  <a:cubicBezTo>
                    <a:pt x="27291" y="27531"/>
                    <a:pt x="27303" y="27478"/>
                    <a:pt x="27559" y="27224"/>
                  </a:cubicBezTo>
                  <a:cubicBezTo>
                    <a:pt x="27967" y="26815"/>
                    <a:pt x="28667" y="26348"/>
                    <a:pt x="29269" y="26348"/>
                  </a:cubicBezTo>
                  <a:cubicBezTo>
                    <a:pt x="29277" y="26348"/>
                    <a:pt x="29285" y="26348"/>
                    <a:pt x="29293" y="26348"/>
                  </a:cubicBezTo>
                  <a:cubicBezTo>
                    <a:pt x="29386" y="26462"/>
                    <a:pt x="29473" y="26505"/>
                    <a:pt x="29557" y="26505"/>
                  </a:cubicBezTo>
                  <a:cubicBezTo>
                    <a:pt x="29788" y="26505"/>
                    <a:pt x="29993" y="26177"/>
                    <a:pt x="30221" y="26109"/>
                  </a:cubicBezTo>
                  <a:cubicBezTo>
                    <a:pt x="30333" y="26076"/>
                    <a:pt x="30446" y="26065"/>
                    <a:pt x="30562" y="26065"/>
                  </a:cubicBezTo>
                  <a:cubicBezTo>
                    <a:pt x="30798" y="26065"/>
                    <a:pt x="31042" y="26111"/>
                    <a:pt x="31290" y="26111"/>
                  </a:cubicBezTo>
                  <a:cubicBezTo>
                    <a:pt x="31467" y="26111"/>
                    <a:pt x="31647" y="26088"/>
                    <a:pt x="31827" y="26007"/>
                  </a:cubicBezTo>
                  <a:cubicBezTo>
                    <a:pt x="32167" y="25849"/>
                    <a:pt x="32415" y="25553"/>
                    <a:pt x="32768" y="25395"/>
                  </a:cubicBezTo>
                  <a:cubicBezTo>
                    <a:pt x="33067" y="25261"/>
                    <a:pt x="33449" y="25201"/>
                    <a:pt x="33769" y="25119"/>
                  </a:cubicBezTo>
                  <a:cubicBezTo>
                    <a:pt x="34677" y="24880"/>
                    <a:pt x="34592" y="24921"/>
                    <a:pt x="34726" y="24058"/>
                  </a:cubicBezTo>
                  <a:cubicBezTo>
                    <a:pt x="35159" y="24191"/>
                    <a:pt x="35585" y="24305"/>
                    <a:pt x="35812" y="24718"/>
                  </a:cubicBezTo>
                  <a:cubicBezTo>
                    <a:pt x="36006" y="25087"/>
                    <a:pt x="35881" y="25261"/>
                    <a:pt x="36400" y="25326"/>
                  </a:cubicBezTo>
                  <a:cubicBezTo>
                    <a:pt x="36487" y="25337"/>
                    <a:pt x="36565" y="25342"/>
                    <a:pt x="36634" y="25342"/>
                  </a:cubicBezTo>
                  <a:cubicBezTo>
                    <a:pt x="37422" y="25342"/>
                    <a:pt x="37053" y="24675"/>
                    <a:pt x="37101" y="24086"/>
                  </a:cubicBezTo>
                  <a:lnTo>
                    <a:pt x="37101" y="24058"/>
                  </a:lnTo>
                  <a:cubicBezTo>
                    <a:pt x="37150" y="23591"/>
                    <a:pt x="37503" y="23344"/>
                    <a:pt x="37438" y="22849"/>
                  </a:cubicBezTo>
                  <a:cubicBezTo>
                    <a:pt x="37397" y="22501"/>
                    <a:pt x="37183" y="22075"/>
                    <a:pt x="37016" y="21775"/>
                  </a:cubicBezTo>
                  <a:cubicBezTo>
                    <a:pt x="36582" y="21005"/>
                    <a:pt x="35901" y="20324"/>
                    <a:pt x="36128" y="19403"/>
                  </a:cubicBezTo>
                  <a:cubicBezTo>
                    <a:pt x="36254" y="18941"/>
                    <a:pt x="36408" y="18601"/>
                    <a:pt x="36335" y="18094"/>
                  </a:cubicBezTo>
                  <a:cubicBezTo>
                    <a:pt x="36262" y="17519"/>
                    <a:pt x="35718" y="16991"/>
                    <a:pt x="35686" y="16477"/>
                  </a:cubicBezTo>
                  <a:cubicBezTo>
                    <a:pt x="35666" y="16116"/>
                    <a:pt x="36035" y="15755"/>
                    <a:pt x="36035" y="15374"/>
                  </a:cubicBezTo>
                  <a:cubicBezTo>
                    <a:pt x="36027" y="14827"/>
                    <a:pt x="35512" y="14445"/>
                    <a:pt x="35192" y="14061"/>
                  </a:cubicBezTo>
                  <a:cubicBezTo>
                    <a:pt x="34397" y="13092"/>
                    <a:pt x="34498" y="12991"/>
                    <a:pt x="35213" y="12143"/>
                  </a:cubicBezTo>
                  <a:cubicBezTo>
                    <a:pt x="35666" y="11620"/>
                    <a:pt x="35780" y="10534"/>
                    <a:pt x="35645" y="9678"/>
                  </a:cubicBezTo>
                  <a:cubicBezTo>
                    <a:pt x="35613" y="9403"/>
                    <a:pt x="35540" y="9143"/>
                    <a:pt x="35447" y="8948"/>
                  </a:cubicBezTo>
                  <a:cubicBezTo>
                    <a:pt x="35192" y="8389"/>
                    <a:pt x="34418" y="8194"/>
                    <a:pt x="34191" y="7595"/>
                  </a:cubicBezTo>
                  <a:cubicBezTo>
                    <a:pt x="34069" y="7299"/>
                    <a:pt x="34272" y="6813"/>
                    <a:pt x="34137" y="6573"/>
                  </a:cubicBezTo>
                  <a:cubicBezTo>
                    <a:pt x="33943" y="6265"/>
                    <a:pt x="32026" y="5924"/>
                    <a:pt x="32508" y="5202"/>
                  </a:cubicBezTo>
                  <a:cubicBezTo>
                    <a:pt x="32562" y="5125"/>
                    <a:pt x="32634" y="5106"/>
                    <a:pt x="32713" y="5106"/>
                  </a:cubicBezTo>
                  <a:cubicBezTo>
                    <a:pt x="32793" y="5106"/>
                    <a:pt x="32881" y="5126"/>
                    <a:pt x="32967" y="5126"/>
                  </a:cubicBezTo>
                  <a:cubicBezTo>
                    <a:pt x="33023" y="5126"/>
                    <a:pt x="33077" y="5117"/>
                    <a:pt x="33129" y="5090"/>
                  </a:cubicBezTo>
                  <a:cubicBezTo>
                    <a:pt x="33428" y="4923"/>
                    <a:pt x="33510" y="4380"/>
                    <a:pt x="33295" y="4128"/>
                  </a:cubicBezTo>
                  <a:cubicBezTo>
                    <a:pt x="33096" y="3881"/>
                    <a:pt x="32756" y="3986"/>
                    <a:pt x="32614" y="3634"/>
                  </a:cubicBezTo>
                  <a:cubicBezTo>
                    <a:pt x="32468" y="3294"/>
                    <a:pt x="32715" y="3180"/>
                    <a:pt x="32354" y="2945"/>
                  </a:cubicBezTo>
                  <a:cubicBezTo>
                    <a:pt x="32232" y="2865"/>
                    <a:pt x="31981" y="2817"/>
                    <a:pt x="31733" y="2817"/>
                  </a:cubicBezTo>
                  <a:cubicBezTo>
                    <a:pt x="31464" y="2817"/>
                    <a:pt x="31198" y="2873"/>
                    <a:pt x="31097" y="3006"/>
                  </a:cubicBezTo>
                  <a:cubicBezTo>
                    <a:pt x="30964" y="3180"/>
                    <a:pt x="31078" y="3593"/>
                    <a:pt x="31057" y="3812"/>
                  </a:cubicBezTo>
                  <a:cubicBezTo>
                    <a:pt x="31003" y="4329"/>
                    <a:pt x="30862" y="4467"/>
                    <a:pt x="30653" y="4467"/>
                  </a:cubicBezTo>
                  <a:cubicBezTo>
                    <a:pt x="30424" y="4467"/>
                    <a:pt x="30114" y="4302"/>
                    <a:pt x="29748" y="4287"/>
                  </a:cubicBezTo>
                  <a:cubicBezTo>
                    <a:pt x="29732" y="4286"/>
                    <a:pt x="29717" y="4286"/>
                    <a:pt x="29701" y="4286"/>
                  </a:cubicBezTo>
                  <a:cubicBezTo>
                    <a:pt x="28954" y="4286"/>
                    <a:pt x="28492" y="5059"/>
                    <a:pt x="27757" y="5163"/>
                  </a:cubicBezTo>
                  <a:cubicBezTo>
                    <a:pt x="27643" y="5177"/>
                    <a:pt x="27534" y="5182"/>
                    <a:pt x="27431" y="5182"/>
                  </a:cubicBezTo>
                  <a:cubicBezTo>
                    <a:pt x="27072" y="5182"/>
                    <a:pt x="26774" y="5116"/>
                    <a:pt x="26496" y="5116"/>
                  </a:cubicBezTo>
                  <a:cubicBezTo>
                    <a:pt x="26159" y="5116"/>
                    <a:pt x="25850" y="5212"/>
                    <a:pt x="25495" y="5636"/>
                  </a:cubicBezTo>
                  <a:cubicBezTo>
                    <a:pt x="25179" y="6005"/>
                    <a:pt x="25017" y="6318"/>
                    <a:pt x="24519" y="6318"/>
                  </a:cubicBezTo>
                  <a:cubicBezTo>
                    <a:pt x="24512" y="6318"/>
                    <a:pt x="24505" y="6318"/>
                    <a:pt x="24498" y="6317"/>
                  </a:cubicBezTo>
                  <a:cubicBezTo>
                    <a:pt x="24288" y="6317"/>
                    <a:pt x="24119" y="6183"/>
                    <a:pt x="23895" y="6183"/>
                  </a:cubicBezTo>
                  <a:cubicBezTo>
                    <a:pt x="23885" y="6183"/>
                    <a:pt x="23875" y="6184"/>
                    <a:pt x="23865" y="6184"/>
                  </a:cubicBezTo>
                  <a:cubicBezTo>
                    <a:pt x="23604" y="6196"/>
                    <a:pt x="23222" y="6378"/>
                    <a:pt x="22955" y="6378"/>
                  </a:cubicBezTo>
                  <a:cubicBezTo>
                    <a:pt x="22757" y="6378"/>
                    <a:pt x="22624" y="6278"/>
                    <a:pt x="22649" y="5937"/>
                  </a:cubicBezTo>
                  <a:cubicBezTo>
                    <a:pt x="22702" y="5296"/>
                    <a:pt x="23959" y="5183"/>
                    <a:pt x="23959" y="4482"/>
                  </a:cubicBezTo>
                  <a:cubicBezTo>
                    <a:pt x="23951" y="4201"/>
                    <a:pt x="23115" y="3801"/>
                    <a:pt x="22795" y="3739"/>
                  </a:cubicBezTo>
                  <a:cubicBezTo>
                    <a:pt x="22735" y="3727"/>
                    <a:pt x="22674" y="3723"/>
                    <a:pt x="22613" y="3723"/>
                  </a:cubicBezTo>
                  <a:cubicBezTo>
                    <a:pt x="22329" y="3723"/>
                    <a:pt x="22033" y="3827"/>
                    <a:pt x="21761" y="3827"/>
                  </a:cubicBezTo>
                  <a:cubicBezTo>
                    <a:pt x="21627" y="3827"/>
                    <a:pt x="21499" y="3802"/>
                    <a:pt x="21381" y="3728"/>
                  </a:cubicBezTo>
                  <a:cubicBezTo>
                    <a:pt x="21227" y="3626"/>
                    <a:pt x="21173" y="3378"/>
                    <a:pt x="21020" y="3265"/>
                  </a:cubicBezTo>
                  <a:cubicBezTo>
                    <a:pt x="20773" y="3079"/>
                    <a:pt x="20432" y="3079"/>
                    <a:pt x="20132" y="2998"/>
                  </a:cubicBezTo>
                  <a:cubicBezTo>
                    <a:pt x="19370" y="2791"/>
                    <a:pt x="19403" y="2491"/>
                    <a:pt x="19524" y="1870"/>
                  </a:cubicBezTo>
                  <a:cubicBezTo>
                    <a:pt x="19678" y="1161"/>
                    <a:pt x="19463" y="995"/>
                    <a:pt x="18977" y="914"/>
                  </a:cubicBezTo>
                  <a:cubicBezTo>
                    <a:pt x="18855" y="893"/>
                    <a:pt x="18709" y="882"/>
                    <a:pt x="18546" y="861"/>
                  </a:cubicBezTo>
                  <a:cubicBezTo>
                    <a:pt x="17773" y="768"/>
                    <a:pt x="17246" y="148"/>
                    <a:pt x="16484" y="27"/>
                  </a:cubicBezTo>
                  <a:cubicBezTo>
                    <a:pt x="16373" y="9"/>
                    <a:pt x="16268" y="0"/>
                    <a:pt x="1617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3"/>
            <p:cNvSpPr/>
            <p:nvPr/>
          </p:nvSpPr>
          <p:spPr>
            <a:xfrm>
              <a:off x="3056225" y="2727800"/>
              <a:ext cx="205425" cy="146150"/>
            </a:xfrm>
            <a:custGeom>
              <a:avLst/>
              <a:gdLst/>
              <a:ahLst/>
              <a:cxnLst/>
              <a:rect l="l" t="t" r="r" b="b"/>
              <a:pathLst>
                <a:path w="8217" h="5846" extrusionOk="0">
                  <a:moveTo>
                    <a:pt x="6311" y="0"/>
                  </a:moveTo>
                  <a:cubicBezTo>
                    <a:pt x="6098" y="0"/>
                    <a:pt x="5921" y="12"/>
                    <a:pt x="5826" y="28"/>
                  </a:cubicBezTo>
                  <a:cubicBezTo>
                    <a:pt x="5392" y="101"/>
                    <a:pt x="4982" y="242"/>
                    <a:pt x="4537" y="275"/>
                  </a:cubicBezTo>
                  <a:cubicBezTo>
                    <a:pt x="4477" y="281"/>
                    <a:pt x="4418" y="283"/>
                    <a:pt x="4358" y="283"/>
                  </a:cubicBezTo>
                  <a:cubicBezTo>
                    <a:pt x="4225" y="283"/>
                    <a:pt x="4091" y="273"/>
                    <a:pt x="3958" y="273"/>
                  </a:cubicBezTo>
                  <a:cubicBezTo>
                    <a:pt x="3819" y="273"/>
                    <a:pt x="3681" y="284"/>
                    <a:pt x="3547" y="328"/>
                  </a:cubicBezTo>
                  <a:cubicBezTo>
                    <a:pt x="3105" y="482"/>
                    <a:pt x="3021" y="802"/>
                    <a:pt x="2785" y="1142"/>
                  </a:cubicBezTo>
                  <a:cubicBezTo>
                    <a:pt x="2473" y="1564"/>
                    <a:pt x="2177" y="1463"/>
                    <a:pt x="1732" y="1617"/>
                  </a:cubicBezTo>
                  <a:cubicBezTo>
                    <a:pt x="1249" y="1779"/>
                    <a:pt x="1537" y="1978"/>
                    <a:pt x="1476" y="2440"/>
                  </a:cubicBezTo>
                  <a:cubicBezTo>
                    <a:pt x="1431" y="2760"/>
                    <a:pt x="1524" y="2679"/>
                    <a:pt x="1257" y="2820"/>
                  </a:cubicBezTo>
                  <a:cubicBezTo>
                    <a:pt x="1062" y="2934"/>
                    <a:pt x="843" y="2853"/>
                    <a:pt x="722" y="3060"/>
                  </a:cubicBezTo>
                  <a:cubicBezTo>
                    <a:pt x="596" y="3254"/>
                    <a:pt x="690" y="3761"/>
                    <a:pt x="661" y="3988"/>
                  </a:cubicBezTo>
                  <a:cubicBezTo>
                    <a:pt x="628" y="4154"/>
                    <a:pt x="588" y="4369"/>
                    <a:pt x="503" y="4504"/>
                  </a:cubicBezTo>
                  <a:cubicBezTo>
                    <a:pt x="422" y="4657"/>
                    <a:pt x="227" y="4669"/>
                    <a:pt x="175" y="4856"/>
                  </a:cubicBezTo>
                  <a:cubicBezTo>
                    <a:pt x="1" y="5525"/>
                    <a:pt x="1792" y="5845"/>
                    <a:pt x="2299" y="5845"/>
                  </a:cubicBezTo>
                  <a:cubicBezTo>
                    <a:pt x="2493" y="5793"/>
                    <a:pt x="2413" y="5585"/>
                    <a:pt x="2546" y="5423"/>
                  </a:cubicBezTo>
                  <a:cubicBezTo>
                    <a:pt x="2660" y="5297"/>
                    <a:pt x="2920" y="5370"/>
                    <a:pt x="3061" y="5224"/>
                  </a:cubicBezTo>
                  <a:cubicBezTo>
                    <a:pt x="3333" y="4949"/>
                    <a:pt x="3154" y="4751"/>
                    <a:pt x="3061" y="4515"/>
                  </a:cubicBezTo>
                  <a:cubicBezTo>
                    <a:pt x="2993" y="4328"/>
                    <a:pt x="2980" y="4021"/>
                    <a:pt x="2899" y="3855"/>
                  </a:cubicBezTo>
                  <a:cubicBezTo>
                    <a:pt x="2660" y="3348"/>
                    <a:pt x="1679" y="3595"/>
                    <a:pt x="2020" y="2679"/>
                  </a:cubicBezTo>
                  <a:cubicBezTo>
                    <a:pt x="2258" y="2038"/>
                    <a:pt x="2879" y="2412"/>
                    <a:pt x="3288" y="2038"/>
                  </a:cubicBezTo>
                  <a:cubicBezTo>
                    <a:pt x="3601" y="1759"/>
                    <a:pt x="3487" y="1443"/>
                    <a:pt x="3941" y="1183"/>
                  </a:cubicBezTo>
                  <a:cubicBezTo>
                    <a:pt x="4415" y="915"/>
                    <a:pt x="4950" y="689"/>
                    <a:pt x="5498" y="668"/>
                  </a:cubicBezTo>
                  <a:cubicBezTo>
                    <a:pt x="5575" y="665"/>
                    <a:pt x="5650" y="663"/>
                    <a:pt x="5723" y="663"/>
                  </a:cubicBezTo>
                  <a:cubicBezTo>
                    <a:pt x="6108" y="663"/>
                    <a:pt x="6449" y="710"/>
                    <a:pt x="6847" y="822"/>
                  </a:cubicBezTo>
                  <a:cubicBezTo>
                    <a:pt x="7012" y="866"/>
                    <a:pt x="7289" y="937"/>
                    <a:pt x="7531" y="937"/>
                  </a:cubicBezTo>
                  <a:cubicBezTo>
                    <a:pt x="7743" y="937"/>
                    <a:pt x="7928" y="883"/>
                    <a:pt x="7990" y="709"/>
                  </a:cubicBezTo>
                  <a:cubicBezTo>
                    <a:pt x="8217" y="140"/>
                    <a:pt x="7047" y="0"/>
                    <a:pt x="63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3"/>
            <p:cNvSpPr/>
            <p:nvPr/>
          </p:nvSpPr>
          <p:spPr>
            <a:xfrm>
              <a:off x="3059275" y="3582325"/>
              <a:ext cx="482700" cy="292450"/>
            </a:xfrm>
            <a:custGeom>
              <a:avLst/>
              <a:gdLst/>
              <a:ahLst/>
              <a:cxnLst/>
              <a:rect l="l" t="t" r="r" b="b"/>
              <a:pathLst>
                <a:path w="19308" h="11698" extrusionOk="0">
                  <a:moveTo>
                    <a:pt x="11834" y="1"/>
                  </a:moveTo>
                  <a:cubicBezTo>
                    <a:pt x="11715" y="1"/>
                    <a:pt x="11602" y="43"/>
                    <a:pt x="11500" y="150"/>
                  </a:cubicBezTo>
                  <a:cubicBezTo>
                    <a:pt x="11221" y="438"/>
                    <a:pt x="11728" y="624"/>
                    <a:pt x="11614" y="945"/>
                  </a:cubicBezTo>
                  <a:cubicBezTo>
                    <a:pt x="11555" y="1101"/>
                    <a:pt x="11402" y="1133"/>
                    <a:pt x="11237" y="1133"/>
                  </a:cubicBezTo>
                  <a:cubicBezTo>
                    <a:pt x="11142" y="1133"/>
                    <a:pt x="11042" y="1122"/>
                    <a:pt x="10954" y="1119"/>
                  </a:cubicBezTo>
                  <a:cubicBezTo>
                    <a:pt x="10213" y="1099"/>
                    <a:pt x="9496" y="790"/>
                    <a:pt x="8756" y="790"/>
                  </a:cubicBezTo>
                  <a:cubicBezTo>
                    <a:pt x="8743" y="790"/>
                    <a:pt x="8729" y="790"/>
                    <a:pt x="8716" y="790"/>
                  </a:cubicBezTo>
                  <a:cubicBezTo>
                    <a:pt x="8613" y="792"/>
                    <a:pt x="8514" y="794"/>
                    <a:pt x="8419" y="794"/>
                  </a:cubicBezTo>
                  <a:cubicBezTo>
                    <a:pt x="8068" y="794"/>
                    <a:pt x="7765" y="767"/>
                    <a:pt x="7487" y="605"/>
                  </a:cubicBezTo>
                  <a:cubicBezTo>
                    <a:pt x="7325" y="1214"/>
                    <a:pt x="6980" y="1366"/>
                    <a:pt x="6538" y="1366"/>
                  </a:cubicBezTo>
                  <a:cubicBezTo>
                    <a:pt x="6307" y="1366"/>
                    <a:pt x="6049" y="1324"/>
                    <a:pt x="5777" y="1286"/>
                  </a:cubicBezTo>
                  <a:cubicBezTo>
                    <a:pt x="5724" y="1278"/>
                    <a:pt x="5679" y="1275"/>
                    <a:pt x="5638" y="1275"/>
                  </a:cubicBezTo>
                  <a:cubicBezTo>
                    <a:pt x="5324" y="1275"/>
                    <a:pt x="5323" y="1491"/>
                    <a:pt x="5169" y="1829"/>
                  </a:cubicBezTo>
                  <a:cubicBezTo>
                    <a:pt x="4994" y="2214"/>
                    <a:pt x="4768" y="2554"/>
                    <a:pt x="4407" y="2789"/>
                  </a:cubicBezTo>
                  <a:cubicBezTo>
                    <a:pt x="3458" y="3430"/>
                    <a:pt x="2311" y="3864"/>
                    <a:pt x="1557" y="4740"/>
                  </a:cubicBezTo>
                  <a:cubicBezTo>
                    <a:pt x="1135" y="5234"/>
                    <a:pt x="1034" y="5926"/>
                    <a:pt x="815" y="6523"/>
                  </a:cubicBezTo>
                  <a:cubicBezTo>
                    <a:pt x="661" y="6916"/>
                    <a:pt x="0" y="7483"/>
                    <a:pt x="113" y="7893"/>
                  </a:cubicBezTo>
                  <a:cubicBezTo>
                    <a:pt x="148" y="7897"/>
                    <a:pt x="181" y="7899"/>
                    <a:pt x="213" y="7899"/>
                  </a:cubicBezTo>
                  <a:cubicBezTo>
                    <a:pt x="548" y="7899"/>
                    <a:pt x="770" y="7697"/>
                    <a:pt x="1062" y="7552"/>
                  </a:cubicBezTo>
                  <a:cubicBezTo>
                    <a:pt x="1396" y="7387"/>
                    <a:pt x="1940" y="7223"/>
                    <a:pt x="2321" y="7223"/>
                  </a:cubicBezTo>
                  <a:cubicBezTo>
                    <a:pt x="2342" y="7223"/>
                    <a:pt x="2363" y="7223"/>
                    <a:pt x="2384" y="7224"/>
                  </a:cubicBezTo>
                  <a:cubicBezTo>
                    <a:pt x="3385" y="7256"/>
                    <a:pt x="3693" y="8647"/>
                    <a:pt x="3746" y="9434"/>
                  </a:cubicBezTo>
                  <a:cubicBezTo>
                    <a:pt x="3774" y="9855"/>
                    <a:pt x="3960" y="10134"/>
                    <a:pt x="3900" y="10504"/>
                  </a:cubicBezTo>
                  <a:cubicBezTo>
                    <a:pt x="4354" y="10370"/>
                    <a:pt x="4808" y="10183"/>
                    <a:pt x="5209" y="10110"/>
                  </a:cubicBezTo>
                  <a:cubicBezTo>
                    <a:pt x="5369" y="10080"/>
                    <a:pt x="5523" y="10068"/>
                    <a:pt x="5674" y="10068"/>
                  </a:cubicBezTo>
                  <a:cubicBezTo>
                    <a:pt x="6032" y="10068"/>
                    <a:pt x="6379" y="10136"/>
                    <a:pt x="6757" y="10196"/>
                  </a:cubicBezTo>
                  <a:cubicBezTo>
                    <a:pt x="6950" y="10225"/>
                    <a:pt x="7127" y="10244"/>
                    <a:pt x="7289" y="10244"/>
                  </a:cubicBezTo>
                  <a:cubicBezTo>
                    <a:pt x="7753" y="10244"/>
                    <a:pt x="8102" y="10089"/>
                    <a:pt x="8375" y="9575"/>
                  </a:cubicBezTo>
                  <a:cubicBezTo>
                    <a:pt x="8748" y="8874"/>
                    <a:pt x="8830" y="8473"/>
                    <a:pt x="9624" y="8039"/>
                  </a:cubicBezTo>
                  <a:cubicBezTo>
                    <a:pt x="9809" y="7940"/>
                    <a:pt x="10042" y="7772"/>
                    <a:pt x="10226" y="7772"/>
                  </a:cubicBezTo>
                  <a:cubicBezTo>
                    <a:pt x="10328" y="7772"/>
                    <a:pt x="10415" y="7823"/>
                    <a:pt x="10471" y="7966"/>
                  </a:cubicBezTo>
                  <a:cubicBezTo>
                    <a:pt x="10593" y="8306"/>
                    <a:pt x="10284" y="8732"/>
                    <a:pt x="10426" y="9113"/>
                  </a:cubicBezTo>
                  <a:cubicBezTo>
                    <a:pt x="10572" y="9494"/>
                    <a:pt x="10933" y="9648"/>
                    <a:pt x="11059" y="10022"/>
                  </a:cubicBezTo>
                  <a:cubicBezTo>
                    <a:pt x="11221" y="10504"/>
                    <a:pt x="11347" y="10950"/>
                    <a:pt x="11687" y="11371"/>
                  </a:cubicBezTo>
                  <a:cubicBezTo>
                    <a:pt x="11822" y="11538"/>
                    <a:pt x="12031" y="11697"/>
                    <a:pt x="12228" y="11697"/>
                  </a:cubicBezTo>
                  <a:cubicBezTo>
                    <a:pt x="12334" y="11697"/>
                    <a:pt x="12436" y="11652"/>
                    <a:pt x="12522" y="11537"/>
                  </a:cubicBezTo>
                  <a:cubicBezTo>
                    <a:pt x="12636" y="11380"/>
                    <a:pt x="12555" y="11103"/>
                    <a:pt x="12575" y="10937"/>
                  </a:cubicBezTo>
                  <a:cubicBezTo>
                    <a:pt x="12604" y="10585"/>
                    <a:pt x="12757" y="10256"/>
                    <a:pt x="12892" y="9936"/>
                  </a:cubicBezTo>
                  <a:cubicBezTo>
                    <a:pt x="13090" y="9453"/>
                    <a:pt x="13325" y="9547"/>
                    <a:pt x="13678" y="9227"/>
                  </a:cubicBezTo>
                  <a:cubicBezTo>
                    <a:pt x="13945" y="8967"/>
                    <a:pt x="13884" y="8619"/>
                    <a:pt x="14018" y="8286"/>
                  </a:cubicBezTo>
                  <a:cubicBezTo>
                    <a:pt x="14123" y="8016"/>
                    <a:pt x="14219" y="7912"/>
                    <a:pt x="14305" y="7912"/>
                  </a:cubicBezTo>
                  <a:cubicBezTo>
                    <a:pt x="14577" y="7912"/>
                    <a:pt x="14767" y="8937"/>
                    <a:pt x="14914" y="9133"/>
                  </a:cubicBezTo>
                  <a:cubicBezTo>
                    <a:pt x="15043" y="9292"/>
                    <a:pt x="15292" y="9458"/>
                    <a:pt x="15529" y="9458"/>
                  </a:cubicBezTo>
                  <a:cubicBezTo>
                    <a:pt x="15613" y="9458"/>
                    <a:pt x="15695" y="9437"/>
                    <a:pt x="15769" y="9389"/>
                  </a:cubicBezTo>
                  <a:cubicBezTo>
                    <a:pt x="15987" y="9246"/>
                    <a:pt x="15974" y="8907"/>
                    <a:pt x="16182" y="8907"/>
                  </a:cubicBezTo>
                  <a:cubicBezTo>
                    <a:pt x="16241" y="8907"/>
                    <a:pt x="16318" y="8934"/>
                    <a:pt x="16422" y="9000"/>
                  </a:cubicBezTo>
                  <a:cubicBezTo>
                    <a:pt x="16710" y="9195"/>
                    <a:pt x="16584" y="9595"/>
                    <a:pt x="16884" y="9762"/>
                  </a:cubicBezTo>
                  <a:cubicBezTo>
                    <a:pt x="16966" y="9809"/>
                    <a:pt x="17046" y="9830"/>
                    <a:pt x="17120" y="9830"/>
                  </a:cubicBezTo>
                  <a:cubicBezTo>
                    <a:pt x="17287" y="9830"/>
                    <a:pt x="17421" y="9721"/>
                    <a:pt x="17472" y="9555"/>
                  </a:cubicBezTo>
                  <a:cubicBezTo>
                    <a:pt x="17667" y="8987"/>
                    <a:pt x="17164" y="8145"/>
                    <a:pt x="17532" y="7617"/>
                  </a:cubicBezTo>
                  <a:lnTo>
                    <a:pt x="17532" y="7617"/>
                  </a:lnTo>
                  <a:cubicBezTo>
                    <a:pt x="17871" y="7675"/>
                    <a:pt x="18207" y="8026"/>
                    <a:pt x="18575" y="8026"/>
                  </a:cubicBezTo>
                  <a:cubicBezTo>
                    <a:pt x="18670" y="8026"/>
                    <a:pt x="18767" y="8003"/>
                    <a:pt x="18866" y="7945"/>
                  </a:cubicBezTo>
                  <a:cubicBezTo>
                    <a:pt x="19308" y="7690"/>
                    <a:pt x="18821" y="7131"/>
                    <a:pt x="18887" y="6729"/>
                  </a:cubicBezTo>
                  <a:cubicBezTo>
                    <a:pt x="18928" y="6462"/>
                    <a:pt x="19040" y="6194"/>
                    <a:pt x="18956" y="5935"/>
                  </a:cubicBezTo>
                  <a:cubicBezTo>
                    <a:pt x="18935" y="5842"/>
                    <a:pt x="18894" y="5761"/>
                    <a:pt x="18802" y="5668"/>
                  </a:cubicBezTo>
                  <a:cubicBezTo>
                    <a:pt x="18702" y="5570"/>
                    <a:pt x="18606" y="5533"/>
                    <a:pt x="18511" y="5533"/>
                  </a:cubicBezTo>
                  <a:cubicBezTo>
                    <a:pt x="18265" y="5533"/>
                    <a:pt x="18027" y="5781"/>
                    <a:pt x="17751" y="5834"/>
                  </a:cubicBezTo>
                  <a:cubicBezTo>
                    <a:pt x="17692" y="5846"/>
                    <a:pt x="17639" y="5852"/>
                    <a:pt x="17592" y="5852"/>
                  </a:cubicBezTo>
                  <a:cubicBezTo>
                    <a:pt x="17253" y="5852"/>
                    <a:pt x="17201" y="5555"/>
                    <a:pt x="17030" y="5266"/>
                  </a:cubicBezTo>
                  <a:cubicBezTo>
                    <a:pt x="16832" y="4934"/>
                    <a:pt x="16625" y="4813"/>
                    <a:pt x="16256" y="4686"/>
                  </a:cubicBezTo>
                  <a:cubicBezTo>
                    <a:pt x="15863" y="4545"/>
                    <a:pt x="15328" y="4358"/>
                    <a:pt x="15429" y="3913"/>
                  </a:cubicBezTo>
                  <a:cubicBezTo>
                    <a:pt x="15514" y="3543"/>
                    <a:pt x="15883" y="3202"/>
                    <a:pt x="16017" y="2842"/>
                  </a:cubicBezTo>
                  <a:cubicBezTo>
                    <a:pt x="16175" y="2448"/>
                    <a:pt x="16175" y="2141"/>
                    <a:pt x="16037" y="1881"/>
                  </a:cubicBezTo>
                  <a:cubicBezTo>
                    <a:pt x="15915" y="1614"/>
                    <a:pt x="15668" y="1407"/>
                    <a:pt x="15315" y="1220"/>
                  </a:cubicBezTo>
                  <a:cubicBezTo>
                    <a:pt x="14853" y="973"/>
                    <a:pt x="14273" y="645"/>
                    <a:pt x="13758" y="564"/>
                  </a:cubicBezTo>
                  <a:cubicBezTo>
                    <a:pt x="13694" y="552"/>
                    <a:pt x="13629" y="548"/>
                    <a:pt x="13562" y="548"/>
                  </a:cubicBezTo>
                  <a:cubicBezTo>
                    <a:pt x="13448" y="548"/>
                    <a:pt x="13332" y="559"/>
                    <a:pt x="13217" y="559"/>
                  </a:cubicBezTo>
                  <a:cubicBezTo>
                    <a:pt x="13143" y="559"/>
                    <a:pt x="13069" y="555"/>
                    <a:pt x="12997" y="539"/>
                  </a:cubicBezTo>
                  <a:cubicBezTo>
                    <a:pt x="12687" y="471"/>
                    <a:pt x="12230" y="1"/>
                    <a:pt x="1183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3"/>
            <p:cNvSpPr/>
            <p:nvPr/>
          </p:nvSpPr>
          <p:spPr>
            <a:xfrm>
              <a:off x="3010300" y="2939725"/>
              <a:ext cx="39475" cy="33375"/>
            </a:xfrm>
            <a:custGeom>
              <a:avLst/>
              <a:gdLst/>
              <a:ahLst/>
              <a:cxnLst/>
              <a:rect l="l" t="t" r="r" b="b"/>
              <a:pathLst>
                <a:path w="1579" h="1335" extrusionOk="0">
                  <a:moveTo>
                    <a:pt x="180" y="1"/>
                  </a:moveTo>
                  <a:cubicBezTo>
                    <a:pt x="118" y="1"/>
                    <a:pt x="61" y="15"/>
                    <a:pt x="42" y="59"/>
                  </a:cubicBezTo>
                  <a:cubicBezTo>
                    <a:pt x="1" y="141"/>
                    <a:pt x="62" y="161"/>
                    <a:pt x="102" y="214"/>
                  </a:cubicBezTo>
                  <a:cubicBezTo>
                    <a:pt x="135" y="267"/>
                    <a:pt x="147" y="295"/>
                    <a:pt x="147" y="368"/>
                  </a:cubicBezTo>
                  <a:cubicBezTo>
                    <a:pt x="196" y="542"/>
                    <a:pt x="261" y="708"/>
                    <a:pt x="309" y="875"/>
                  </a:cubicBezTo>
                  <a:cubicBezTo>
                    <a:pt x="330" y="976"/>
                    <a:pt x="330" y="1081"/>
                    <a:pt x="330" y="1183"/>
                  </a:cubicBezTo>
                  <a:cubicBezTo>
                    <a:pt x="387" y="1199"/>
                    <a:pt x="445" y="1203"/>
                    <a:pt x="505" y="1203"/>
                  </a:cubicBezTo>
                  <a:cubicBezTo>
                    <a:pt x="575" y="1203"/>
                    <a:pt x="646" y="1197"/>
                    <a:pt x="716" y="1197"/>
                  </a:cubicBezTo>
                  <a:cubicBezTo>
                    <a:pt x="781" y="1197"/>
                    <a:pt x="846" y="1203"/>
                    <a:pt x="909" y="1223"/>
                  </a:cubicBezTo>
                  <a:cubicBezTo>
                    <a:pt x="1031" y="1268"/>
                    <a:pt x="1117" y="1335"/>
                    <a:pt x="1244" y="1335"/>
                  </a:cubicBezTo>
                  <a:cubicBezTo>
                    <a:pt x="1265" y="1335"/>
                    <a:pt x="1287" y="1333"/>
                    <a:pt x="1310" y="1329"/>
                  </a:cubicBezTo>
                  <a:cubicBezTo>
                    <a:pt x="1558" y="1288"/>
                    <a:pt x="1351" y="1134"/>
                    <a:pt x="1371" y="988"/>
                  </a:cubicBezTo>
                  <a:cubicBezTo>
                    <a:pt x="1391" y="907"/>
                    <a:pt x="1456" y="955"/>
                    <a:pt x="1517" y="907"/>
                  </a:cubicBezTo>
                  <a:cubicBezTo>
                    <a:pt x="1570" y="875"/>
                    <a:pt x="1578" y="802"/>
                    <a:pt x="1570" y="740"/>
                  </a:cubicBezTo>
                  <a:cubicBezTo>
                    <a:pt x="1544" y="605"/>
                    <a:pt x="1421" y="555"/>
                    <a:pt x="1298" y="555"/>
                  </a:cubicBezTo>
                  <a:cubicBezTo>
                    <a:pt x="1263" y="555"/>
                    <a:pt x="1229" y="559"/>
                    <a:pt x="1197" y="566"/>
                  </a:cubicBezTo>
                  <a:cubicBezTo>
                    <a:pt x="1136" y="578"/>
                    <a:pt x="1083" y="588"/>
                    <a:pt x="1033" y="588"/>
                  </a:cubicBezTo>
                  <a:cubicBezTo>
                    <a:pt x="962" y="588"/>
                    <a:pt x="897" y="568"/>
                    <a:pt x="824" y="502"/>
                  </a:cubicBezTo>
                  <a:cubicBezTo>
                    <a:pt x="641" y="347"/>
                    <a:pt x="629" y="80"/>
                    <a:pt x="362" y="27"/>
                  </a:cubicBezTo>
                  <a:cubicBezTo>
                    <a:pt x="320" y="17"/>
                    <a:pt x="247" y="1"/>
                    <a:pt x="18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3"/>
            <p:cNvSpPr/>
            <p:nvPr/>
          </p:nvSpPr>
          <p:spPr>
            <a:xfrm>
              <a:off x="2938475" y="2954825"/>
              <a:ext cx="69850" cy="40125"/>
            </a:xfrm>
            <a:custGeom>
              <a:avLst/>
              <a:gdLst/>
              <a:ahLst/>
              <a:cxnLst/>
              <a:rect l="l" t="t" r="r" b="b"/>
              <a:pathLst>
                <a:path w="2794" h="1605" extrusionOk="0">
                  <a:moveTo>
                    <a:pt x="1567" y="1"/>
                  </a:moveTo>
                  <a:cubicBezTo>
                    <a:pt x="1559" y="1"/>
                    <a:pt x="1551" y="1"/>
                    <a:pt x="1544" y="3"/>
                  </a:cubicBezTo>
                  <a:cubicBezTo>
                    <a:pt x="1411" y="23"/>
                    <a:pt x="1366" y="331"/>
                    <a:pt x="1276" y="437"/>
                  </a:cubicBezTo>
                  <a:cubicBezTo>
                    <a:pt x="1162" y="572"/>
                    <a:pt x="1131" y="605"/>
                    <a:pt x="1072" y="605"/>
                  </a:cubicBezTo>
                  <a:cubicBezTo>
                    <a:pt x="1028" y="605"/>
                    <a:pt x="970" y="587"/>
                    <a:pt x="851" y="579"/>
                  </a:cubicBezTo>
                  <a:cubicBezTo>
                    <a:pt x="669" y="570"/>
                    <a:pt x="466" y="519"/>
                    <a:pt x="314" y="519"/>
                  </a:cubicBezTo>
                  <a:cubicBezTo>
                    <a:pt x="114" y="519"/>
                    <a:pt x="1" y="607"/>
                    <a:pt x="129" y="993"/>
                  </a:cubicBezTo>
                  <a:cubicBezTo>
                    <a:pt x="264" y="1373"/>
                    <a:pt x="750" y="1601"/>
                    <a:pt x="1171" y="1601"/>
                  </a:cubicBezTo>
                  <a:cubicBezTo>
                    <a:pt x="1184" y="1603"/>
                    <a:pt x="1203" y="1604"/>
                    <a:pt x="1228" y="1604"/>
                  </a:cubicBezTo>
                  <a:cubicBezTo>
                    <a:pt x="1326" y="1604"/>
                    <a:pt x="1502" y="1582"/>
                    <a:pt x="1593" y="1507"/>
                  </a:cubicBezTo>
                  <a:cubicBezTo>
                    <a:pt x="1779" y="1352"/>
                    <a:pt x="1739" y="1094"/>
                    <a:pt x="1905" y="959"/>
                  </a:cubicBezTo>
                  <a:cubicBezTo>
                    <a:pt x="2161" y="765"/>
                    <a:pt x="2793" y="920"/>
                    <a:pt x="2679" y="351"/>
                  </a:cubicBezTo>
                  <a:cubicBezTo>
                    <a:pt x="2643" y="350"/>
                    <a:pt x="2607" y="349"/>
                    <a:pt x="2570" y="349"/>
                  </a:cubicBezTo>
                  <a:cubicBezTo>
                    <a:pt x="2530" y="349"/>
                    <a:pt x="2491" y="350"/>
                    <a:pt x="2451" y="350"/>
                  </a:cubicBezTo>
                  <a:cubicBezTo>
                    <a:pt x="2350" y="350"/>
                    <a:pt x="2251" y="347"/>
                    <a:pt x="2161" y="323"/>
                  </a:cubicBezTo>
                  <a:cubicBezTo>
                    <a:pt x="1995" y="273"/>
                    <a:pt x="1716" y="1"/>
                    <a:pt x="156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3"/>
            <p:cNvSpPr/>
            <p:nvPr/>
          </p:nvSpPr>
          <p:spPr>
            <a:xfrm>
              <a:off x="2930150" y="2759375"/>
              <a:ext cx="397600" cy="333475"/>
            </a:xfrm>
            <a:custGeom>
              <a:avLst/>
              <a:gdLst/>
              <a:ahLst/>
              <a:cxnLst/>
              <a:rect l="l" t="t" r="r" b="b"/>
              <a:pathLst>
                <a:path w="15904" h="13339" extrusionOk="0">
                  <a:moveTo>
                    <a:pt x="14087" y="12"/>
                  </a:moveTo>
                  <a:cubicBezTo>
                    <a:pt x="13737" y="12"/>
                    <a:pt x="13420" y="136"/>
                    <a:pt x="13069" y="136"/>
                  </a:cubicBezTo>
                  <a:cubicBezTo>
                    <a:pt x="13054" y="136"/>
                    <a:pt x="13040" y="135"/>
                    <a:pt x="13026" y="135"/>
                  </a:cubicBezTo>
                  <a:cubicBezTo>
                    <a:pt x="12735" y="129"/>
                    <a:pt x="12479" y="65"/>
                    <a:pt x="12211" y="65"/>
                  </a:cubicBezTo>
                  <a:cubicBezTo>
                    <a:pt x="12117" y="65"/>
                    <a:pt x="12021" y="73"/>
                    <a:pt x="11922" y="94"/>
                  </a:cubicBezTo>
                  <a:cubicBezTo>
                    <a:pt x="11323" y="208"/>
                    <a:pt x="10208" y="1"/>
                    <a:pt x="9806" y="468"/>
                  </a:cubicBezTo>
                  <a:cubicBezTo>
                    <a:pt x="9559" y="755"/>
                    <a:pt x="9507" y="1189"/>
                    <a:pt x="9292" y="1477"/>
                  </a:cubicBezTo>
                  <a:cubicBezTo>
                    <a:pt x="9077" y="1765"/>
                    <a:pt x="8805" y="1898"/>
                    <a:pt x="9044" y="2292"/>
                  </a:cubicBezTo>
                  <a:cubicBezTo>
                    <a:pt x="9259" y="2652"/>
                    <a:pt x="9733" y="2579"/>
                    <a:pt x="9714" y="3054"/>
                  </a:cubicBezTo>
                  <a:cubicBezTo>
                    <a:pt x="9705" y="3168"/>
                    <a:pt x="9499" y="3746"/>
                    <a:pt x="9393" y="3868"/>
                  </a:cubicBezTo>
                  <a:cubicBezTo>
                    <a:pt x="8797" y="4590"/>
                    <a:pt x="7516" y="4068"/>
                    <a:pt x="7602" y="5316"/>
                  </a:cubicBezTo>
                  <a:cubicBezTo>
                    <a:pt x="7647" y="5319"/>
                    <a:pt x="7695" y="5320"/>
                    <a:pt x="7744" y="5320"/>
                  </a:cubicBezTo>
                  <a:cubicBezTo>
                    <a:pt x="8204" y="5320"/>
                    <a:pt x="8840" y="5207"/>
                    <a:pt x="9231" y="5065"/>
                  </a:cubicBezTo>
                  <a:cubicBezTo>
                    <a:pt x="9510" y="4955"/>
                    <a:pt x="10022" y="4308"/>
                    <a:pt x="10323" y="4308"/>
                  </a:cubicBezTo>
                  <a:cubicBezTo>
                    <a:pt x="10390" y="4308"/>
                    <a:pt x="10446" y="4339"/>
                    <a:pt x="10487" y="4416"/>
                  </a:cubicBezTo>
                  <a:cubicBezTo>
                    <a:pt x="10808" y="5016"/>
                    <a:pt x="9559" y="5170"/>
                    <a:pt x="9280" y="5336"/>
                  </a:cubicBezTo>
                  <a:cubicBezTo>
                    <a:pt x="8805" y="5623"/>
                    <a:pt x="8518" y="5828"/>
                    <a:pt x="8040" y="5828"/>
                  </a:cubicBezTo>
                  <a:cubicBezTo>
                    <a:pt x="7937" y="5828"/>
                    <a:pt x="7826" y="5818"/>
                    <a:pt x="7703" y="5798"/>
                  </a:cubicBezTo>
                  <a:cubicBezTo>
                    <a:pt x="7124" y="5712"/>
                    <a:pt x="6201" y="4840"/>
                    <a:pt x="5597" y="4840"/>
                  </a:cubicBezTo>
                  <a:cubicBezTo>
                    <a:pt x="5491" y="4840"/>
                    <a:pt x="5394" y="4867"/>
                    <a:pt x="5311" y="4931"/>
                  </a:cubicBezTo>
                  <a:cubicBezTo>
                    <a:pt x="5052" y="5117"/>
                    <a:pt x="5104" y="5271"/>
                    <a:pt x="4776" y="5405"/>
                  </a:cubicBezTo>
                  <a:cubicBezTo>
                    <a:pt x="4577" y="5478"/>
                    <a:pt x="4363" y="5449"/>
                    <a:pt x="4168" y="5583"/>
                  </a:cubicBezTo>
                  <a:cubicBezTo>
                    <a:pt x="3815" y="5798"/>
                    <a:pt x="3515" y="6386"/>
                    <a:pt x="3755" y="6787"/>
                  </a:cubicBezTo>
                  <a:cubicBezTo>
                    <a:pt x="3898" y="7035"/>
                    <a:pt x="4112" y="7079"/>
                    <a:pt x="4339" y="7079"/>
                  </a:cubicBezTo>
                  <a:cubicBezTo>
                    <a:pt x="4467" y="7079"/>
                    <a:pt x="4599" y="7065"/>
                    <a:pt x="4724" y="7065"/>
                  </a:cubicBezTo>
                  <a:cubicBezTo>
                    <a:pt x="4842" y="7065"/>
                    <a:pt x="4954" y="7078"/>
                    <a:pt x="5052" y="7127"/>
                  </a:cubicBezTo>
                  <a:cubicBezTo>
                    <a:pt x="5457" y="7335"/>
                    <a:pt x="5392" y="7963"/>
                    <a:pt x="5858" y="8121"/>
                  </a:cubicBezTo>
                  <a:cubicBezTo>
                    <a:pt x="6187" y="8222"/>
                    <a:pt x="8002" y="7984"/>
                    <a:pt x="7561" y="8912"/>
                  </a:cubicBezTo>
                  <a:cubicBezTo>
                    <a:pt x="7454" y="9139"/>
                    <a:pt x="7203" y="9214"/>
                    <a:pt x="6907" y="9214"/>
                  </a:cubicBezTo>
                  <a:cubicBezTo>
                    <a:pt x="6396" y="9214"/>
                    <a:pt x="5749" y="8990"/>
                    <a:pt x="5477" y="8944"/>
                  </a:cubicBezTo>
                  <a:cubicBezTo>
                    <a:pt x="5377" y="8930"/>
                    <a:pt x="5281" y="8924"/>
                    <a:pt x="5188" y="8924"/>
                  </a:cubicBezTo>
                  <a:cubicBezTo>
                    <a:pt x="4453" y="8924"/>
                    <a:pt x="3880" y="9301"/>
                    <a:pt x="3186" y="9337"/>
                  </a:cubicBezTo>
                  <a:cubicBezTo>
                    <a:pt x="2720" y="9365"/>
                    <a:pt x="2558" y="9378"/>
                    <a:pt x="2226" y="9726"/>
                  </a:cubicBezTo>
                  <a:cubicBezTo>
                    <a:pt x="1979" y="9973"/>
                    <a:pt x="1918" y="10201"/>
                    <a:pt x="1504" y="10246"/>
                  </a:cubicBezTo>
                  <a:cubicBezTo>
                    <a:pt x="1476" y="10248"/>
                    <a:pt x="1448" y="10249"/>
                    <a:pt x="1420" y="10249"/>
                  </a:cubicBezTo>
                  <a:cubicBezTo>
                    <a:pt x="1186" y="10249"/>
                    <a:pt x="938" y="10177"/>
                    <a:pt x="695" y="10177"/>
                  </a:cubicBezTo>
                  <a:cubicBezTo>
                    <a:pt x="621" y="10177"/>
                    <a:pt x="548" y="10183"/>
                    <a:pt x="475" y="10201"/>
                  </a:cubicBezTo>
                  <a:cubicBezTo>
                    <a:pt x="296" y="10253"/>
                    <a:pt x="142" y="10326"/>
                    <a:pt x="0" y="10399"/>
                  </a:cubicBezTo>
                  <a:cubicBezTo>
                    <a:pt x="215" y="10521"/>
                    <a:pt x="434" y="10667"/>
                    <a:pt x="629" y="10760"/>
                  </a:cubicBezTo>
                  <a:cubicBezTo>
                    <a:pt x="1097" y="10970"/>
                    <a:pt x="1929" y="11308"/>
                    <a:pt x="2595" y="11308"/>
                  </a:cubicBezTo>
                  <a:cubicBezTo>
                    <a:pt x="2777" y="11308"/>
                    <a:pt x="2947" y="11282"/>
                    <a:pt x="3093" y="11222"/>
                  </a:cubicBezTo>
                  <a:cubicBezTo>
                    <a:pt x="3600" y="11015"/>
                    <a:pt x="3474" y="10326"/>
                    <a:pt x="3940" y="10132"/>
                  </a:cubicBezTo>
                  <a:cubicBezTo>
                    <a:pt x="4052" y="10080"/>
                    <a:pt x="4184" y="10059"/>
                    <a:pt x="4323" y="10059"/>
                  </a:cubicBezTo>
                  <a:cubicBezTo>
                    <a:pt x="4686" y="10059"/>
                    <a:pt x="5103" y="10200"/>
                    <a:pt x="5364" y="10306"/>
                  </a:cubicBezTo>
                  <a:cubicBezTo>
                    <a:pt x="5785" y="10480"/>
                    <a:pt x="6434" y="10513"/>
                    <a:pt x="6814" y="10727"/>
                  </a:cubicBezTo>
                  <a:cubicBezTo>
                    <a:pt x="7220" y="10955"/>
                    <a:pt x="7188" y="11389"/>
                    <a:pt x="7508" y="11688"/>
                  </a:cubicBezTo>
                  <a:cubicBezTo>
                    <a:pt x="8148" y="12276"/>
                    <a:pt x="9106" y="12029"/>
                    <a:pt x="9373" y="13071"/>
                  </a:cubicBezTo>
                  <a:cubicBezTo>
                    <a:pt x="9393" y="13164"/>
                    <a:pt x="9413" y="13257"/>
                    <a:pt x="9426" y="13338"/>
                  </a:cubicBezTo>
                  <a:cubicBezTo>
                    <a:pt x="9714" y="13058"/>
                    <a:pt x="9993" y="12770"/>
                    <a:pt x="10220" y="12442"/>
                  </a:cubicBezTo>
                  <a:cubicBezTo>
                    <a:pt x="10767" y="11656"/>
                    <a:pt x="10962" y="10841"/>
                    <a:pt x="10881" y="9885"/>
                  </a:cubicBezTo>
                  <a:cubicBezTo>
                    <a:pt x="10848" y="9572"/>
                    <a:pt x="10654" y="9017"/>
                    <a:pt x="10796" y="8729"/>
                  </a:cubicBezTo>
                  <a:cubicBezTo>
                    <a:pt x="10892" y="8528"/>
                    <a:pt x="10963" y="8513"/>
                    <a:pt x="11102" y="8513"/>
                  </a:cubicBezTo>
                  <a:cubicBezTo>
                    <a:pt x="11126" y="8513"/>
                    <a:pt x="11152" y="8514"/>
                    <a:pt x="11181" y="8514"/>
                  </a:cubicBezTo>
                  <a:cubicBezTo>
                    <a:pt x="11217" y="8514"/>
                    <a:pt x="11257" y="8513"/>
                    <a:pt x="11303" y="8510"/>
                  </a:cubicBezTo>
                  <a:cubicBezTo>
                    <a:pt x="12170" y="8450"/>
                    <a:pt x="12900" y="8450"/>
                    <a:pt x="13581" y="7756"/>
                  </a:cubicBezTo>
                  <a:cubicBezTo>
                    <a:pt x="13995" y="7335"/>
                    <a:pt x="14347" y="6500"/>
                    <a:pt x="14214" y="5903"/>
                  </a:cubicBezTo>
                  <a:cubicBezTo>
                    <a:pt x="14107" y="5490"/>
                    <a:pt x="13520" y="5003"/>
                    <a:pt x="13873" y="4562"/>
                  </a:cubicBezTo>
                  <a:cubicBezTo>
                    <a:pt x="14006" y="4408"/>
                    <a:pt x="14367" y="4363"/>
                    <a:pt x="14549" y="4262"/>
                  </a:cubicBezTo>
                  <a:cubicBezTo>
                    <a:pt x="14934" y="4075"/>
                    <a:pt x="15182" y="3776"/>
                    <a:pt x="15437" y="3435"/>
                  </a:cubicBezTo>
                  <a:cubicBezTo>
                    <a:pt x="15831" y="2919"/>
                    <a:pt x="15903" y="2352"/>
                    <a:pt x="15685" y="1757"/>
                  </a:cubicBezTo>
                  <a:cubicBezTo>
                    <a:pt x="15656" y="1663"/>
                    <a:pt x="15624" y="1570"/>
                    <a:pt x="15583" y="1469"/>
                  </a:cubicBezTo>
                  <a:lnTo>
                    <a:pt x="15583" y="1456"/>
                  </a:lnTo>
                  <a:cubicBezTo>
                    <a:pt x="15336" y="767"/>
                    <a:pt x="14963" y="42"/>
                    <a:pt x="14160" y="13"/>
                  </a:cubicBezTo>
                  <a:cubicBezTo>
                    <a:pt x="14135" y="12"/>
                    <a:pt x="14111" y="12"/>
                    <a:pt x="14087" y="1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3"/>
            <p:cNvSpPr/>
            <p:nvPr/>
          </p:nvSpPr>
          <p:spPr>
            <a:xfrm>
              <a:off x="2851200" y="3010825"/>
              <a:ext cx="344800" cy="290075"/>
            </a:xfrm>
            <a:custGeom>
              <a:avLst/>
              <a:gdLst/>
              <a:ahLst/>
              <a:cxnLst/>
              <a:rect l="l" t="t" r="r" b="b"/>
              <a:pathLst>
                <a:path w="13792" h="11603" extrusionOk="0">
                  <a:moveTo>
                    <a:pt x="7481" y="1"/>
                  </a:moveTo>
                  <a:cubicBezTo>
                    <a:pt x="7342" y="1"/>
                    <a:pt x="7210" y="22"/>
                    <a:pt x="7098" y="74"/>
                  </a:cubicBezTo>
                  <a:cubicBezTo>
                    <a:pt x="6632" y="268"/>
                    <a:pt x="6758" y="957"/>
                    <a:pt x="6251" y="1164"/>
                  </a:cubicBezTo>
                  <a:cubicBezTo>
                    <a:pt x="6105" y="1224"/>
                    <a:pt x="5935" y="1250"/>
                    <a:pt x="5753" y="1250"/>
                  </a:cubicBezTo>
                  <a:cubicBezTo>
                    <a:pt x="5087" y="1250"/>
                    <a:pt x="4255" y="912"/>
                    <a:pt x="3787" y="702"/>
                  </a:cubicBezTo>
                  <a:cubicBezTo>
                    <a:pt x="3592" y="609"/>
                    <a:pt x="3373" y="463"/>
                    <a:pt x="3158" y="341"/>
                  </a:cubicBezTo>
                  <a:cubicBezTo>
                    <a:pt x="2960" y="227"/>
                    <a:pt x="2753" y="122"/>
                    <a:pt x="2559" y="102"/>
                  </a:cubicBezTo>
                  <a:cubicBezTo>
                    <a:pt x="2537" y="99"/>
                    <a:pt x="2514" y="98"/>
                    <a:pt x="2492" y="98"/>
                  </a:cubicBezTo>
                  <a:cubicBezTo>
                    <a:pt x="2151" y="98"/>
                    <a:pt x="1796" y="375"/>
                    <a:pt x="1476" y="455"/>
                  </a:cubicBezTo>
                  <a:cubicBezTo>
                    <a:pt x="961" y="596"/>
                    <a:pt x="434" y="690"/>
                    <a:pt x="0" y="949"/>
                  </a:cubicBezTo>
                  <a:cubicBezTo>
                    <a:pt x="54" y="970"/>
                    <a:pt x="106" y="1010"/>
                    <a:pt x="134" y="1063"/>
                  </a:cubicBezTo>
                  <a:cubicBezTo>
                    <a:pt x="288" y="1318"/>
                    <a:pt x="114" y="1805"/>
                    <a:pt x="155" y="2093"/>
                  </a:cubicBezTo>
                  <a:cubicBezTo>
                    <a:pt x="239" y="2639"/>
                    <a:pt x="487" y="2753"/>
                    <a:pt x="969" y="2806"/>
                  </a:cubicBezTo>
                  <a:cubicBezTo>
                    <a:pt x="1395" y="2847"/>
                    <a:pt x="1464" y="3041"/>
                    <a:pt x="1622" y="3402"/>
                  </a:cubicBezTo>
                  <a:cubicBezTo>
                    <a:pt x="1784" y="3787"/>
                    <a:pt x="1962" y="4147"/>
                    <a:pt x="2303" y="4415"/>
                  </a:cubicBezTo>
                  <a:cubicBezTo>
                    <a:pt x="2457" y="4549"/>
                    <a:pt x="2651" y="4650"/>
                    <a:pt x="2838" y="4736"/>
                  </a:cubicBezTo>
                  <a:cubicBezTo>
                    <a:pt x="3065" y="4837"/>
                    <a:pt x="3414" y="4837"/>
                    <a:pt x="3613" y="4970"/>
                  </a:cubicBezTo>
                  <a:cubicBezTo>
                    <a:pt x="3794" y="5096"/>
                    <a:pt x="3828" y="5352"/>
                    <a:pt x="4002" y="5498"/>
                  </a:cubicBezTo>
                  <a:cubicBezTo>
                    <a:pt x="4189" y="5640"/>
                    <a:pt x="4476" y="5672"/>
                    <a:pt x="4683" y="5777"/>
                  </a:cubicBezTo>
                  <a:cubicBezTo>
                    <a:pt x="5055" y="5960"/>
                    <a:pt x="5242" y="6373"/>
                    <a:pt x="5343" y="6774"/>
                  </a:cubicBezTo>
                  <a:cubicBezTo>
                    <a:pt x="5437" y="7156"/>
                    <a:pt x="5424" y="8003"/>
                    <a:pt x="5838" y="8218"/>
                  </a:cubicBezTo>
                  <a:cubicBezTo>
                    <a:pt x="5899" y="8249"/>
                    <a:pt x="5959" y="8263"/>
                    <a:pt x="6017" y="8263"/>
                  </a:cubicBezTo>
                  <a:cubicBezTo>
                    <a:pt x="6364" y="8263"/>
                    <a:pt x="6670" y="7789"/>
                    <a:pt x="7039" y="7789"/>
                  </a:cubicBezTo>
                  <a:cubicBezTo>
                    <a:pt x="7081" y="7789"/>
                    <a:pt x="7124" y="7795"/>
                    <a:pt x="7168" y="7808"/>
                  </a:cubicBezTo>
                  <a:cubicBezTo>
                    <a:pt x="7467" y="7902"/>
                    <a:pt x="7427" y="8177"/>
                    <a:pt x="7508" y="8477"/>
                  </a:cubicBezTo>
                  <a:cubicBezTo>
                    <a:pt x="7594" y="8765"/>
                    <a:pt x="7755" y="9057"/>
                    <a:pt x="7901" y="9324"/>
                  </a:cubicBezTo>
                  <a:cubicBezTo>
                    <a:pt x="8189" y="9912"/>
                    <a:pt x="8756" y="10252"/>
                    <a:pt x="9231" y="10675"/>
                  </a:cubicBezTo>
                  <a:cubicBezTo>
                    <a:pt x="9718" y="11116"/>
                    <a:pt x="10107" y="11408"/>
                    <a:pt x="10654" y="11603"/>
                  </a:cubicBezTo>
                  <a:cubicBezTo>
                    <a:pt x="10687" y="11509"/>
                    <a:pt x="10727" y="11416"/>
                    <a:pt x="10767" y="11335"/>
                  </a:cubicBezTo>
                  <a:cubicBezTo>
                    <a:pt x="11100" y="10715"/>
                    <a:pt x="11830" y="10901"/>
                    <a:pt x="12182" y="10447"/>
                  </a:cubicBezTo>
                  <a:cubicBezTo>
                    <a:pt x="12843" y="9580"/>
                    <a:pt x="10180" y="8530"/>
                    <a:pt x="12056" y="8190"/>
                  </a:cubicBezTo>
                  <a:cubicBezTo>
                    <a:pt x="13110" y="7995"/>
                    <a:pt x="13791" y="7115"/>
                    <a:pt x="13585" y="6025"/>
                  </a:cubicBezTo>
                  <a:cubicBezTo>
                    <a:pt x="13471" y="5436"/>
                    <a:pt x="13212" y="4970"/>
                    <a:pt x="12924" y="4508"/>
                  </a:cubicBezTo>
                  <a:cubicBezTo>
                    <a:pt x="12657" y="4063"/>
                    <a:pt x="12665" y="3714"/>
                    <a:pt x="12584" y="3280"/>
                  </a:cubicBezTo>
                  <a:cubicBezTo>
                    <a:pt x="12571" y="3199"/>
                    <a:pt x="12551" y="3106"/>
                    <a:pt x="12531" y="3013"/>
                  </a:cubicBezTo>
                  <a:cubicBezTo>
                    <a:pt x="12264" y="1971"/>
                    <a:pt x="11306" y="2218"/>
                    <a:pt x="10666" y="1630"/>
                  </a:cubicBezTo>
                  <a:cubicBezTo>
                    <a:pt x="10346" y="1331"/>
                    <a:pt x="10378" y="897"/>
                    <a:pt x="9972" y="669"/>
                  </a:cubicBezTo>
                  <a:cubicBezTo>
                    <a:pt x="9592" y="455"/>
                    <a:pt x="8943" y="422"/>
                    <a:pt x="8522" y="248"/>
                  </a:cubicBezTo>
                  <a:cubicBezTo>
                    <a:pt x="8261" y="142"/>
                    <a:pt x="7844" y="1"/>
                    <a:pt x="74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3"/>
            <p:cNvSpPr/>
            <p:nvPr/>
          </p:nvSpPr>
          <p:spPr>
            <a:xfrm>
              <a:off x="2816950" y="1565750"/>
              <a:ext cx="93050" cy="155000"/>
            </a:xfrm>
            <a:custGeom>
              <a:avLst/>
              <a:gdLst/>
              <a:ahLst/>
              <a:cxnLst/>
              <a:rect l="l" t="t" r="r" b="b"/>
              <a:pathLst>
                <a:path w="3722" h="6200" extrusionOk="0">
                  <a:moveTo>
                    <a:pt x="3237" y="0"/>
                  </a:moveTo>
                  <a:cubicBezTo>
                    <a:pt x="2657" y="0"/>
                    <a:pt x="1601" y="563"/>
                    <a:pt x="1257" y="944"/>
                  </a:cubicBezTo>
                  <a:cubicBezTo>
                    <a:pt x="844" y="1407"/>
                    <a:pt x="1070" y="2121"/>
                    <a:pt x="1070" y="2675"/>
                  </a:cubicBezTo>
                  <a:cubicBezTo>
                    <a:pt x="1083" y="3429"/>
                    <a:pt x="576" y="3762"/>
                    <a:pt x="268" y="4391"/>
                  </a:cubicBezTo>
                  <a:cubicBezTo>
                    <a:pt x="0" y="4913"/>
                    <a:pt x="0" y="5607"/>
                    <a:pt x="28" y="6194"/>
                  </a:cubicBezTo>
                  <a:cubicBezTo>
                    <a:pt x="96" y="6198"/>
                    <a:pt x="161" y="6200"/>
                    <a:pt x="225" y="6200"/>
                  </a:cubicBezTo>
                  <a:cubicBezTo>
                    <a:pt x="744" y="6200"/>
                    <a:pt x="1154" y="6067"/>
                    <a:pt x="1403" y="5526"/>
                  </a:cubicBezTo>
                  <a:cubicBezTo>
                    <a:pt x="1618" y="5040"/>
                    <a:pt x="1497" y="4398"/>
                    <a:pt x="1886" y="3977"/>
                  </a:cubicBezTo>
                  <a:cubicBezTo>
                    <a:pt x="2238" y="3584"/>
                    <a:pt x="2786" y="3564"/>
                    <a:pt x="3073" y="3081"/>
                  </a:cubicBezTo>
                  <a:cubicBezTo>
                    <a:pt x="3340" y="2635"/>
                    <a:pt x="3332" y="2108"/>
                    <a:pt x="3361" y="1605"/>
                  </a:cubicBezTo>
                  <a:cubicBezTo>
                    <a:pt x="3394" y="1232"/>
                    <a:pt x="3722" y="531"/>
                    <a:pt x="3321" y="5"/>
                  </a:cubicBezTo>
                  <a:cubicBezTo>
                    <a:pt x="3294" y="2"/>
                    <a:pt x="3266" y="0"/>
                    <a:pt x="323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3"/>
            <p:cNvSpPr/>
            <p:nvPr/>
          </p:nvSpPr>
          <p:spPr>
            <a:xfrm>
              <a:off x="2661225" y="4609300"/>
              <a:ext cx="70625" cy="59900"/>
            </a:xfrm>
            <a:custGeom>
              <a:avLst/>
              <a:gdLst/>
              <a:ahLst/>
              <a:cxnLst/>
              <a:rect l="l" t="t" r="r" b="b"/>
              <a:pathLst>
                <a:path w="2825" h="2396" extrusionOk="0">
                  <a:moveTo>
                    <a:pt x="836" y="0"/>
                  </a:moveTo>
                  <a:cubicBezTo>
                    <a:pt x="696" y="0"/>
                    <a:pt x="555" y="42"/>
                    <a:pt x="420" y="149"/>
                  </a:cubicBezTo>
                  <a:cubicBezTo>
                    <a:pt x="412" y="146"/>
                    <a:pt x="404" y="145"/>
                    <a:pt x="396" y="145"/>
                  </a:cubicBezTo>
                  <a:cubicBezTo>
                    <a:pt x="224" y="145"/>
                    <a:pt x="1" y="737"/>
                    <a:pt x="40" y="903"/>
                  </a:cubicBezTo>
                  <a:cubicBezTo>
                    <a:pt x="112" y="1243"/>
                    <a:pt x="558" y="1170"/>
                    <a:pt x="785" y="1272"/>
                  </a:cubicBezTo>
                  <a:cubicBezTo>
                    <a:pt x="1247" y="1491"/>
                    <a:pt x="1187" y="2273"/>
                    <a:pt x="1742" y="2387"/>
                  </a:cubicBezTo>
                  <a:cubicBezTo>
                    <a:pt x="1775" y="2392"/>
                    <a:pt x="1808" y="2395"/>
                    <a:pt x="1840" y="2395"/>
                  </a:cubicBezTo>
                  <a:cubicBezTo>
                    <a:pt x="2313" y="2395"/>
                    <a:pt x="2634" y="1772"/>
                    <a:pt x="2702" y="1377"/>
                  </a:cubicBezTo>
                  <a:cubicBezTo>
                    <a:pt x="2824" y="729"/>
                    <a:pt x="2390" y="675"/>
                    <a:pt x="1928" y="489"/>
                  </a:cubicBezTo>
                  <a:cubicBezTo>
                    <a:pt x="1687" y="388"/>
                    <a:pt x="1264" y="0"/>
                    <a:pt x="83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3"/>
            <p:cNvSpPr/>
            <p:nvPr/>
          </p:nvSpPr>
          <p:spPr>
            <a:xfrm>
              <a:off x="2626100" y="1712600"/>
              <a:ext cx="102900" cy="94450"/>
            </a:xfrm>
            <a:custGeom>
              <a:avLst/>
              <a:gdLst/>
              <a:ahLst/>
              <a:cxnLst/>
              <a:rect l="l" t="t" r="r" b="b"/>
              <a:pathLst>
                <a:path w="4116" h="3778" extrusionOk="0">
                  <a:moveTo>
                    <a:pt x="2466" y="0"/>
                  </a:moveTo>
                  <a:cubicBezTo>
                    <a:pt x="2012" y="32"/>
                    <a:pt x="1849" y="507"/>
                    <a:pt x="1529" y="722"/>
                  </a:cubicBezTo>
                  <a:cubicBezTo>
                    <a:pt x="1168" y="961"/>
                    <a:pt x="674" y="981"/>
                    <a:pt x="362" y="1282"/>
                  </a:cubicBezTo>
                  <a:cubicBezTo>
                    <a:pt x="1" y="1662"/>
                    <a:pt x="21" y="2805"/>
                    <a:pt x="220" y="3312"/>
                  </a:cubicBezTo>
                  <a:cubicBezTo>
                    <a:pt x="353" y="3651"/>
                    <a:pt x="531" y="3777"/>
                    <a:pt x="721" y="3777"/>
                  </a:cubicBezTo>
                  <a:cubicBezTo>
                    <a:pt x="1086" y="3777"/>
                    <a:pt x="1495" y="3316"/>
                    <a:pt x="1724" y="3012"/>
                  </a:cubicBezTo>
                  <a:cubicBezTo>
                    <a:pt x="2238" y="2331"/>
                    <a:pt x="3228" y="2506"/>
                    <a:pt x="3767" y="1817"/>
                  </a:cubicBezTo>
                  <a:cubicBezTo>
                    <a:pt x="3994" y="1529"/>
                    <a:pt x="4115" y="1030"/>
                    <a:pt x="3795" y="762"/>
                  </a:cubicBezTo>
                  <a:cubicBezTo>
                    <a:pt x="3684" y="662"/>
                    <a:pt x="3571" y="626"/>
                    <a:pt x="3456" y="626"/>
                  </a:cubicBezTo>
                  <a:cubicBezTo>
                    <a:pt x="3170" y="626"/>
                    <a:pt x="2873" y="849"/>
                    <a:pt x="2565" y="849"/>
                  </a:cubicBezTo>
                  <a:cubicBezTo>
                    <a:pt x="2552" y="849"/>
                    <a:pt x="2539" y="849"/>
                    <a:pt x="2526" y="848"/>
                  </a:cubicBezTo>
                  <a:cubicBezTo>
                    <a:pt x="2498" y="608"/>
                    <a:pt x="2526" y="320"/>
                    <a:pt x="2478" y="105"/>
                  </a:cubicBezTo>
                  <a:cubicBezTo>
                    <a:pt x="2592" y="81"/>
                    <a:pt x="2693" y="81"/>
                    <a:pt x="246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3"/>
            <p:cNvSpPr/>
            <p:nvPr/>
          </p:nvSpPr>
          <p:spPr>
            <a:xfrm>
              <a:off x="2479450" y="4613475"/>
              <a:ext cx="143350" cy="97950"/>
            </a:xfrm>
            <a:custGeom>
              <a:avLst/>
              <a:gdLst/>
              <a:ahLst/>
              <a:cxnLst/>
              <a:rect l="l" t="t" r="r" b="b"/>
              <a:pathLst>
                <a:path w="5734" h="3918" extrusionOk="0">
                  <a:moveTo>
                    <a:pt x="3413" y="0"/>
                  </a:moveTo>
                  <a:cubicBezTo>
                    <a:pt x="3149" y="0"/>
                    <a:pt x="2895" y="23"/>
                    <a:pt x="2713" y="42"/>
                  </a:cubicBezTo>
                  <a:cubicBezTo>
                    <a:pt x="2259" y="95"/>
                    <a:pt x="2145" y="322"/>
                    <a:pt x="1833" y="590"/>
                  </a:cubicBezTo>
                  <a:cubicBezTo>
                    <a:pt x="1599" y="796"/>
                    <a:pt x="1278" y="796"/>
                    <a:pt x="978" y="796"/>
                  </a:cubicBezTo>
                  <a:cubicBezTo>
                    <a:pt x="862" y="796"/>
                    <a:pt x="725" y="780"/>
                    <a:pt x="592" y="780"/>
                  </a:cubicBezTo>
                  <a:cubicBezTo>
                    <a:pt x="440" y="780"/>
                    <a:pt x="295" y="801"/>
                    <a:pt x="196" y="890"/>
                  </a:cubicBezTo>
                  <a:cubicBezTo>
                    <a:pt x="50" y="1024"/>
                    <a:pt x="1" y="1344"/>
                    <a:pt x="70" y="1518"/>
                  </a:cubicBezTo>
                  <a:cubicBezTo>
                    <a:pt x="70" y="1859"/>
                    <a:pt x="123" y="2779"/>
                    <a:pt x="557" y="2848"/>
                  </a:cubicBezTo>
                  <a:cubicBezTo>
                    <a:pt x="571" y="2850"/>
                    <a:pt x="585" y="2851"/>
                    <a:pt x="599" y="2851"/>
                  </a:cubicBezTo>
                  <a:cubicBezTo>
                    <a:pt x="909" y="2851"/>
                    <a:pt x="1046" y="2302"/>
                    <a:pt x="1103" y="2065"/>
                  </a:cubicBezTo>
                  <a:cubicBezTo>
                    <a:pt x="1147" y="2058"/>
                    <a:pt x="1189" y="2054"/>
                    <a:pt x="1229" y="2054"/>
                  </a:cubicBezTo>
                  <a:cubicBezTo>
                    <a:pt x="1599" y="2054"/>
                    <a:pt x="1785" y="2350"/>
                    <a:pt x="1793" y="2693"/>
                  </a:cubicBezTo>
                  <a:cubicBezTo>
                    <a:pt x="1799" y="3023"/>
                    <a:pt x="1856" y="3084"/>
                    <a:pt x="1955" y="3084"/>
                  </a:cubicBezTo>
                  <a:cubicBezTo>
                    <a:pt x="2013" y="3084"/>
                    <a:pt x="2086" y="3063"/>
                    <a:pt x="2172" y="3063"/>
                  </a:cubicBezTo>
                  <a:cubicBezTo>
                    <a:pt x="2249" y="3063"/>
                    <a:pt x="2337" y="3080"/>
                    <a:pt x="2433" y="3148"/>
                  </a:cubicBezTo>
                  <a:cubicBezTo>
                    <a:pt x="2547" y="3241"/>
                    <a:pt x="2607" y="3520"/>
                    <a:pt x="2742" y="3634"/>
                  </a:cubicBezTo>
                  <a:cubicBezTo>
                    <a:pt x="2875" y="3767"/>
                    <a:pt x="3034" y="3829"/>
                    <a:pt x="3195" y="3870"/>
                  </a:cubicBezTo>
                  <a:cubicBezTo>
                    <a:pt x="3327" y="3902"/>
                    <a:pt x="3463" y="3918"/>
                    <a:pt x="3598" y="3918"/>
                  </a:cubicBezTo>
                  <a:cubicBezTo>
                    <a:pt x="4025" y="3918"/>
                    <a:pt x="4447" y="3757"/>
                    <a:pt x="4712" y="3427"/>
                  </a:cubicBezTo>
                  <a:cubicBezTo>
                    <a:pt x="4898" y="3200"/>
                    <a:pt x="4951" y="2933"/>
                    <a:pt x="5064" y="2686"/>
                  </a:cubicBezTo>
                  <a:cubicBezTo>
                    <a:pt x="5165" y="2467"/>
                    <a:pt x="5300" y="2313"/>
                    <a:pt x="5445" y="2126"/>
                  </a:cubicBezTo>
                  <a:cubicBezTo>
                    <a:pt x="5567" y="1964"/>
                    <a:pt x="5733" y="1757"/>
                    <a:pt x="5672" y="1530"/>
                  </a:cubicBezTo>
                  <a:cubicBezTo>
                    <a:pt x="5620" y="1303"/>
                    <a:pt x="5425" y="1271"/>
                    <a:pt x="5186" y="1210"/>
                  </a:cubicBezTo>
                  <a:cubicBezTo>
                    <a:pt x="4910" y="1137"/>
                    <a:pt x="4825" y="1170"/>
                    <a:pt x="4712" y="890"/>
                  </a:cubicBezTo>
                  <a:cubicBezTo>
                    <a:pt x="4630" y="675"/>
                    <a:pt x="4651" y="435"/>
                    <a:pt x="4476" y="261"/>
                  </a:cubicBezTo>
                  <a:cubicBezTo>
                    <a:pt x="4250" y="55"/>
                    <a:pt x="3820" y="0"/>
                    <a:pt x="341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3"/>
            <p:cNvSpPr/>
            <p:nvPr/>
          </p:nvSpPr>
          <p:spPr>
            <a:xfrm>
              <a:off x="2426275" y="1397300"/>
              <a:ext cx="61425" cy="74375"/>
            </a:xfrm>
            <a:custGeom>
              <a:avLst/>
              <a:gdLst/>
              <a:ahLst/>
              <a:cxnLst/>
              <a:rect l="l" t="t" r="r" b="b"/>
              <a:pathLst>
                <a:path w="2457" h="2975" extrusionOk="0">
                  <a:moveTo>
                    <a:pt x="0" y="0"/>
                  </a:moveTo>
                  <a:lnTo>
                    <a:pt x="0" y="0"/>
                  </a:lnTo>
                  <a:cubicBezTo>
                    <a:pt x="10" y="607"/>
                    <a:pt x="691" y="2974"/>
                    <a:pt x="1528" y="2974"/>
                  </a:cubicBezTo>
                  <a:cubicBezTo>
                    <a:pt x="1659" y="2974"/>
                    <a:pt x="1793" y="2916"/>
                    <a:pt x="1930" y="2786"/>
                  </a:cubicBezTo>
                  <a:cubicBezTo>
                    <a:pt x="2457" y="2287"/>
                    <a:pt x="2023" y="1424"/>
                    <a:pt x="1787" y="949"/>
                  </a:cubicBezTo>
                  <a:cubicBezTo>
                    <a:pt x="1447" y="297"/>
                    <a:pt x="1208" y="94"/>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3"/>
            <p:cNvSpPr/>
            <p:nvPr/>
          </p:nvSpPr>
          <p:spPr>
            <a:xfrm>
              <a:off x="2414725" y="1269625"/>
              <a:ext cx="128375" cy="102250"/>
            </a:xfrm>
            <a:custGeom>
              <a:avLst/>
              <a:gdLst/>
              <a:ahLst/>
              <a:cxnLst/>
              <a:rect l="l" t="t" r="r" b="b"/>
              <a:pathLst>
                <a:path w="5135" h="4090" extrusionOk="0">
                  <a:moveTo>
                    <a:pt x="999" y="0"/>
                  </a:moveTo>
                  <a:cubicBezTo>
                    <a:pt x="509" y="0"/>
                    <a:pt x="136" y="61"/>
                    <a:pt x="174" y="267"/>
                  </a:cubicBezTo>
                  <a:cubicBezTo>
                    <a:pt x="0" y="620"/>
                    <a:pt x="640" y="1062"/>
                    <a:pt x="908" y="1354"/>
                  </a:cubicBezTo>
                  <a:cubicBezTo>
                    <a:pt x="1362" y="1857"/>
                    <a:pt x="1329" y="1990"/>
                    <a:pt x="1422" y="2651"/>
                  </a:cubicBezTo>
                  <a:cubicBezTo>
                    <a:pt x="1510" y="3295"/>
                    <a:pt x="1835" y="4089"/>
                    <a:pt x="2265" y="4089"/>
                  </a:cubicBezTo>
                  <a:cubicBezTo>
                    <a:pt x="2449" y="4089"/>
                    <a:pt x="2653" y="3944"/>
                    <a:pt x="2865" y="3580"/>
                  </a:cubicBezTo>
                  <a:cubicBezTo>
                    <a:pt x="3113" y="3166"/>
                    <a:pt x="3198" y="2757"/>
                    <a:pt x="3608" y="2465"/>
                  </a:cubicBezTo>
                  <a:cubicBezTo>
                    <a:pt x="4081" y="2145"/>
                    <a:pt x="4568" y="2218"/>
                    <a:pt x="4775" y="1528"/>
                  </a:cubicBezTo>
                  <a:cubicBezTo>
                    <a:pt x="5135" y="381"/>
                    <a:pt x="3878" y="126"/>
                    <a:pt x="3022" y="126"/>
                  </a:cubicBezTo>
                  <a:cubicBezTo>
                    <a:pt x="3001" y="126"/>
                    <a:pt x="2980" y="126"/>
                    <a:pt x="2959" y="126"/>
                  </a:cubicBezTo>
                  <a:cubicBezTo>
                    <a:pt x="2648" y="126"/>
                    <a:pt x="1703" y="0"/>
                    <a:pt x="99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3"/>
            <p:cNvSpPr/>
            <p:nvPr/>
          </p:nvSpPr>
          <p:spPr>
            <a:xfrm>
              <a:off x="2319850" y="4698150"/>
              <a:ext cx="65200" cy="72725"/>
            </a:xfrm>
            <a:custGeom>
              <a:avLst/>
              <a:gdLst/>
              <a:ahLst/>
              <a:cxnLst/>
              <a:rect l="l" t="t" r="r" b="b"/>
              <a:pathLst>
                <a:path w="2608" h="2909" extrusionOk="0">
                  <a:moveTo>
                    <a:pt x="1482" y="1"/>
                  </a:moveTo>
                  <a:cubicBezTo>
                    <a:pt x="1292" y="1"/>
                    <a:pt x="1109" y="60"/>
                    <a:pt x="908" y="142"/>
                  </a:cubicBezTo>
                  <a:cubicBezTo>
                    <a:pt x="669" y="247"/>
                    <a:pt x="235" y="328"/>
                    <a:pt x="142" y="608"/>
                  </a:cubicBezTo>
                  <a:cubicBezTo>
                    <a:pt x="1" y="1022"/>
                    <a:pt x="475" y="896"/>
                    <a:pt x="434" y="1204"/>
                  </a:cubicBezTo>
                  <a:cubicBezTo>
                    <a:pt x="422" y="1383"/>
                    <a:pt x="227" y="1362"/>
                    <a:pt x="308" y="1565"/>
                  </a:cubicBezTo>
                  <a:cubicBezTo>
                    <a:pt x="369" y="1710"/>
                    <a:pt x="617" y="1585"/>
                    <a:pt x="649" y="1958"/>
                  </a:cubicBezTo>
                  <a:cubicBezTo>
                    <a:pt x="349" y="2144"/>
                    <a:pt x="308" y="2545"/>
                    <a:pt x="588" y="2700"/>
                  </a:cubicBezTo>
                  <a:cubicBezTo>
                    <a:pt x="747" y="2796"/>
                    <a:pt x="1118" y="2909"/>
                    <a:pt x="1348" y="2909"/>
                  </a:cubicBezTo>
                  <a:cubicBezTo>
                    <a:pt x="1387" y="2909"/>
                    <a:pt x="1422" y="2905"/>
                    <a:pt x="1451" y="2898"/>
                  </a:cubicBezTo>
                  <a:cubicBezTo>
                    <a:pt x="1723" y="2825"/>
                    <a:pt x="1764" y="2412"/>
                    <a:pt x="1650" y="2144"/>
                  </a:cubicBezTo>
                  <a:cubicBezTo>
                    <a:pt x="1517" y="1791"/>
                    <a:pt x="1217" y="1699"/>
                    <a:pt x="1638" y="1422"/>
                  </a:cubicBezTo>
                  <a:cubicBezTo>
                    <a:pt x="2112" y="1123"/>
                    <a:pt x="2607" y="380"/>
                    <a:pt x="1857" y="81"/>
                  </a:cubicBezTo>
                  <a:cubicBezTo>
                    <a:pt x="1725" y="24"/>
                    <a:pt x="1602" y="1"/>
                    <a:pt x="148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3"/>
            <p:cNvSpPr/>
            <p:nvPr/>
          </p:nvSpPr>
          <p:spPr>
            <a:xfrm>
              <a:off x="2313825" y="2394900"/>
              <a:ext cx="64825" cy="68225"/>
            </a:xfrm>
            <a:custGeom>
              <a:avLst/>
              <a:gdLst/>
              <a:ahLst/>
              <a:cxnLst/>
              <a:rect l="l" t="t" r="r" b="b"/>
              <a:pathLst>
                <a:path w="2593" h="2729" extrusionOk="0">
                  <a:moveTo>
                    <a:pt x="1391" y="0"/>
                  </a:moveTo>
                  <a:cubicBezTo>
                    <a:pt x="1089" y="0"/>
                    <a:pt x="615" y="73"/>
                    <a:pt x="456" y="266"/>
                  </a:cubicBezTo>
                  <a:cubicBezTo>
                    <a:pt x="221" y="545"/>
                    <a:pt x="403" y="927"/>
                    <a:pt x="403" y="1256"/>
                  </a:cubicBezTo>
                  <a:cubicBezTo>
                    <a:pt x="403" y="1571"/>
                    <a:pt x="1" y="2729"/>
                    <a:pt x="493" y="2729"/>
                  </a:cubicBezTo>
                  <a:cubicBezTo>
                    <a:pt x="550" y="2729"/>
                    <a:pt x="620" y="2713"/>
                    <a:pt x="704" y="2678"/>
                  </a:cubicBezTo>
                  <a:cubicBezTo>
                    <a:pt x="1036" y="2545"/>
                    <a:pt x="1004" y="2042"/>
                    <a:pt x="1251" y="1802"/>
                  </a:cubicBezTo>
                  <a:cubicBezTo>
                    <a:pt x="1477" y="1587"/>
                    <a:pt x="1830" y="1656"/>
                    <a:pt x="2053" y="1454"/>
                  </a:cubicBezTo>
                  <a:cubicBezTo>
                    <a:pt x="2592" y="955"/>
                    <a:pt x="2313" y="266"/>
                    <a:pt x="1531" y="6"/>
                  </a:cubicBezTo>
                  <a:cubicBezTo>
                    <a:pt x="1491" y="2"/>
                    <a:pt x="1444" y="0"/>
                    <a:pt x="139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3"/>
            <p:cNvSpPr/>
            <p:nvPr/>
          </p:nvSpPr>
          <p:spPr>
            <a:xfrm>
              <a:off x="2297150" y="1766525"/>
              <a:ext cx="115875" cy="99850"/>
            </a:xfrm>
            <a:custGeom>
              <a:avLst/>
              <a:gdLst/>
              <a:ahLst/>
              <a:cxnLst/>
              <a:rect l="l" t="t" r="r" b="b"/>
              <a:pathLst>
                <a:path w="4635" h="3994" extrusionOk="0">
                  <a:moveTo>
                    <a:pt x="3573" y="0"/>
                  </a:moveTo>
                  <a:cubicBezTo>
                    <a:pt x="3569" y="0"/>
                    <a:pt x="3564" y="0"/>
                    <a:pt x="3560" y="0"/>
                  </a:cubicBezTo>
                  <a:cubicBezTo>
                    <a:pt x="3113" y="0"/>
                    <a:pt x="2679" y="360"/>
                    <a:pt x="2331" y="547"/>
                  </a:cubicBezTo>
                  <a:cubicBezTo>
                    <a:pt x="1910" y="774"/>
                    <a:pt x="1577" y="762"/>
                    <a:pt x="1135" y="843"/>
                  </a:cubicBezTo>
                  <a:cubicBezTo>
                    <a:pt x="608" y="936"/>
                    <a:pt x="669" y="1082"/>
                    <a:pt x="608" y="1557"/>
                  </a:cubicBezTo>
                  <a:cubicBezTo>
                    <a:pt x="548" y="2019"/>
                    <a:pt x="280" y="2433"/>
                    <a:pt x="228" y="2899"/>
                  </a:cubicBezTo>
                  <a:cubicBezTo>
                    <a:pt x="174" y="3133"/>
                    <a:pt x="0" y="3660"/>
                    <a:pt x="195" y="3887"/>
                  </a:cubicBezTo>
                  <a:cubicBezTo>
                    <a:pt x="268" y="3963"/>
                    <a:pt x="362" y="3994"/>
                    <a:pt x="466" y="3994"/>
                  </a:cubicBezTo>
                  <a:cubicBezTo>
                    <a:pt x="744" y="3994"/>
                    <a:pt x="1089" y="3778"/>
                    <a:pt x="1269" y="3649"/>
                  </a:cubicBezTo>
                  <a:cubicBezTo>
                    <a:pt x="1711" y="3340"/>
                    <a:pt x="2011" y="2938"/>
                    <a:pt x="2392" y="2586"/>
                  </a:cubicBezTo>
                  <a:cubicBezTo>
                    <a:pt x="2692" y="2311"/>
                    <a:pt x="3033" y="2124"/>
                    <a:pt x="3321" y="1864"/>
                  </a:cubicBezTo>
                  <a:cubicBezTo>
                    <a:pt x="3732" y="1505"/>
                    <a:pt x="4634" y="0"/>
                    <a:pt x="357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3"/>
            <p:cNvSpPr/>
            <p:nvPr/>
          </p:nvSpPr>
          <p:spPr>
            <a:xfrm>
              <a:off x="2233375" y="2113000"/>
              <a:ext cx="64300" cy="80125"/>
            </a:xfrm>
            <a:custGeom>
              <a:avLst/>
              <a:gdLst/>
              <a:ahLst/>
              <a:cxnLst/>
              <a:rect l="l" t="t" r="r" b="b"/>
              <a:pathLst>
                <a:path w="2572" h="3205" extrusionOk="0">
                  <a:moveTo>
                    <a:pt x="2105" y="0"/>
                  </a:moveTo>
                  <a:cubicBezTo>
                    <a:pt x="1497" y="309"/>
                    <a:pt x="654" y="629"/>
                    <a:pt x="500" y="1371"/>
                  </a:cubicBezTo>
                  <a:cubicBezTo>
                    <a:pt x="448" y="1630"/>
                    <a:pt x="549" y="1931"/>
                    <a:pt x="476" y="2186"/>
                  </a:cubicBezTo>
                  <a:cubicBezTo>
                    <a:pt x="386" y="2550"/>
                    <a:pt x="1" y="2778"/>
                    <a:pt x="66" y="3187"/>
                  </a:cubicBezTo>
                  <a:cubicBezTo>
                    <a:pt x="140" y="3199"/>
                    <a:pt x="210" y="3204"/>
                    <a:pt x="275" y="3204"/>
                  </a:cubicBezTo>
                  <a:cubicBezTo>
                    <a:pt x="1065" y="3204"/>
                    <a:pt x="1258" y="2393"/>
                    <a:pt x="1850" y="2004"/>
                  </a:cubicBezTo>
                  <a:cubicBezTo>
                    <a:pt x="2244" y="1744"/>
                    <a:pt x="2478" y="1663"/>
                    <a:pt x="2539" y="1148"/>
                  </a:cubicBezTo>
                  <a:cubicBezTo>
                    <a:pt x="2571" y="784"/>
                    <a:pt x="2458" y="354"/>
                    <a:pt x="210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3"/>
            <p:cNvSpPr/>
            <p:nvPr/>
          </p:nvSpPr>
          <p:spPr>
            <a:xfrm>
              <a:off x="2056850" y="2231275"/>
              <a:ext cx="227650" cy="189900"/>
            </a:xfrm>
            <a:custGeom>
              <a:avLst/>
              <a:gdLst/>
              <a:ahLst/>
              <a:cxnLst/>
              <a:rect l="l" t="t" r="r" b="b"/>
              <a:pathLst>
                <a:path w="9106" h="7596" extrusionOk="0">
                  <a:moveTo>
                    <a:pt x="5483" y="1"/>
                  </a:moveTo>
                  <a:cubicBezTo>
                    <a:pt x="5436" y="1"/>
                    <a:pt x="5390" y="2"/>
                    <a:pt x="5344" y="5"/>
                  </a:cubicBezTo>
                  <a:cubicBezTo>
                    <a:pt x="4959" y="25"/>
                    <a:pt x="4610" y="151"/>
                    <a:pt x="4103" y="512"/>
                  </a:cubicBezTo>
                  <a:cubicBezTo>
                    <a:pt x="3735" y="779"/>
                    <a:pt x="3414" y="953"/>
                    <a:pt x="2968" y="1075"/>
                  </a:cubicBezTo>
                  <a:cubicBezTo>
                    <a:pt x="2558" y="1200"/>
                    <a:pt x="1939" y="1189"/>
                    <a:pt x="1598" y="1468"/>
                  </a:cubicBezTo>
                  <a:cubicBezTo>
                    <a:pt x="1136" y="1842"/>
                    <a:pt x="1525" y="2190"/>
                    <a:pt x="1310" y="2615"/>
                  </a:cubicBezTo>
                  <a:cubicBezTo>
                    <a:pt x="1071" y="3058"/>
                    <a:pt x="390" y="3037"/>
                    <a:pt x="8" y="3292"/>
                  </a:cubicBezTo>
                  <a:cubicBezTo>
                    <a:pt x="1" y="3726"/>
                    <a:pt x="309" y="4152"/>
                    <a:pt x="442" y="4553"/>
                  </a:cubicBezTo>
                  <a:cubicBezTo>
                    <a:pt x="637" y="5182"/>
                    <a:pt x="710" y="5761"/>
                    <a:pt x="1424" y="5903"/>
                  </a:cubicBezTo>
                  <a:cubicBezTo>
                    <a:pt x="1480" y="5916"/>
                    <a:pt x="1537" y="5922"/>
                    <a:pt x="1595" y="5922"/>
                  </a:cubicBezTo>
                  <a:cubicBezTo>
                    <a:pt x="2290" y="5922"/>
                    <a:pt x="3099" y="5089"/>
                    <a:pt x="3666" y="5089"/>
                  </a:cubicBezTo>
                  <a:cubicBezTo>
                    <a:pt x="3875" y="5089"/>
                    <a:pt x="4051" y="5201"/>
                    <a:pt x="4176" y="5509"/>
                  </a:cubicBezTo>
                  <a:cubicBezTo>
                    <a:pt x="4416" y="6078"/>
                    <a:pt x="4630" y="6677"/>
                    <a:pt x="5052" y="7079"/>
                  </a:cubicBezTo>
                  <a:cubicBezTo>
                    <a:pt x="5279" y="7318"/>
                    <a:pt x="5559" y="7492"/>
                    <a:pt x="5939" y="7565"/>
                  </a:cubicBezTo>
                  <a:cubicBezTo>
                    <a:pt x="6039" y="7586"/>
                    <a:pt x="6141" y="7596"/>
                    <a:pt x="6245" y="7596"/>
                  </a:cubicBezTo>
                  <a:cubicBezTo>
                    <a:pt x="7112" y="7596"/>
                    <a:pt x="8055" y="6909"/>
                    <a:pt x="8489" y="6263"/>
                  </a:cubicBezTo>
                  <a:cubicBezTo>
                    <a:pt x="9105" y="5335"/>
                    <a:pt x="8663" y="4719"/>
                    <a:pt x="8437" y="3799"/>
                  </a:cubicBezTo>
                  <a:cubicBezTo>
                    <a:pt x="8229" y="3017"/>
                    <a:pt x="8384" y="2190"/>
                    <a:pt x="8197" y="1395"/>
                  </a:cubicBezTo>
                  <a:cubicBezTo>
                    <a:pt x="8117" y="1034"/>
                    <a:pt x="7962" y="293"/>
                    <a:pt x="7602" y="85"/>
                  </a:cubicBezTo>
                  <a:cubicBezTo>
                    <a:pt x="7536" y="50"/>
                    <a:pt x="7442" y="38"/>
                    <a:pt x="7334" y="38"/>
                  </a:cubicBezTo>
                  <a:cubicBezTo>
                    <a:pt x="7090" y="38"/>
                    <a:pt x="6779" y="100"/>
                    <a:pt x="6581" y="100"/>
                  </a:cubicBezTo>
                  <a:cubicBezTo>
                    <a:pt x="6562" y="100"/>
                    <a:pt x="6544" y="99"/>
                    <a:pt x="6527" y="98"/>
                  </a:cubicBezTo>
                  <a:cubicBezTo>
                    <a:pt x="6110" y="53"/>
                    <a:pt x="5784" y="1"/>
                    <a:pt x="54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3"/>
            <p:cNvSpPr/>
            <p:nvPr/>
          </p:nvSpPr>
          <p:spPr>
            <a:xfrm>
              <a:off x="2195500" y="1873550"/>
              <a:ext cx="97500" cy="108975"/>
            </a:xfrm>
            <a:custGeom>
              <a:avLst/>
              <a:gdLst/>
              <a:ahLst/>
              <a:cxnLst/>
              <a:rect l="l" t="t" r="r" b="b"/>
              <a:pathLst>
                <a:path w="3900" h="4359" extrusionOk="0">
                  <a:moveTo>
                    <a:pt x="2530" y="0"/>
                  </a:moveTo>
                  <a:cubicBezTo>
                    <a:pt x="2189" y="360"/>
                    <a:pt x="2129" y="876"/>
                    <a:pt x="1922" y="1297"/>
                  </a:cubicBezTo>
                  <a:cubicBezTo>
                    <a:pt x="1723" y="1731"/>
                    <a:pt x="1427" y="1970"/>
                    <a:pt x="1107" y="2311"/>
                  </a:cubicBezTo>
                  <a:cubicBezTo>
                    <a:pt x="859" y="2578"/>
                    <a:pt x="0" y="4049"/>
                    <a:pt x="548" y="4349"/>
                  </a:cubicBezTo>
                  <a:cubicBezTo>
                    <a:pt x="559" y="4355"/>
                    <a:pt x="572" y="4358"/>
                    <a:pt x="585" y="4358"/>
                  </a:cubicBezTo>
                  <a:cubicBezTo>
                    <a:pt x="863" y="4358"/>
                    <a:pt x="1555" y="3083"/>
                    <a:pt x="1857" y="2886"/>
                  </a:cubicBezTo>
                  <a:cubicBezTo>
                    <a:pt x="2210" y="2671"/>
                    <a:pt x="2356" y="2671"/>
                    <a:pt x="2550" y="2257"/>
                  </a:cubicBezTo>
                  <a:cubicBezTo>
                    <a:pt x="2765" y="1791"/>
                    <a:pt x="2838" y="1771"/>
                    <a:pt x="3231" y="1516"/>
                  </a:cubicBezTo>
                  <a:cubicBezTo>
                    <a:pt x="3900" y="1070"/>
                    <a:pt x="3572" y="174"/>
                    <a:pt x="253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3"/>
            <p:cNvSpPr/>
            <p:nvPr/>
          </p:nvSpPr>
          <p:spPr>
            <a:xfrm>
              <a:off x="2081425" y="1792250"/>
              <a:ext cx="725200" cy="1236425"/>
            </a:xfrm>
            <a:custGeom>
              <a:avLst/>
              <a:gdLst/>
              <a:ahLst/>
              <a:cxnLst/>
              <a:rect l="l" t="t" r="r" b="b"/>
              <a:pathLst>
                <a:path w="29008" h="49457" extrusionOk="0">
                  <a:moveTo>
                    <a:pt x="16848" y="0"/>
                  </a:moveTo>
                  <a:cubicBezTo>
                    <a:pt x="15451" y="0"/>
                    <a:pt x="15617" y="1421"/>
                    <a:pt x="14889" y="2303"/>
                  </a:cubicBezTo>
                  <a:cubicBezTo>
                    <a:pt x="13746" y="2684"/>
                    <a:pt x="14106" y="4508"/>
                    <a:pt x="13072" y="4950"/>
                  </a:cubicBezTo>
                  <a:cubicBezTo>
                    <a:pt x="12928" y="5013"/>
                    <a:pt x="12793" y="5040"/>
                    <a:pt x="12665" y="5040"/>
                  </a:cubicBezTo>
                  <a:cubicBezTo>
                    <a:pt x="11888" y="5040"/>
                    <a:pt x="11361" y="4044"/>
                    <a:pt x="10588" y="4044"/>
                  </a:cubicBezTo>
                  <a:cubicBezTo>
                    <a:pt x="10465" y="4044"/>
                    <a:pt x="10336" y="4069"/>
                    <a:pt x="10198" y="4128"/>
                  </a:cubicBezTo>
                  <a:cubicBezTo>
                    <a:pt x="8998" y="4634"/>
                    <a:pt x="10198" y="5830"/>
                    <a:pt x="10092" y="6819"/>
                  </a:cubicBezTo>
                  <a:cubicBezTo>
                    <a:pt x="9971" y="7954"/>
                    <a:pt x="9177" y="7934"/>
                    <a:pt x="8649" y="8736"/>
                  </a:cubicBezTo>
                  <a:cubicBezTo>
                    <a:pt x="7742" y="10131"/>
                    <a:pt x="9351" y="11728"/>
                    <a:pt x="9566" y="13098"/>
                  </a:cubicBezTo>
                  <a:cubicBezTo>
                    <a:pt x="9785" y="14452"/>
                    <a:pt x="9639" y="14521"/>
                    <a:pt x="8682" y="15356"/>
                  </a:cubicBezTo>
                  <a:cubicBezTo>
                    <a:pt x="8103" y="15863"/>
                    <a:pt x="7660" y="16430"/>
                    <a:pt x="7888" y="17278"/>
                  </a:cubicBezTo>
                  <a:cubicBezTo>
                    <a:pt x="8017" y="17758"/>
                    <a:pt x="8203" y="17945"/>
                    <a:pt x="8427" y="17945"/>
                  </a:cubicBezTo>
                  <a:cubicBezTo>
                    <a:pt x="9228" y="17945"/>
                    <a:pt x="10526" y="15557"/>
                    <a:pt x="11568" y="15557"/>
                  </a:cubicBezTo>
                  <a:cubicBezTo>
                    <a:pt x="11620" y="15557"/>
                    <a:pt x="11671" y="15563"/>
                    <a:pt x="11722" y="15575"/>
                  </a:cubicBezTo>
                  <a:cubicBezTo>
                    <a:pt x="12103" y="17173"/>
                    <a:pt x="10640" y="18660"/>
                    <a:pt x="10165" y="20030"/>
                  </a:cubicBezTo>
                  <a:cubicBezTo>
                    <a:pt x="9577" y="21714"/>
                    <a:pt x="11234" y="21829"/>
                    <a:pt x="12488" y="21829"/>
                  </a:cubicBezTo>
                  <a:cubicBezTo>
                    <a:pt x="12687" y="21829"/>
                    <a:pt x="12876" y="21826"/>
                    <a:pt x="13044" y="21826"/>
                  </a:cubicBezTo>
                  <a:cubicBezTo>
                    <a:pt x="13302" y="21826"/>
                    <a:pt x="13690" y="21780"/>
                    <a:pt x="14072" y="21780"/>
                  </a:cubicBezTo>
                  <a:cubicBezTo>
                    <a:pt x="14481" y="21780"/>
                    <a:pt x="14883" y="21833"/>
                    <a:pt x="15108" y="22054"/>
                  </a:cubicBezTo>
                  <a:cubicBezTo>
                    <a:pt x="15942" y="22868"/>
                    <a:pt x="14787" y="23176"/>
                    <a:pt x="14495" y="23805"/>
                  </a:cubicBezTo>
                  <a:cubicBezTo>
                    <a:pt x="14240" y="24372"/>
                    <a:pt x="14300" y="25341"/>
                    <a:pt x="14528" y="25888"/>
                  </a:cubicBezTo>
                  <a:cubicBezTo>
                    <a:pt x="14816" y="26557"/>
                    <a:pt x="15630" y="26804"/>
                    <a:pt x="15869" y="27465"/>
                  </a:cubicBezTo>
                  <a:cubicBezTo>
                    <a:pt x="16210" y="28446"/>
                    <a:pt x="15424" y="28560"/>
                    <a:pt x="15014" y="29209"/>
                  </a:cubicBezTo>
                  <a:cubicBezTo>
                    <a:pt x="14588" y="29910"/>
                    <a:pt x="14816" y="30704"/>
                    <a:pt x="14548" y="31426"/>
                  </a:cubicBezTo>
                  <a:cubicBezTo>
                    <a:pt x="14401" y="31431"/>
                    <a:pt x="14259" y="31434"/>
                    <a:pt x="14123" y="31434"/>
                  </a:cubicBezTo>
                  <a:cubicBezTo>
                    <a:pt x="13138" y="31434"/>
                    <a:pt x="12425" y="31284"/>
                    <a:pt x="11527" y="30704"/>
                  </a:cubicBezTo>
                  <a:cubicBezTo>
                    <a:pt x="11144" y="30461"/>
                    <a:pt x="10018" y="29733"/>
                    <a:pt x="9240" y="29733"/>
                  </a:cubicBezTo>
                  <a:cubicBezTo>
                    <a:pt x="8992" y="29733"/>
                    <a:pt x="8780" y="29807"/>
                    <a:pt x="8638" y="29995"/>
                  </a:cubicBezTo>
                  <a:cubicBezTo>
                    <a:pt x="8390" y="30311"/>
                    <a:pt x="8836" y="31005"/>
                    <a:pt x="8730" y="31365"/>
                  </a:cubicBezTo>
                  <a:cubicBezTo>
                    <a:pt x="8597" y="31787"/>
                    <a:pt x="7989" y="31920"/>
                    <a:pt x="7936" y="32221"/>
                  </a:cubicBezTo>
                  <a:cubicBezTo>
                    <a:pt x="7822" y="32913"/>
                    <a:pt x="9091" y="33562"/>
                    <a:pt x="9031" y="34584"/>
                  </a:cubicBezTo>
                  <a:cubicBezTo>
                    <a:pt x="8885" y="37129"/>
                    <a:pt x="6668" y="36801"/>
                    <a:pt x="4875" y="37417"/>
                  </a:cubicBezTo>
                  <a:cubicBezTo>
                    <a:pt x="3976" y="37729"/>
                    <a:pt x="3834" y="37997"/>
                    <a:pt x="3927" y="38953"/>
                  </a:cubicBezTo>
                  <a:cubicBezTo>
                    <a:pt x="4019" y="39867"/>
                    <a:pt x="4116" y="40027"/>
                    <a:pt x="4693" y="40027"/>
                  </a:cubicBezTo>
                  <a:cubicBezTo>
                    <a:pt x="4828" y="40027"/>
                    <a:pt x="4990" y="40018"/>
                    <a:pt x="5184" y="40008"/>
                  </a:cubicBezTo>
                  <a:cubicBezTo>
                    <a:pt x="5296" y="40002"/>
                    <a:pt x="5405" y="39999"/>
                    <a:pt x="5512" y="39999"/>
                  </a:cubicBezTo>
                  <a:cubicBezTo>
                    <a:pt x="6748" y="39999"/>
                    <a:pt x="7572" y="40398"/>
                    <a:pt x="8341" y="41357"/>
                  </a:cubicBezTo>
                  <a:cubicBezTo>
                    <a:pt x="8885" y="42051"/>
                    <a:pt x="9144" y="42399"/>
                    <a:pt x="10040" y="42513"/>
                  </a:cubicBezTo>
                  <a:cubicBezTo>
                    <a:pt x="10107" y="42521"/>
                    <a:pt x="10174" y="42525"/>
                    <a:pt x="10241" y="42525"/>
                  </a:cubicBezTo>
                  <a:cubicBezTo>
                    <a:pt x="10874" y="42525"/>
                    <a:pt x="11452" y="42186"/>
                    <a:pt x="12031" y="42186"/>
                  </a:cubicBezTo>
                  <a:cubicBezTo>
                    <a:pt x="12080" y="42186"/>
                    <a:pt x="12128" y="42188"/>
                    <a:pt x="12176" y="42193"/>
                  </a:cubicBezTo>
                  <a:cubicBezTo>
                    <a:pt x="13465" y="42347"/>
                    <a:pt x="12610" y="42545"/>
                    <a:pt x="12075" y="42947"/>
                  </a:cubicBezTo>
                  <a:cubicBezTo>
                    <a:pt x="11548" y="43348"/>
                    <a:pt x="11280" y="44070"/>
                    <a:pt x="10672" y="44289"/>
                  </a:cubicBezTo>
                  <a:cubicBezTo>
                    <a:pt x="10453" y="44367"/>
                    <a:pt x="10240" y="44398"/>
                    <a:pt x="10033" y="44398"/>
                  </a:cubicBezTo>
                  <a:cubicBezTo>
                    <a:pt x="9171" y="44398"/>
                    <a:pt x="8394" y="43858"/>
                    <a:pt x="7544" y="43858"/>
                  </a:cubicBezTo>
                  <a:cubicBezTo>
                    <a:pt x="7278" y="43858"/>
                    <a:pt x="7005" y="43911"/>
                    <a:pt x="6720" y="44049"/>
                  </a:cubicBezTo>
                  <a:cubicBezTo>
                    <a:pt x="6359" y="44224"/>
                    <a:pt x="6144" y="44609"/>
                    <a:pt x="5763" y="44771"/>
                  </a:cubicBezTo>
                  <a:cubicBezTo>
                    <a:pt x="5422" y="44905"/>
                    <a:pt x="5070" y="44791"/>
                    <a:pt x="4762" y="44905"/>
                  </a:cubicBezTo>
                  <a:cubicBezTo>
                    <a:pt x="4202" y="45112"/>
                    <a:pt x="3874" y="45391"/>
                    <a:pt x="3501" y="45885"/>
                  </a:cubicBezTo>
                  <a:cubicBezTo>
                    <a:pt x="2625" y="47053"/>
                    <a:pt x="1965" y="47876"/>
                    <a:pt x="380" y="48042"/>
                  </a:cubicBezTo>
                  <a:cubicBezTo>
                    <a:pt x="1" y="48886"/>
                    <a:pt x="907" y="49301"/>
                    <a:pt x="1517" y="49301"/>
                  </a:cubicBezTo>
                  <a:cubicBezTo>
                    <a:pt x="1540" y="49301"/>
                    <a:pt x="1562" y="49300"/>
                    <a:pt x="1584" y="49299"/>
                  </a:cubicBezTo>
                  <a:cubicBezTo>
                    <a:pt x="2884" y="49239"/>
                    <a:pt x="3697" y="47982"/>
                    <a:pt x="4930" y="47982"/>
                  </a:cubicBezTo>
                  <a:cubicBezTo>
                    <a:pt x="5193" y="47982"/>
                    <a:pt x="5474" y="48039"/>
                    <a:pt x="5783" y="48177"/>
                  </a:cubicBezTo>
                  <a:cubicBezTo>
                    <a:pt x="6460" y="48474"/>
                    <a:pt x="6657" y="48995"/>
                    <a:pt x="6982" y="48995"/>
                  </a:cubicBezTo>
                  <a:cubicBezTo>
                    <a:pt x="7151" y="48995"/>
                    <a:pt x="7355" y="48853"/>
                    <a:pt x="7680" y="48464"/>
                  </a:cubicBezTo>
                  <a:cubicBezTo>
                    <a:pt x="8195" y="47855"/>
                    <a:pt x="8070" y="47597"/>
                    <a:pt x="8930" y="47414"/>
                  </a:cubicBezTo>
                  <a:cubicBezTo>
                    <a:pt x="9162" y="47362"/>
                    <a:pt x="9515" y="47336"/>
                    <a:pt x="9870" y="47336"/>
                  </a:cubicBezTo>
                  <a:cubicBezTo>
                    <a:pt x="10240" y="47336"/>
                    <a:pt x="10613" y="47364"/>
                    <a:pt x="10855" y="47423"/>
                  </a:cubicBezTo>
                  <a:cubicBezTo>
                    <a:pt x="11742" y="47629"/>
                    <a:pt x="11775" y="48351"/>
                    <a:pt x="12683" y="48570"/>
                  </a:cubicBezTo>
                  <a:cubicBezTo>
                    <a:pt x="12914" y="48624"/>
                    <a:pt x="13147" y="48646"/>
                    <a:pt x="13381" y="48646"/>
                  </a:cubicBezTo>
                  <a:cubicBezTo>
                    <a:pt x="14416" y="48646"/>
                    <a:pt x="15465" y="48205"/>
                    <a:pt x="16457" y="48156"/>
                  </a:cubicBezTo>
                  <a:cubicBezTo>
                    <a:pt x="16528" y="48152"/>
                    <a:pt x="16599" y="48151"/>
                    <a:pt x="16670" y="48151"/>
                  </a:cubicBezTo>
                  <a:cubicBezTo>
                    <a:pt x="18567" y="48151"/>
                    <a:pt x="20464" y="49457"/>
                    <a:pt x="22455" y="49457"/>
                  </a:cubicBezTo>
                  <a:cubicBezTo>
                    <a:pt x="23032" y="49457"/>
                    <a:pt x="23617" y="49347"/>
                    <a:pt x="24212" y="49064"/>
                  </a:cubicBezTo>
                  <a:cubicBezTo>
                    <a:pt x="26770" y="47844"/>
                    <a:pt x="23211" y="46742"/>
                    <a:pt x="24160" y="45010"/>
                  </a:cubicBezTo>
                  <a:cubicBezTo>
                    <a:pt x="24813" y="43814"/>
                    <a:pt x="27017" y="43976"/>
                    <a:pt x="27934" y="43040"/>
                  </a:cubicBezTo>
                  <a:cubicBezTo>
                    <a:pt x="28729" y="42213"/>
                    <a:pt x="29008" y="40729"/>
                    <a:pt x="28894" y="39647"/>
                  </a:cubicBezTo>
                  <a:cubicBezTo>
                    <a:pt x="28761" y="38512"/>
                    <a:pt x="28298" y="38232"/>
                    <a:pt x="27163" y="37912"/>
                  </a:cubicBezTo>
                  <a:cubicBezTo>
                    <a:pt x="26750" y="37798"/>
                    <a:pt x="25039" y="37924"/>
                    <a:pt x="24813" y="37697"/>
                  </a:cubicBezTo>
                  <a:cubicBezTo>
                    <a:pt x="24306" y="37190"/>
                    <a:pt x="25234" y="36088"/>
                    <a:pt x="25335" y="35593"/>
                  </a:cubicBezTo>
                  <a:cubicBezTo>
                    <a:pt x="25533" y="34633"/>
                    <a:pt x="25007" y="33882"/>
                    <a:pt x="24914" y="32994"/>
                  </a:cubicBezTo>
                  <a:cubicBezTo>
                    <a:pt x="24768" y="31373"/>
                    <a:pt x="25829" y="29849"/>
                    <a:pt x="25027" y="28300"/>
                  </a:cubicBezTo>
                  <a:cubicBezTo>
                    <a:pt x="24553" y="27392"/>
                    <a:pt x="23552" y="26991"/>
                    <a:pt x="22983" y="26168"/>
                  </a:cubicBezTo>
                  <a:cubicBezTo>
                    <a:pt x="22510" y="25467"/>
                    <a:pt x="22035" y="24331"/>
                    <a:pt x="21995" y="23476"/>
                  </a:cubicBezTo>
                  <a:cubicBezTo>
                    <a:pt x="21894" y="21555"/>
                    <a:pt x="22923" y="19792"/>
                    <a:pt x="20860" y="18567"/>
                  </a:cubicBezTo>
                  <a:cubicBezTo>
                    <a:pt x="20179" y="18162"/>
                    <a:pt x="18139" y="17934"/>
                    <a:pt x="17808" y="17111"/>
                  </a:cubicBezTo>
                  <a:cubicBezTo>
                    <a:pt x="17514" y="16371"/>
                    <a:pt x="17846" y="16266"/>
                    <a:pt x="18293" y="16266"/>
                  </a:cubicBezTo>
                  <a:cubicBezTo>
                    <a:pt x="18470" y="16266"/>
                    <a:pt x="18664" y="16282"/>
                    <a:pt x="18844" y="16282"/>
                  </a:cubicBezTo>
                  <a:cubicBezTo>
                    <a:pt x="19040" y="16282"/>
                    <a:pt x="19220" y="16263"/>
                    <a:pt x="19344" y="16183"/>
                  </a:cubicBezTo>
                  <a:cubicBezTo>
                    <a:pt x="19789" y="15895"/>
                    <a:pt x="19830" y="15356"/>
                    <a:pt x="19992" y="14854"/>
                  </a:cubicBezTo>
                  <a:cubicBezTo>
                    <a:pt x="20191" y="14246"/>
                    <a:pt x="20106" y="14295"/>
                    <a:pt x="20426" y="13840"/>
                  </a:cubicBezTo>
                  <a:cubicBezTo>
                    <a:pt x="20860" y="13232"/>
                    <a:pt x="21654" y="12531"/>
                    <a:pt x="22234" y="12008"/>
                  </a:cubicBezTo>
                  <a:cubicBezTo>
                    <a:pt x="23284" y="11047"/>
                    <a:pt x="24974" y="9417"/>
                    <a:pt x="24212" y="7747"/>
                  </a:cubicBezTo>
                  <a:cubicBezTo>
                    <a:pt x="23296" y="5724"/>
                    <a:pt x="17540" y="7902"/>
                    <a:pt x="18229" y="5222"/>
                  </a:cubicBezTo>
                  <a:cubicBezTo>
                    <a:pt x="18590" y="3819"/>
                    <a:pt x="20491" y="3560"/>
                    <a:pt x="21581" y="2919"/>
                  </a:cubicBezTo>
                  <a:cubicBezTo>
                    <a:pt x="23385" y="1857"/>
                    <a:pt x="22375" y="848"/>
                    <a:pt x="20799" y="835"/>
                  </a:cubicBezTo>
                  <a:cubicBezTo>
                    <a:pt x="20077" y="828"/>
                    <a:pt x="19437" y="848"/>
                    <a:pt x="18756" y="682"/>
                  </a:cubicBezTo>
                  <a:cubicBezTo>
                    <a:pt x="18095" y="515"/>
                    <a:pt x="17527" y="12"/>
                    <a:pt x="16878" y="1"/>
                  </a:cubicBezTo>
                  <a:cubicBezTo>
                    <a:pt x="16868" y="0"/>
                    <a:pt x="16858" y="0"/>
                    <a:pt x="1684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3"/>
            <p:cNvSpPr/>
            <p:nvPr/>
          </p:nvSpPr>
          <p:spPr>
            <a:xfrm>
              <a:off x="1741775" y="2200650"/>
              <a:ext cx="455875" cy="494875"/>
            </a:xfrm>
            <a:custGeom>
              <a:avLst/>
              <a:gdLst/>
              <a:ahLst/>
              <a:cxnLst/>
              <a:rect l="l" t="t" r="r" b="b"/>
              <a:pathLst>
                <a:path w="18235" h="19795" extrusionOk="0">
                  <a:moveTo>
                    <a:pt x="13906" y="0"/>
                  </a:moveTo>
                  <a:cubicBezTo>
                    <a:pt x="13841" y="0"/>
                    <a:pt x="13775" y="4"/>
                    <a:pt x="13706" y="13"/>
                  </a:cubicBezTo>
                  <a:cubicBezTo>
                    <a:pt x="12705" y="135"/>
                    <a:pt x="12859" y="581"/>
                    <a:pt x="12364" y="1169"/>
                  </a:cubicBezTo>
                  <a:cubicBezTo>
                    <a:pt x="12024" y="1570"/>
                    <a:pt x="11230" y="1538"/>
                    <a:pt x="11221" y="2064"/>
                  </a:cubicBezTo>
                  <a:cubicBezTo>
                    <a:pt x="11201" y="2539"/>
                    <a:pt x="11963" y="2921"/>
                    <a:pt x="12016" y="3354"/>
                  </a:cubicBezTo>
                  <a:cubicBezTo>
                    <a:pt x="12044" y="3634"/>
                    <a:pt x="11590" y="4270"/>
                    <a:pt x="11363" y="4477"/>
                  </a:cubicBezTo>
                  <a:cubicBezTo>
                    <a:pt x="11187" y="4640"/>
                    <a:pt x="10996" y="4699"/>
                    <a:pt x="10791" y="4699"/>
                  </a:cubicBezTo>
                  <a:cubicBezTo>
                    <a:pt x="10529" y="4699"/>
                    <a:pt x="10244" y="4603"/>
                    <a:pt x="9941" y="4509"/>
                  </a:cubicBezTo>
                  <a:cubicBezTo>
                    <a:pt x="9406" y="4356"/>
                    <a:pt x="8910" y="4343"/>
                    <a:pt x="8424" y="4088"/>
                  </a:cubicBezTo>
                  <a:cubicBezTo>
                    <a:pt x="7971" y="3840"/>
                    <a:pt x="7621" y="3467"/>
                    <a:pt x="7095" y="3456"/>
                  </a:cubicBezTo>
                  <a:cubicBezTo>
                    <a:pt x="7074" y="3455"/>
                    <a:pt x="7051" y="3455"/>
                    <a:pt x="7026" y="3455"/>
                  </a:cubicBezTo>
                  <a:cubicBezTo>
                    <a:pt x="6643" y="3455"/>
                    <a:pt x="5800" y="3520"/>
                    <a:pt x="5538" y="3703"/>
                  </a:cubicBezTo>
                  <a:cubicBezTo>
                    <a:pt x="4764" y="4221"/>
                    <a:pt x="5752" y="5725"/>
                    <a:pt x="4930" y="6272"/>
                  </a:cubicBezTo>
                  <a:cubicBezTo>
                    <a:pt x="4455" y="6593"/>
                    <a:pt x="3649" y="6447"/>
                    <a:pt x="3774" y="7367"/>
                  </a:cubicBezTo>
                  <a:cubicBezTo>
                    <a:pt x="3855" y="7975"/>
                    <a:pt x="4517" y="8749"/>
                    <a:pt x="4824" y="9264"/>
                  </a:cubicBezTo>
                  <a:cubicBezTo>
                    <a:pt x="5363" y="10152"/>
                    <a:pt x="5931" y="11215"/>
                    <a:pt x="5096" y="12130"/>
                  </a:cubicBezTo>
                  <a:cubicBezTo>
                    <a:pt x="4723" y="12532"/>
                    <a:pt x="4309" y="12645"/>
                    <a:pt x="3782" y="12710"/>
                  </a:cubicBezTo>
                  <a:cubicBezTo>
                    <a:pt x="3052" y="12791"/>
                    <a:pt x="3146" y="12873"/>
                    <a:pt x="2785" y="13472"/>
                  </a:cubicBezTo>
                  <a:cubicBezTo>
                    <a:pt x="2566" y="13812"/>
                    <a:pt x="2259" y="14194"/>
                    <a:pt x="1845" y="14328"/>
                  </a:cubicBezTo>
                  <a:cubicBezTo>
                    <a:pt x="1777" y="14352"/>
                    <a:pt x="1691" y="14359"/>
                    <a:pt x="1596" y="14359"/>
                  </a:cubicBezTo>
                  <a:cubicBezTo>
                    <a:pt x="1437" y="14359"/>
                    <a:pt x="1252" y="14338"/>
                    <a:pt x="1086" y="14338"/>
                  </a:cubicBezTo>
                  <a:cubicBezTo>
                    <a:pt x="929" y="14338"/>
                    <a:pt x="789" y="14357"/>
                    <a:pt x="702" y="14429"/>
                  </a:cubicBezTo>
                  <a:cubicBezTo>
                    <a:pt x="341" y="14742"/>
                    <a:pt x="702" y="15215"/>
                    <a:pt x="742" y="15564"/>
                  </a:cubicBezTo>
                  <a:cubicBezTo>
                    <a:pt x="803" y="16143"/>
                    <a:pt x="455" y="16192"/>
                    <a:pt x="328" y="16606"/>
                  </a:cubicBezTo>
                  <a:cubicBezTo>
                    <a:pt x="0" y="17753"/>
                    <a:pt x="1484" y="17700"/>
                    <a:pt x="1804" y="18402"/>
                  </a:cubicBezTo>
                  <a:cubicBezTo>
                    <a:pt x="2019" y="18876"/>
                    <a:pt x="1690" y="19197"/>
                    <a:pt x="2352" y="19451"/>
                  </a:cubicBezTo>
                  <a:cubicBezTo>
                    <a:pt x="2745" y="19618"/>
                    <a:pt x="3301" y="19537"/>
                    <a:pt x="3722" y="19610"/>
                  </a:cubicBezTo>
                  <a:cubicBezTo>
                    <a:pt x="4338" y="19730"/>
                    <a:pt x="4993" y="19794"/>
                    <a:pt x="5646" y="19794"/>
                  </a:cubicBezTo>
                  <a:cubicBezTo>
                    <a:pt x="6097" y="19794"/>
                    <a:pt x="6547" y="19763"/>
                    <a:pt x="6981" y="19699"/>
                  </a:cubicBezTo>
                  <a:cubicBezTo>
                    <a:pt x="8229" y="19517"/>
                    <a:pt x="9373" y="19163"/>
                    <a:pt x="10549" y="18750"/>
                  </a:cubicBezTo>
                  <a:cubicBezTo>
                    <a:pt x="10875" y="18639"/>
                    <a:pt x="11190" y="18597"/>
                    <a:pt x="11502" y="18597"/>
                  </a:cubicBezTo>
                  <a:cubicBezTo>
                    <a:pt x="12313" y="18597"/>
                    <a:pt x="13095" y="18878"/>
                    <a:pt x="13954" y="18937"/>
                  </a:cubicBezTo>
                  <a:cubicBezTo>
                    <a:pt x="13992" y="18939"/>
                    <a:pt x="14030" y="18940"/>
                    <a:pt x="14067" y="18940"/>
                  </a:cubicBezTo>
                  <a:cubicBezTo>
                    <a:pt x="14987" y="18940"/>
                    <a:pt x="15539" y="18223"/>
                    <a:pt x="15956" y="17412"/>
                  </a:cubicBezTo>
                  <a:cubicBezTo>
                    <a:pt x="16532" y="16306"/>
                    <a:pt x="16913" y="15082"/>
                    <a:pt x="17460" y="13954"/>
                  </a:cubicBezTo>
                  <a:cubicBezTo>
                    <a:pt x="17922" y="12998"/>
                    <a:pt x="18235" y="11709"/>
                    <a:pt x="17768" y="10687"/>
                  </a:cubicBezTo>
                  <a:cubicBezTo>
                    <a:pt x="17533" y="10140"/>
                    <a:pt x="17294" y="10006"/>
                    <a:pt x="17420" y="9386"/>
                  </a:cubicBezTo>
                  <a:cubicBezTo>
                    <a:pt x="17460" y="9172"/>
                    <a:pt x="17541" y="8705"/>
                    <a:pt x="17655" y="8304"/>
                  </a:cubicBezTo>
                  <a:cubicBezTo>
                    <a:pt x="17233" y="7902"/>
                    <a:pt x="17019" y="7303"/>
                    <a:pt x="16779" y="6734"/>
                  </a:cubicBezTo>
                  <a:cubicBezTo>
                    <a:pt x="16654" y="6426"/>
                    <a:pt x="16478" y="6314"/>
                    <a:pt x="16269" y="6314"/>
                  </a:cubicBezTo>
                  <a:cubicBezTo>
                    <a:pt x="15702" y="6314"/>
                    <a:pt x="14893" y="7147"/>
                    <a:pt x="14198" y="7147"/>
                  </a:cubicBezTo>
                  <a:cubicBezTo>
                    <a:pt x="14140" y="7147"/>
                    <a:pt x="14083" y="7141"/>
                    <a:pt x="14027" y="7128"/>
                  </a:cubicBezTo>
                  <a:cubicBezTo>
                    <a:pt x="13313" y="6986"/>
                    <a:pt x="13240" y="6407"/>
                    <a:pt x="13045" y="5778"/>
                  </a:cubicBezTo>
                  <a:cubicBezTo>
                    <a:pt x="12912" y="5377"/>
                    <a:pt x="12604" y="4951"/>
                    <a:pt x="12611" y="4517"/>
                  </a:cubicBezTo>
                  <a:cubicBezTo>
                    <a:pt x="12993" y="4262"/>
                    <a:pt x="13674" y="4283"/>
                    <a:pt x="13913" y="3840"/>
                  </a:cubicBezTo>
                  <a:cubicBezTo>
                    <a:pt x="14128" y="3415"/>
                    <a:pt x="13739" y="3067"/>
                    <a:pt x="14201" y="2693"/>
                  </a:cubicBezTo>
                  <a:cubicBezTo>
                    <a:pt x="14542" y="2414"/>
                    <a:pt x="15161" y="2425"/>
                    <a:pt x="15571" y="2300"/>
                  </a:cubicBezTo>
                  <a:cubicBezTo>
                    <a:pt x="16017" y="2178"/>
                    <a:pt x="16338" y="2004"/>
                    <a:pt x="16706" y="1737"/>
                  </a:cubicBezTo>
                  <a:cubicBezTo>
                    <a:pt x="17213" y="1376"/>
                    <a:pt x="17562" y="1250"/>
                    <a:pt x="17947" y="1230"/>
                  </a:cubicBezTo>
                  <a:cubicBezTo>
                    <a:pt x="17748" y="930"/>
                    <a:pt x="17562" y="622"/>
                    <a:pt x="17274" y="403"/>
                  </a:cubicBezTo>
                  <a:cubicBezTo>
                    <a:pt x="17071" y="252"/>
                    <a:pt x="16886" y="204"/>
                    <a:pt x="16702" y="204"/>
                  </a:cubicBezTo>
                  <a:cubicBezTo>
                    <a:pt x="16359" y="204"/>
                    <a:pt x="16022" y="375"/>
                    <a:pt x="15590" y="375"/>
                  </a:cubicBezTo>
                  <a:cubicBezTo>
                    <a:pt x="15575" y="375"/>
                    <a:pt x="15559" y="375"/>
                    <a:pt x="15543" y="374"/>
                  </a:cubicBezTo>
                  <a:cubicBezTo>
                    <a:pt x="14957" y="356"/>
                    <a:pt x="14510" y="0"/>
                    <a:pt x="1390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3"/>
            <p:cNvSpPr/>
            <p:nvPr/>
          </p:nvSpPr>
          <p:spPr>
            <a:xfrm>
              <a:off x="2027975" y="3032175"/>
              <a:ext cx="1324500" cy="1243725"/>
            </a:xfrm>
            <a:custGeom>
              <a:avLst/>
              <a:gdLst/>
              <a:ahLst/>
              <a:cxnLst/>
              <a:rect l="l" t="t" r="r" b="b"/>
              <a:pathLst>
                <a:path w="52980" h="49749" extrusionOk="0">
                  <a:moveTo>
                    <a:pt x="30367" y="0"/>
                  </a:moveTo>
                  <a:cubicBezTo>
                    <a:pt x="30211" y="0"/>
                    <a:pt x="30055" y="4"/>
                    <a:pt x="29897" y="15"/>
                  </a:cubicBezTo>
                  <a:cubicBezTo>
                    <a:pt x="28681" y="83"/>
                    <a:pt x="28073" y="878"/>
                    <a:pt x="28053" y="2045"/>
                  </a:cubicBezTo>
                  <a:cubicBezTo>
                    <a:pt x="28040" y="2569"/>
                    <a:pt x="28219" y="3055"/>
                    <a:pt x="28113" y="3581"/>
                  </a:cubicBezTo>
                  <a:cubicBezTo>
                    <a:pt x="27967" y="4271"/>
                    <a:pt x="27753" y="4150"/>
                    <a:pt x="27218" y="4344"/>
                  </a:cubicBezTo>
                  <a:cubicBezTo>
                    <a:pt x="26844" y="4477"/>
                    <a:pt x="26702" y="4850"/>
                    <a:pt x="26338" y="5045"/>
                  </a:cubicBezTo>
                  <a:cubicBezTo>
                    <a:pt x="25989" y="5239"/>
                    <a:pt x="25495" y="5333"/>
                    <a:pt x="25082" y="5333"/>
                  </a:cubicBezTo>
                  <a:cubicBezTo>
                    <a:pt x="25038" y="5333"/>
                    <a:pt x="24995" y="5332"/>
                    <a:pt x="24952" y="5332"/>
                  </a:cubicBezTo>
                  <a:cubicBezTo>
                    <a:pt x="24618" y="5332"/>
                    <a:pt x="24298" y="5339"/>
                    <a:pt x="23978" y="5446"/>
                  </a:cubicBezTo>
                  <a:cubicBezTo>
                    <a:pt x="23679" y="5540"/>
                    <a:pt x="23452" y="5645"/>
                    <a:pt x="23132" y="5665"/>
                  </a:cubicBezTo>
                  <a:cubicBezTo>
                    <a:pt x="23106" y="5667"/>
                    <a:pt x="23080" y="5667"/>
                    <a:pt x="23053" y="5667"/>
                  </a:cubicBezTo>
                  <a:cubicBezTo>
                    <a:pt x="22816" y="5667"/>
                    <a:pt x="22539" y="5622"/>
                    <a:pt x="22283" y="5622"/>
                  </a:cubicBezTo>
                  <a:cubicBezTo>
                    <a:pt x="22115" y="5622"/>
                    <a:pt x="21956" y="5641"/>
                    <a:pt x="21822" y="5706"/>
                  </a:cubicBezTo>
                  <a:cubicBezTo>
                    <a:pt x="21534" y="5828"/>
                    <a:pt x="21454" y="6212"/>
                    <a:pt x="21340" y="6468"/>
                  </a:cubicBezTo>
                  <a:cubicBezTo>
                    <a:pt x="21048" y="7149"/>
                    <a:pt x="20772" y="7705"/>
                    <a:pt x="19965" y="7830"/>
                  </a:cubicBezTo>
                  <a:cubicBezTo>
                    <a:pt x="19883" y="7842"/>
                    <a:pt x="19803" y="7847"/>
                    <a:pt x="19723" y="7847"/>
                  </a:cubicBezTo>
                  <a:cubicBezTo>
                    <a:pt x="18892" y="7847"/>
                    <a:pt x="18173" y="7254"/>
                    <a:pt x="17440" y="6962"/>
                  </a:cubicBezTo>
                  <a:cubicBezTo>
                    <a:pt x="17087" y="6829"/>
                    <a:pt x="16204" y="6820"/>
                    <a:pt x="15985" y="6460"/>
                  </a:cubicBezTo>
                  <a:cubicBezTo>
                    <a:pt x="15798" y="6160"/>
                    <a:pt x="16017" y="5398"/>
                    <a:pt x="15912" y="5025"/>
                  </a:cubicBezTo>
                  <a:cubicBezTo>
                    <a:pt x="15849" y="4772"/>
                    <a:pt x="15717" y="4703"/>
                    <a:pt x="15549" y="4703"/>
                  </a:cubicBezTo>
                  <a:cubicBezTo>
                    <a:pt x="15348" y="4703"/>
                    <a:pt x="15095" y="4801"/>
                    <a:pt x="14846" y="4801"/>
                  </a:cubicBezTo>
                  <a:cubicBezTo>
                    <a:pt x="14793" y="4801"/>
                    <a:pt x="14739" y="4797"/>
                    <a:pt x="14687" y="4786"/>
                  </a:cubicBezTo>
                  <a:cubicBezTo>
                    <a:pt x="14444" y="4735"/>
                    <a:pt x="13876" y="4126"/>
                    <a:pt x="13561" y="4126"/>
                  </a:cubicBezTo>
                  <a:cubicBezTo>
                    <a:pt x="13498" y="4126"/>
                    <a:pt x="13445" y="4151"/>
                    <a:pt x="13407" y="4210"/>
                  </a:cubicBezTo>
                  <a:cubicBezTo>
                    <a:pt x="13305" y="4356"/>
                    <a:pt x="13500" y="4652"/>
                    <a:pt x="13519" y="4810"/>
                  </a:cubicBezTo>
                  <a:cubicBezTo>
                    <a:pt x="13560" y="5085"/>
                    <a:pt x="13512" y="5385"/>
                    <a:pt x="13532" y="5665"/>
                  </a:cubicBezTo>
                  <a:cubicBezTo>
                    <a:pt x="13560" y="6261"/>
                    <a:pt x="14047" y="6756"/>
                    <a:pt x="14108" y="7376"/>
                  </a:cubicBezTo>
                  <a:cubicBezTo>
                    <a:pt x="14148" y="7810"/>
                    <a:pt x="13807" y="7996"/>
                    <a:pt x="13646" y="8337"/>
                  </a:cubicBezTo>
                  <a:cubicBezTo>
                    <a:pt x="13264" y="9107"/>
                    <a:pt x="13873" y="9540"/>
                    <a:pt x="13974" y="10234"/>
                  </a:cubicBezTo>
                  <a:cubicBezTo>
                    <a:pt x="14024" y="10572"/>
                    <a:pt x="13837" y="10683"/>
                    <a:pt x="13588" y="10683"/>
                  </a:cubicBezTo>
                  <a:cubicBezTo>
                    <a:pt x="13472" y="10683"/>
                    <a:pt x="13344" y="10659"/>
                    <a:pt x="13220" y="10623"/>
                  </a:cubicBezTo>
                  <a:cubicBezTo>
                    <a:pt x="12755" y="10484"/>
                    <a:pt x="12508" y="9968"/>
                    <a:pt x="12032" y="9968"/>
                  </a:cubicBezTo>
                  <a:cubicBezTo>
                    <a:pt x="11981" y="9968"/>
                    <a:pt x="11927" y="9974"/>
                    <a:pt x="11870" y="9987"/>
                  </a:cubicBezTo>
                  <a:cubicBezTo>
                    <a:pt x="11503" y="10070"/>
                    <a:pt x="11370" y="10226"/>
                    <a:pt x="11188" y="10226"/>
                  </a:cubicBezTo>
                  <a:cubicBezTo>
                    <a:pt x="11079" y="10226"/>
                    <a:pt x="10952" y="10170"/>
                    <a:pt x="10747" y="10006"/>
                  </a:cubicBezTo>
                  <a:cubicBezTo>
                    <a:pt x="10462" y="9779"/>
                    <a:pt x="10235" y="9647"/>
                    <a:pt x="9961" y="9647"/>
                  </a:cubicBezTo>
                  <a:cubicBezTo>
                    <a:pt x="9825" y="9647"/>
                    <a:pt x="9678" y="9679"/>
                    <a:pt x="9506" y="9748"/>
                  </a:cubicBezTo>
                  <a:cubicBezTo>
                    <a:pt x="9268" y="9841"/>
                    <a:pt x="9075" y="9912"/>
                    <a:pt x="8888" y="9912"/>
                  </a:cubicBezTo>
                  <a:cubicBezTo>
                    <a:pt x="8727" y="9912"/>
                    <a:pt x="8572" y="9860"/>
                    <a:pt x="8396" y="9727"/>
                  </a:cubicBezTo>
                  <a:cubicBezTo>
                    <a:pt x="7949" y="9398"/>
                    <a:pt x="7921" y="8790"/>
                    <a:pt x="7516" y="8397"/>
                  </a:cubicBezTo>
                  <a:cubicBezTo>
                    <a:pt x="7174" y="8061"/>
                    <a:pt x="6434" y="7641"/>
                    <a:pt x="5842" y="7641"/>
                  </a:cubicBezTo>
                  <a:cubicBezTo>
                    <a:pt x="5635" y="7641"/>
                    <a:pt x="5446" y="7692"/>
                    <a:pt x="5298" y="7817"/>
                  </a:cubicBezTo>
                  <a:cubicBezTo>
                    <a:pt x="5043" y="8036"/>
                    <a:pt x="4836" y="8357"/>
                    <a:pt x="4598" y="8605"/>
                  </a:cubicBezTo>
                  <a:cubicBezTo>
                    <a:pt x="4423" y="8779"/>
                    <a:pt x="4370" y="8932"/>
                    <a:pt x="4103" y="8953"/>
                  </a:cubicBezTo>
                  <a:cubicBezTo>
                    <a:pt x="4095" y="8953"/>
                    <a:pt x="4087" y="8954"/>
                    <a:pt x="4079" y="8954"/>
                  </a:cubicBezTo>
                  <a:cubicBezTo>
                    <a:pt x="3758" y="8954"/>
                    <a:pt x="3262" y="8560"/>
                    <a:pt x="3021" y="8397"/>
                  </a:cubicBezTo>
                  <a:cubicBezTo>
                    <a:pt x="2599" y="8129"/>
                    <a:pt x="1995" y="7681"/>
                    <a:pt x="1424" y="7681"/>
                  </a:cubicBezTo>
                  <a:cubicBezTo>
                    <a:pt x="1272" y="7681"/>
                    <a:pt x="1121" y="7713"/>
                    <a:pt x="978" y="7789"/>
                  </a:cubicBezTo>
                  <a:cubicBezTo>
                    <a:pt x="750" y="7911"/>
                    <a:pt x="637" y="8158"/>
                    <a:pt x="682" y="8418"/>
                  </a:cubicBezTo>
                  <a:cubicBezTo>
                    <a:pt x="763" y="8852"/>
                    <a:pt x="1650" y="10100"/>
                    <a:pt x="1062" y="10307"/>
                  </a:cubicBezTo>
                  <a:cubicBezTo>
                    <a:pt x="994" y="10332"/>
                    <a:pt x="927" y="10340"/>
                    <a:pt x="860" y="10340"/>
                  </a:cubicBezTo>
                  <a:cubicBezTo>
                    <a:pt x="742" y="10340"/>
                    <a:pt x="626" y="10314"/>
                    <a:pt x="517" y="10314"/>
                  </a:cubicBezTo>
                  <a:cubicBezTo>
                    <a:pt x="407" y="10314"/>
                    <a:pt x="303" y="10339"/>
                    <a:pt x="207" y="10440"/>
                  </a:cubicBezTo>
                  <a:cubicBezTo>
                    <a:pt x="1" y="10655"/>
                    <a:pt x="41" y="10976"/>
                    <a:pt x="187" y="11183"/>
                  </a:cubicBezTo>
                  <a:cubicBezTo>
                    <a:pt x="341" y="11409"/>
                    <a:pt x="536" y="11511"/>
                    <a:pt x="617" y="11799"/>
                  </a:cubicBezTo>
                  <a:cubicBezTo>
                    <a:pt x="682" y="12050"/>
                    <a:pt x="588" y="12326"/>
                    <a:pt x="690" y="12565"/>
                  </a:cubicBezTo>
                  <a:cubicBezTo>
                    <a:pt x="1038" y="12487"/>
                    <a:pt x="1406" y="12364"/>
                    <a:pt x="1780" y="12364"/>
                  </a:cubicBezTo>
                  <a:cubicBezTo>
                    <a:pt x="1850" y="12364"/>
                    <a:pt x="1920" y="12369"/>
                    <a:pt x="1990" y="12378"/>
                  </a:cubicBezTo>
                  <a:cubicBezTo>
                    <a:pt x="2486" y="12439"/>
                    <a:pt x="2538" y="12678"/>
                    <a:pt x="2753" y="13039"/>
                  </a:cubicBezTo>
                  <a:cubicBezTo>
                    <a:pt x="3032" y="13514"/>
                    <a:pt x="3547" y="13460"/>
                    <a:pt x="4009" y="13668"/>
                  </a:cubicBezTo>
                  <a:cubicBezTo>
                    <a:pt x="4394" y="13834"/>
                    <a:pt x="4784" y="14008"/>
                    <a:pt x="5104" y="14276"/>
                  </a:cubicBezTo>
                  <a:cubicBezTo>
                    <a:pt x="5331" y="14470"/>
                    <a:pt x="5444" y="14770"/>
                    <a:pt x="5659" y="14957"/>
                  </a:cubicBezTo>
                  <a:cubicBezTo>
                    <a:pt x="5894" y="15173"/>
                    <a:pt x="6261" y="15183"/>
                    <a:pt x="6575" y="15183"/>
                  </a:cubicBezTo>
                  <a:cubicBezTo>
                    <a:pt x="6609" y="15183"/>
                    <a:pt x="6641" y="15183"/>
                    <a:pt x="6673" y="15183"/>
                  </a:cubicBezTo>
                  <a:cubicBezTo>
                    <a:pt x="6887" y="15183"/>
                    <a:pt x="7117" y="15148"/>
                    <a:pt x="7325" y="15148"/>
                  </a:cubicBezTo>
                  <a:cubicBezTo>
                    <a:pt x="7669" y="15148"/>
                    <a:pt x="7952" y="15244"/>
                    <a:pt x="8003" y="15752"/>
                  </a:cubicBezTo>
                  <a:cubicBezTo>
                    <a:pt x="8076" y="16400"/>
                    <a:pt x="7281" y="16420"/>
                    <a:pt x="7229" y="16968"/>
                  </a:cubicBezTo>
                  <a:cubicBezTo>
                    <a:pt x="7196" y="17340"/>
                    <a:pt x="7456" y="17449"/>
                    <a:pt x="7788" y="17449"/>
                  </a:cubicBezTo>
                  <a:cubicBezTo>
                    <a:pt x="8212" y="17449"/>
                    <a:pt x="8754" y="17271"/>
                    <a:pt x="8963" y="17235"/>
                  </a:cubicBezTo>
                  <a:cubicBezTo>
                    <a:pt x="9101" y="17212"/>
                    <a:pt x="9236" y="17197"/>
                    <a:pt x="9365" y="17197"/>
                  </a:cubicBezTo>
                  <a:cubicBezTo>
                    <a:pt x="9745" y="17197"/>
                    <a:pt x="10073" y="17325"/>
                    <a:pt x="10273" y="17730"/>
                  </a:cubicBezTo>
                  <a:cubicBezTo>
                    <a:pt x="10333" y="17863"/>
                    <a:pt x="10479" y="18257"/>
                    <a:pt x="10301" y="18382"/>
                  </a:cubicBezTo>
                  <a:cubicBezTo>
                    <a:pt x="10274" y="18400"/>
                    <a:pt x="10244" y="18407"/>
                    <a:pt x="10213" y="18407"/>
                  </a:cubicBezTo>
                  <a:cubicBezTo>
                    <a:pt x="10042" y="18407"/>
                    <a:pt x="9821" y="18182"/>
                    <a:pt x="9725" y="18111"/>
                  </a:cubicBezTo>
                  <a:cubicBezTo>
                    <a:pt x="9563" y="17996"/>
                    <a:pt x="9169" y="17741"/>
                    <a:pt x="8871" y="17741"/>
                  </a:cubicBezTo>
                  <a:cubicBezTo>
                    <a:pt x="8715" y="17741"/>
                    <a:pt x="8585" y="17811"/>
                    <a:pt x="8529" y="18009"/>
                  </a:cubicBezTo>
                  <a:cubicBezTo>
                    <a:pt x="8465" y="18216"/>
                    <a:pt x="8703" y="18422"/>
                    <a:pt x="8806" y="18577"/>
                  </a:cubicBezTo>
                  <a:cubicBezTo>
                    <a:pt x="8963" y="18811"/>
                    <a:pt x="9012" y="18978"/>
                    <a:pt x="9004" y="19278"/>
                  </a:cubicBezTo>
                  <a:cubicBezTo>
                    <a:pt x="8666" y="19202"/>
                    <a:pt x="8489" y="18860"/>
                    <a:pt x="8122" y="18860"/>
                  </a:cubicBezTo>
                  <a:cubicBezTo>
                    <a:pt x="8096" y="18860"/>
                    <a:pt x="8070" y="18861"/>
                    <a:pt x="8043" y="18865"/>
                  </a:cubicBezTo>
                  <a:cubicBezTo>
                    <a:pt x="7970" y="19432"/>
                    <a:pt x="8271" y="19853"/>
                    <a:pt x="8591" y="20246"/>
                  </a:cubicBezTo>
                  <a:cubicBezTo>
                    <a:pt x="9044" y="20835"/>
                    <a:pt x="9324" y="21722"/>
                    <a:pt x="9487" y="22444"/>
                  </a:cubicBezTo>
                  <a:cubicBezTo>
                    <a:pt x="9612" y="22931"/>
                    <a:pt x="10467" y="23105"/>
                    <a:pt x="10881" y="23352"/>
                  </a:cubicBezTo>
                  <a:cubicBezTo>
                    <a:pt x="11047" y="23445"/>
                    <a:pt x="11635" y="23765"/>
                    <a:pt x="11229" y="23900"/>
                  </a:cubicBezTo>
                  <a:cubicBezTo>
                    <a:pt x="11214" y="23904"/>
                    <a:pt x="11197" y="23907"/>
                    <a:pt x="11179" y="23907"/>
                  </a:cubicBezTo>
                  <a:cubicBezTo>
                    <a:pt x="11007" y="23907"/>
                    <a:pt x="10698" y="23720"/>
                    <a:pt x="10548" y="23681"/>
                  </a:cubicBezTo>
                  <a:cubicBezTo>
                    <a:pt x="10388" y="23640"/>
                    <a:pt x="10137" y="23563"/>
                    <a:pt x="9931" y="23563"/>
                  </a:cubicBezTo>
                  <a:cubicBezTo>
                    <a:pt x="9793" y="23563"/>
                    <a:pt x="9675" y="23598"/>
                    <a:pt x="9620" y="23700"/>
                  </a:cubicBezTo>
                  <a:cubicBezTo>
                    <a:pt x="9539" y="23859"/>
                    <a:pt x="9644" y="24155"/>
                    <a:pt x="9713" y="24289"/>
                  </a:cubicBezTo>
                  <a:cubicBezTo>
                    <a:pt x="9981" y="24828"/>
                    <a:pt x="10901" y="24856"/>
                    <a:pt x="11047" y="25416"/>
                  </a:cubicBezTo>
                  <a:cubicBezTo>
                    <a:pt x="11096" y="25610"/>
                    <a:pt x="11035" y="25743"/>
                    <a:pt x="11148" y="25930"/>
                  </a:cubicBezTo>
                  <a:cubicBezTo>
                    <a:pt x="11229" y="26064"/>
                    <a:pt x="11416" y="26052"/>
                    <a:pt x="11335" y="26271"/>
                  </a:cubicBezTo>
                  <a:cubicBezTo>
                    <a:pt x="11274" y="26426"/>
                    <a:pt x="11135" y="26467"/>
                    <a:pt x="10973" y="26467"/>
                  </a:cubicBezTo>
                  <a:cubicBezTo>
                    <a:pt x="10794" y="26467"/>
                    <a:pt x="10586" y="26417"/>
                    <a:pt x="10424" y="26417"/>
                  </a:cubicBezTo>
                  <a:cubicBezTo>
                    <a:pt x="10361" y="26417"/>
                    <a:pt x="10305" y="26424"/>
                    <a:pt x="10260" y="26445"/>
                  </a:cubicBezTo>
                  <a:cubicBezTo>
                    <a:pt x="9900" y="26619"/>
                    <a:pt x="10147" y="27199"/>
                    <a:pt x="10394" y="27373"/>
                  </a:cubicBezTo>
                  <a:cubicBezTo>
                    <a:pt x="10707" y="27601"/>
                    <a:pt x="11323" y="27868"/>
                    <a:pt x="10901" y="28314"/>
                  </a:cubicBezTo>
                  <a:cubicBezTo>
                    <a:pt x="10755" y="28468"/>
                    <a:pt x="10435" y="28435"/>
                    <a:pt x="10281" y="28581"/>
                  </a:cubicBezTo>
                  <a:cubicBezTo>
                    <a:pt x="10147" y="28695"/>
                    <a:pt x="10095" y="28890"/>
                    <a:pt x="10033" y="29044"/>
                  </a:cubicBezTo>
                  <a:cubicBezTo>
                    <a:pt x="9827" y="29591"/>
                    <a:pt x="9779" y="30170"/>
                    <a:pt x="9487" y="30694"/>
                  </a:cubicBezTo>
                  <a:cubicBezTo>
                    <a:pt x="9272" y="31099"/>
                    <a:pt x="8943" y="31508"/>
                    <a:pt x="8911" y="31975"/>
                  </a:cubicBezTo>
                  <a:cubicBezTo>
                    <a:pt x="8879" y="32563"/>
                    <a:pt x="9384" y="32477"/>
                    <a:pt x="9551" y="32956"/>
                  </a:cubicBezTo>
                  <a:cubicBezTo>
                    <a:pt x="9745" y="33511"/>
                    <a:pt x="8716" y="33624"/>
                    <a:pt x="8383" y="33965"/>
                  </a:cubicBezTo>
                  <a:cubicBezTo>
                    <a:pt x="7808" y="34573"/>
                    <a:pt x="7581" y="35583"/>
                    <a:pt x="7382" y="36369"/>
                  </a:cubicBezTo>
                  <a:cubicBezTo>
                    <a:pt x="7135" y="37366"/>
                    <a:pt x="6815" y="38473"/>
                    <a:pt x="6012" y="39162"/>
                  </a:cubicBezTo>
                  <a:cubicBezTo>
                    <a:pt x="5704" y="39429"/>
                    <a:pt x="5352" y="39710"/>
                    <a:pt x="4970" y="39875"/>
                  </a:cubicBezTo>
                  <a:cubicBezTo>
                    <a:pt x="4857" y="39924"/>
                    <a:pt x="4703" y="39977"/>
                    <a:pt x="4549" y="40038"/>
                  </a:cubicBezTo>
                  <a:cubicBezTo>
                    <a:pt x="4622" y="40196"/>
                    <a:pt x="4671" y="40358"/>
                    <a:pt x="4817" y="40451"/>
                  </a:cubicBezTo>
                  <a:cubicBezTo>
                    <a:pt x="4901" y="40503"/>
                    <a:pt x="4994" y="40519"/>
                    <a:pt x="5091" y="40519"/>
                  </a:cubicBezTo>
                  <a:cubicBezTo>
                    <a:pt x="5229" y="40519"/>
                    <a:pt x="5374" y="40488"/>
                    <a:pt x="5512" y="40488"/>
                  </a:cubicBezTo>
                  <a:cubicBezTo>
                    <a:pt x="5586" y="40488"/>
                    <a:pt x="5657" y="40497"/>
                    <a:pt x="5724" y="40524"/>
                  </a:cubicBezTo>
                  <a:cubicBezTo>
                    <a:pt x="6044" y="40646"/>
                    <a:pt x="5899" y="40999"/>
                    <a:pt x="5866" y="41246"/>
                  </a:cubicBezTo>
                  <a:cubicBezTo>
                    <a:pt x="5838" y="41607"/>
                    <a:pt x="5939" y="41720"/>
                    <a:pt x="6207" y="41927"/>
                  </a:cubicBezTo>
                  <a:cubicBezTo>
                    <a:pt x="6766" y="42348"/>
                    <a:pt x="7362" y="42803"/>
                    <a:pt x="8003" y="43102"/>
                  </a:cubicBezTo>
                  <a:cubicBezTo>
                    <a:pt x="8376" y="43276"/>
                    <a:pt x="8744" y="43382"/>
                    <a:pt x="8984" y="43731"/>
                  </a:cubicBezTo>
                  <a:cubicBezTo>
                    <a:pt x="9172" y="44036"/>
                    <a:pt x="9352" y="44098"/>
                    <a:pt x="9627" y="44098"/>
                  </a:cubicBezTo>
                  <a:cubicBezTo>
                    <a:pt x="9725" y="44098"/>
                    <a:pt x="9834" y="44091"/>
                    <a:pt x="9960" y="44083"/>
                  </a:cubicBezTo>
                  <a:cubicBezTo>
                    <a:pt x="9987" y="44082"/>
                    <a:pt x="10013" y="44081"/>
                    <a:pt x="10039" y="44081"/>
                  </a:cubicBezTo>
                  <a:cubicBezTo>
                    <a:pt x="10755" y="44081"/>
                    <a:pt x="11149" y="44505"/>
                    <a:pt x="11749" y="44866"/>
                  </a:cubicBezTo>
                  <a:cubicBezTo>
                    <a:pt x="12221" y="45153"/>
                    <a:pt x="12569" y="45301"/>
                    <a:pt x="13021" y="45301"/>
                  </a:cubicBezTo>
                  <a:cubicBezTo>
                    <a:pt x="13189" y="45301"/>
                    <a:pt x="13372" y="45280"/>
                    <a:pt x="13581" y="45239"/>
                  </a:cubicBezTo>
                  <a:cubicBezTo>
                    <a:pt x="13814" y="45191"/>
                    <a:pt x="14050" y="45165"/>
                    <a:pt x="14285" y="45165"/>
                  </a:cubicBezTo>
                  <a:cubicBezTo>
                    <a:pt x="14860" y="45165"/>
                    <a:pt x="15422" y="45320"/>
                    <a:pt x="15891" y="45680"/>
                  </a:cubicBezTo>
                  <a:cubicBezTo>
                    <a:pt x="16211" y="45916"/>
                    <a:pt x="16398" y="46195"/>
                    <a:pt x="16791" y="46350"/>
                  </a:cubicBezTo>
                  <a:cubicBezTo>
                    <a:pt x="17006" y="46434"/>
                    <a:pt x="17654" y="46588"/>
                    <a:pt x="17687" y="46803"/>
                  </a:cubicBezTo>
                  <a:cubicBezTo>
                    <a:pt x="17934" y="46856"/>
                    <a:pt x="18401" y="47185"/>
                    <a:pt x="18636" y="47351"/>
                  </a:cubicBezTo>
                  <a:cubicBezTo>
                    <a:pt x="18895" y="47517"/>
                    <a:pt x="19009" y="47731"/>
                    <a:pt x="19078" y="48012"/>
                  </a:cubicBezTo>
                  <a:cubicBezTo>
                    <a:pt x="19250" y="48741"/>
                    <a:pt x="20106" y="48753"/>
                    <a:pt x="20756" y="48753"/>
                  </a:cubicBezTo>
                  <a:cubicBezTo>
                    <a:pt x="20778" y="48753"/>
                    <a:pt x="20800" y="48753"/>
                    <a:pt x="20821" y="48753"/>
                  </a:cubicBezTo>
                  <a:cubicBezTo>
                    <a:pt x="20878" y="48753"/>
                    <a:pt x="20932" y="48752"/>
                    <a:pt x="20984" y="48752"/>
                  </a:cubicBezTo>
                  <a:cubicBezTo>
                    <a:pt x="21217" y="48752"/>
                    <a:pt x="21407" y="48765"/>
                    <a:pt x="21615" y="48908"/>
                  </a:cubicBezTo>
                  <a:cubicBezTo>
                    <a:pt x="21927" y="49127"/>
                    <a:pt x="22203" y="49374"/>
                    <a:pt x="22535" y="49548"/>
                  </a:cubicBezTo>
                  <a:cubicBezTo>
                    <a:pt x="22738" y="49658"/>
                    <a:pt x="22990" y="49748"/>
                    <a:pt x="23233" y="49748"/>
                  </a:cubicBezTo>
                  <a:cubicBezTo>
                    <a:pt x="23286" y="49748"/>
                    <a:pt x="23339" y="49744"/>
                    <a:pt x="23391" y="49735"/>
                  </a:cubicBezTo>
                  <a:cubicBezTo>
                    <a:pt x="23679" y="49682"/>
                    <a:pt x="23845" y="49402"/>
                    <a:pt x="24133" y="49342"/>
                  </a:cubicBezTo>
                  <a:cubicBezTo>
                    <a:pt x="24191" y="49330"/>
                    <a:pt x="24252" y="49325"/>
                    <a:pt x="24316" y="49325"/>
                  </a:cubicBezTo>
                  <a:cubicBezTo>
                    <a:pt x="24363" y="49325"/>
                    <a:pt x="24412" y="49328"/>
                    <a:pt x="24461" y="49333"/>
                  </a:cubicBezTo>
                  <a:cubicBezTo>
                    <a:pt x="24534" y="49074"/>
                    <a:pt x="24575" y="48794"/>
                    <a:pt x="24567" y="48567"/>
                  </a:cubicBezTo>
                  <a:cubicBezTo>
                    <a:pt x="24554" y="48320"/>
                    <a:pt x="24453" y="48133"/>
                    <a:pt x="24473" y="47886"/>
                  </a:cubicBezTo>
                  <a:cubicBezTo>
                    <a:pt x="24494" y="47590"/>
                    <a:pt x="24688" y="46722"/>
                    <a:pt x="24927" y="46597"/>
                  </a:cubicBezTo>
                  <a:cubicBezTo>
                    <a:pt x="25267" y="46394"/>
                    <a:pt x="25194" y="45693"/>
                    <a:pt x="25475" y="45392"/>
                  </a:cubicBezTo>
                  <a:cubicBezTo>
                    <a:pt x="25637" y="45194"/>
                    <a:pt x="25916" y="45194"/>
                    <a:pt x="26156" y="45145"/>
                  </a:cubicBezTo>
                  <a:cubicBezTo>
                    <a:pt x="26476" y="45061"/>
                    <a:pt x="26844" y="44926"/>
                    <a:pt x="27112" y="44720"/>
                  </a:cubicBezTo>
                  <a:cubicBezTo>
                    <a:pt x="27486" y="44432"/>
                    <a:pt x="27720" y="44278"/>
                    <a:pt x="28195" y="44092"/>
                  </a:cubicBezTo>
                  <a:cubicBezTo>
                    <a:pt x="28669" y="43905"/>
                    <a:pt x="29082" y="43731"/>
                    <a:pt x="29597" y="43650"/>
                  </a:cubicBezTo>
                  <a:cubicBezTo>
                    <a:pt x="29707" y="43637"/>
                    <a:pt x="29903" y="43600"/>
                    <a:pt x="30077" y="43600"/>
                  </a:cubicBezTo>
                  <a:cubicBezTo>
                    <a:pt x="30185" y="43600"/>
                    <a:pt x="30284" y="43614"/>
                    <a:pt x="30351" y="43658"/>
                  </a:cubicBezTo>
                  <a:cubicBezTo>
                    <a:pt x="30477" y="43742"/>
                    <a:pt x="30444" y="43937"/>
                    <a:pt x="30526" y="44039"/>
                  </a:cubicBezTo>
                  <a:cubicBezTo>
                    <a:pt x="30681" y="44255"/>
                    <a:pt x="31235" y="44613"/>
                    <a:pt x="31601" y="44613"/>
                  </a:cubicBezTo>
                  <a:cubicBezTo>
                    <a:pt x="31675" y="44613"/>
                    <a:pt x="31741" y="44599"/>
                    <a:pt x="31795" y="44566"/>
                  </a:cubicBezTo>
                  <a:cubicBezTo>
                    <a:pt x="32021" y="44432"/>
                    <a:pt x="31941" y="44165"/>
                    <a:pt x="32289" y="44132"/>
                  </a:cubicBezTo>
                  <a:cubicBezTo>
                    <a:pt x="32317" y="44130"/>
                    <a:pt x="32342" y="44130"/>
                    <a:pt x="32366" y="44130"/>
                  </a:cubicBezTo>
                  <a:cubicBezTo>
                    <a:pt x="32501" y="44130"/>
                    <a:pt x="32572" y="44156"/>
                    <a:pt x="32642" y="44298"/>
                  </a:cubicBezTo>
                  <a:cubicBezTo>
                    <a:pt x="32682" y="44380"/>
                    <a:pt x="32642" y="44578"/>
                    <a:pt x="32662" y="44679"/>
                  </a:cubicBezTo>
                  <a:cubicBezTo>
                    <a:pt x="32715" y="44878"/>
                    <a:pt x="32816" y="44979"/>
                    <a:pt x="32929" y="45113"/>
                  </a:cubicBezTo>
                  <a:cubicBezTo>
                    <a:pt x="33054" y="45269"/>
                    <a:pt x="33157" y="45351"/>
                    <a:pt x="33266" y="45351"/>
                  </a:cubicBezTo>
                  <a:cubicBezTo>
                    <a:pt x="33367" y="45351"/>
                    <a:pt x="33472" y="45281"/>
                    <a:pt x="33602" y="45134"/>
                  </a:cubicBezTo>
                  <a:cubicBezTo>
                    <a:pt x="33743" y="44969"/>
                    <a:pt x="33949" y="44575"/>
                    <a:pt x="34154" y="44575"/>
                  </a:cubicBezTo>
                  <a:cubicBezTo>
                    <a:pt x="34232" y="44575"/>
                    <a:pt x="34310" y="44633"/>
                    <a:pt x="34385" y="44784"/>
                  </a:cubicBezTo>
                  <a:cubicBezTo>
                    <a:pt x="34506" y="45040"/>
                    <a:pt x="34506" y="45547"/>
                    <a:pt x="34519" y="45834"/>
                  </a:cubicBezTo>
                  <a:cubicBezTo>
                    <a:pt x="34557" y="45840"/>
                    <a:pt x="34597" y="45842"/>
                    <a:pt x="34639" y="45842"/>
                  </a:cubicBezTo>
                  <a:cubicBezTo>
                    <a:pt x="34760" y="45842"/>
                    <a:pt x="34895" y="45824"/>
                    <a:pt x="35024" y="45824"/>
                  </a:cubicBezTo>
                  <a:cubicBezTo>
                    <a:pt x="35105" y="45824"/>
                    <a:pt x="35183" y="45831"/>
                    <a:pt x="35252" y="45855"/>
                  </a:cubicBezTo>
                  <a:cubicBezTo>
                    <a:pt x="35500" y="45928"/>
                    <a:pt x="35434" y="45895"/>
                    <a:pt x="35479" y="46155"/>
                  </a:cubicBezTo>
                  <a:cubicBezTo>
                    <a:pt x="35569" y="46702"/>
                    <a:pt x="35548" y="46743"/>
                    <a:pt x="36148" y="46844"/>
                  </a:cubicBezTo>
                  <a:cubicBezTo>
                    <a:pt x="36570" y="46917"/>
                    <a:pt x="36942" y="47002"/>
                    <a:pt x="37365" y="47010"/>
                  </a:cubicBezTo>
                  <a:cubicBezTo>
                    <a:pt x="37872" y="47031"/>
                    <a:pt x="37838" y="47229"/>
                    <a:pt x="38192" y="47497"/>
                  </a:cubicBezTo>
                  <a:cubicBezTo>
                    <a:pt x="38319" y="47597"/>
                    <a:pt x="38481" y="47631"/>
                    <a:pt x="38657" y="47631"/>
                  </a:cubicBezTo>
                  <a:cubicBezTo>
                    <a:pt x="39046" y="47631"/>
                    <a:pt x="39509" y="47464"/>
                    <a:pt x="39849" y="47464"/>
                  </a:cubicBezTo>
                  <a:cubicBezTo>
                    <a:pt x="40265" y="47464"/>
                    <a:pt x="40606" y="47522"/>
                    <a:pt x="40925" y="47522"/>
                  </a:cubicBezTo>
                  <a:cubicBezTo>
                    <a:pt x="41282" y="47522"/>
                    <a:pt x="41613" y="47450"/>
                    <a:pt x="41994" y="47144"/>
                  </a:cubicBezTo>
                  <a:cubicBezTo>
                    <a:pt x="42594" y="46661"/>
                    <a:pt x="43015" y="46021"/>
                    <a:pt x="43563" y="45527"/>
                  </a:cubicBezTo>
                  <a:cubicBezTo>
                    <a:pt x="43810" y="45308"/>
                    <a:pt x="44037" y="45113"/>
                    <a:pt x="44349" y="44992"/>
                  </a:cubicBezTo>
                  <a:cubicBezTo>
                    <a:pt x="44645" y="44866"/>
                    <a:pt x="44965" y="44878"/>
                    <a:pt x="45277" y="44784"/>
                  </a:cubicBezTo>
                  <a:cubicBezTo>
                    <a:pt x="45626" y="44691"/>
                    <a:pt x="45885" y="44513"/>
                    <a:pt x="46060" y="44266"/>
                  </a:cubicBezTo>
                  <a:cubicBezTo>
                    <a:pt x="46181" y="44092"/>
                    <a:pt x="46254" y="43884"/>
                    <a:pt x="46295" y="43630"/>
                  </a:cubicBezTo>
                  <a:cubicBezTo>
                    <a:pt x="46327" y="43390"/>
                    <a:pt x="46409" y="42936"/>
                    <a:pt x="46246" y="42774"/>
                  </a:cubicBezTo>
                  <a:cubicBezTo>
                    <a:pt x="46068" y="42588"/>
                    <a:pt x="45513" y="42595"/>
                    <a:pt x="45285" y="42522"/>
                  </a:cubicBezTo>
                  <a:cubicBezTo>
                    <a:pt x="45026" y="42453"/>
                    <a:pt x="44512" y="42296"/>
                    <a:pt x="44418" y="42008"/>
                  </a:cubicBezTo>
                  <a:cubicBezTo>
                    <a:pt x="44317" y="41688"/>
                    <a:pt x="44658" y="41420"/>
                    <a:pt x="44750" y="41164"/>
                  </a:cubicBezTo>
                  <a:cubicBezTo>
                    <a:pt x="44864" y="40865"/>
                    <a:pt x="44823" y="40419"/>
                    <a:pt x="44779" y="40111"/>
                  </a:cubicBezTo>
                  <a:cubicBezTo>
                    <a:pt x="44665" y="39409"/>
                    <a:pt x="44658" y="38120"/>
                    <a:pt x="43996" y="37841"/>
                  </a:cubicBezTo>
                  <a:cubicBezTo>
                    <a:pt x="43595" y="37678"/>
                    <a:pt x="42935" y="37306"/>
                    <a:pt x="43275" y="36831"/>
                  </a:cubicBezTo>
                  <a:cubicBezTo>
                    <a:pt x="43575" y="36389"/>
                    <a:pt x="44512" y="36275"/>
                    <a:pt x="44985" y="36049"/>
                  </a:cubicBezTo>
                  <a:cubicBezTo>
                    <a:pt x="45440" y="35842"/>
                    <a:pt x="45553" y="35521"/>
                    <a:pt x="45586" y="35047"/>
                  </a:cubicBezTo>
                  <a:cubicBezTo>
                    <a:pt x="45626" y="34419"/>
                    <a:pt x="45152" y="34265"/>
                    <a:pt x="44957" y="33726"/>
                  </a:cubicBezTo>
                  <a:cubicBezTo>
                    <a:pt x="44823" y="33357"/>
                    <a:pt x="44965" y="33045"/>
                    <a:pt x="45099" y="32696"/>
                  </a:cubicBezTo>
                  <a:cubicBezTo>
                    <a:pt x="45120" y="32636"/>
                    <a:pt x="45139" y="32570"/>
                    <a:pt x="45152" y="32510"/>
                  </a:cubicBezTo>
                  <a:cubicBezTo>
                    <a:pt x="45212" y="32140"/>
                    <a:pt x="45026" y="31861"/>
                    <a:pt x="44998" y="31440"/>
                  </a:cubicBezTo>
                  <a:cubicBezTo>
                    <a:pt x="44945" y="30653"/>
                    <a:pt x="44637" y="29262"/>
                    <a:pt x="43636" y="29230"/>
                  </a:cubicBezTo>
                  <a:cubicBezTo>
                    <a:pt x="43615" y="29229"/>
                    <a:pt x="43594" y="29229"/>
                    <a:pt x="43573" y="29229"/>
                  </a:cubicBezTo>
                  <a:cubicBezTo>
                    <a:pt x="43192" y="29229"/>
                    <a:pt x="42648" y="29393"/>
                    <a:pt x="42314" y="29558"/>
                  </a:cubicBezTo>
                  <a:cubicBezTo>
                    <a:pt x="42022" y="29703"/>
                    <a:pt x="41800" y="29905"/>
                    <a:pt x="41465" y="29905"/>
                  </a:cubicBezTo>
                  <a:cubicBezTo>
                    <a:pt x="41433" y="29905"/>
                    <a:pt x="41400" y="29903"/>
                    <a:pt x="41365" y="29899"/>
                  </a:cubicBezTo>
                  <a:cubicBezTo>
                    <a:pt x="41252" y="29489"/>
                    <a:pt x="41913" y="28922"/>
                    <a:pt x="42067" y="28529"/>
                  </a:cubicBezTo>
                  <a:cubicBezTo>
                    <a:pt x="42286" y="27932"/>
                    <a:pt x="42387" y="27240"/>
                    <a:pt x="42809" y="26746"/>
                  </a:cubicBezTo>
                  <a:cubicBezTo>
                    <a:pt x="43563" y="25870"/>
                    <a:pt x="44710" y="25436"/>
                    <a:pt x="45659" y="24795"/>
                  </a:cubicBezTo>
                  <a:cubicBezTo>
                    <a:pt x="46020" y="24560"/>
                    <a:pt x="46246" y="24220"/>
                    <a:pt x="46421" y="23835"/>
                  </a:cubicBezTo>
                  <a:cubicBezTo>
                    <a:pt x="46575" y="23497"/>
                    <a:pt x="46576" y="23281"/>
                    <a:pt x="46890" y="23281"/>
                  </a:cubicBezTo>
                  <a:cubicBezTo>
                    <a:pt x="46931" y="23281"/>
                    <a:pt x="46976" y="23284"/>
                    <a:pt x="47029" y="23292"/>
                  </a:cubicBezTo>
                  <a:cubicBezTo>
                    <a:pt x="47301" y="23330"/>
                    <a:pt x="47559" y="23372"/>
                    <a:pt x="47790" y="23372"/>
                  </a:cubicBezTo>
                  <a:cubicBezTo>
                    <a:pt x="48232" y="23372"/>
                    <a:pt x="48577" y="23220"/>
                    <a:pt x="48739" y="22611"/>
                  </a:cubicBezTo>
                  <a:cubicBezTo>
                    <a:pt x="48739" y="22598"/>
                    <a:pt x="48752" y="22578"/>
                    <a:pt x="48752" y="22570"/>
                  </a:cubicBezTo>
                  <a:cubicBezTo>
                    <a:pt x="48845" y="22164"/>
                    <a:pt x="48853" y="21784"/>
                    <a:pt x="48918" y="21370"/>
                  </a:cubicBezTo>
                  <a:cubicBezTo>
                    <a:pt x="48978" y="20875"/>
                    <a:pt x="49433" y="20534"/>
                    <a:pt x="49392" y="20061"/>
                  </a:cubicBezTo>
                  <a:cubicBezTo>
                    <a:pt x="49371" y="19805"/>
                    <a:pt x="50308" y="19619"/>
                    <a:pt x="50503" y="19380"/>
                  </a:cubicBezTo>
                  <a:cubicBezTo>
                    <a:pt x="50750" y="19071"/>
                    <a:pt x="50782" y="18577"/>
                    <a:pt x="50989" y="18236"/>
                  </a:cubicBezTo>
                  <a:cubicBezTo>
                    <a:pt x="51476" y="17434"/>
                    <a:pt x="52153" y="16801"/>
                    <a:pt x="52578" y="15937"/>
                  </a:cubicBezTo>
                  <a:cubicBezTo>
                    <a:pt x="52679" y="15731"/>
                    <a:pt x="52980" y="15204"/>
                    <a:pt x="52834" y="14977"/>
                  </a:cubicBezTo>
                  <a:cubicBezTo>
                    <a:pt x="52733" y="14822"/>
                    <a:pt x="52445" y="14863"/>
                    <a:pt x="52290" y="14822"/>
                  </a:cubicBezTo>
                  <a:cubicBezTo>
                    <a:pt x="52084" y="14770"/>
                    <a:pt x="51925" y="14669"/>
                    <a:pt x="51751" y="14575"/>
                  </a:cubicBezTo>
                  <a:cubicBezTo>
                    <a:pt x="51423" y="14422"/>
                    <a:pt x="51070" y="14317"/>
                    <a:pt x="50750" y="14141"/>
                  </a:cubicBezTo>
                  <a:cubicBezTo>
                    <a:pt x="50503" y="13995"/>
                    <a:pt x="50301" y="13801"/>
                    <a:pt x="50041" y="13688"/>
                  </a:cubicBezTo>
                  <a:cubicBezTo>
                    <a:pt x="49526" y="13473"/>
                    <a:pt x="48967" y="13554"/>
                    <a:pt x="48452" y="13347"/>
                  </a:cubicBezTo>
                  <a:cubicBezTo>
                    <a:pt x="48018" y="13161"/>
                    <a:pt x="47783" y="13047"/>
                    <a:pt x="47296" y="13047"/>
                  </a:cubicBezTo>
                  <a:cubicBezTo>
                    <a:pt x="46555" y="13047"/>
                    <a:pt x="46388" y="12739"/>
                    <a:pt x="46133" y="12058"/>
                  </a:cubicBezTo>
                  <a:cubicBezTo>
                    <a:pt x="45987" y="11657"/>
                    <a:pt x="45699" y="10790"/>
                    <a:pt x="45139" y="10790"/>
                  </a:cubicBezTo>
                  <a:cubicBezTo>
                    <a:pt x="44925" y="10790"/>
                    <a:pt x="44738" y="10976"/>
                    <a:pt x="44503" y="10984"/>
                  </a:cubicBezTo>
                  <a:cubicBezTo>
                    <a:pt x="44489" y="10985"/>
                    <a:pt x="44475" y="10985"/>
                    <a:pt x="44461" y="10985"/>
                  </a:cubicBezTo>
                  <a:cubicBezTo>
                    <a:pt x="44231" y="10985"/>
                    <a:pt x="44024" y="10898"/>
                    <a:pt x="43810" y="10830"/>
                  </a:cubicBezTo>
                  <a:cubicBezTo>
                    <a:pt x="43728" y="10809"/>
                    <a:pt x="43656" y="10781"/>
                    <a:pt x="43583" y="10749"/>
                  </a:cubicBezTo>
                  <a:cubicBezTo>
                    <a:pt x="43036" y="10554"/>
                    <a:pt x="42647" y="10262"/>
                    <a:pt x="42160" y="9821"/>
                  </a:cubicBezTo>
                  <a:cubicBezTo>
                    <a:pt x="41685" y="9398"/>
                    <a:pt x="41118" y="9058"/>
                    <a:pt x="40830" y="8470"/>
                  </a:cubicBezTo>
                  <a:cubicBezTo>
                    <a:pt x="40684" y="8203"/>
                    <a:pt x="40523" y="7911"/>
                    <a:pt x="40437" y="7623"/>
                  </a:cubicBezTo>
                  <a:cubicBezTo>
                    <a:pt x="40356" y="7323"/>
                    <a:pt x="40396" y="7048"/>
                    <a:pt x="40097" y="6954"/>
                  </a:cubicBezTo>
                  <a:cubicBezTo>
                    <a:pt x="40053" y="6941"/>
                    <a:pt x="40010" y="6935"/>
                    <a:pt x="39968" y="6935"/>
                  </a:cubicBezTo>
                  <a:cubicBezTo>
                    <a:pt x="39599" y="6935"/>
                    <a:pt x="39293" y="7409"/>
                    <a:pt x="38946" y="7409"/>
                  </a:cubicBezTo>
                  <a:cubicBezTo>
                    <a:pt x="38888" y="7409"/>
                    <a:pt x="38828" y="7395"/>
                    <a:pt x="38767" y="7364"/>
                  </a:cubicBezTo>
                  <a:cubicBezTo>
                    <a:pt x="38353" y="7149"/>
                    <a:pt x="38366" y="6302"/>
                    <a:pt x="38272" y="5920"/>
                  </a:cubicBezTo>
                  <a:cubicBezTo>
                    <a:pt x="38171" y="5519"/>
                    <a:pt x="37984" y="5106"/>
                    <a:pt x="37612" y="4923"/>
                  </a:cubicBezTo>
                  <a:cubicBezTo>
                    <a:pt x="37405" y="4818"/>
                    <a:pt x="37118" y="4786"/>
                    <a:pt x="36931" y="4644"/>
                  </a:cubicBezTo>
                  <a:cubicBezTo>
                    <a:pt x="36757" y="4498"/>
                    <a:pt x="36723" y="4242"/>
                    <a:pt x="36542" y="4116"/>
                  </a:cubicBezTo>
                  <a:cubicBezTo>
                    <a:pt x="36343" y="3983"/>
                    <a:pt x="35994" y="3983"/>
                    <a:pt x="35767" y="3882"/>
                  </a:cubicBezTo>
                  <a:cubicBezTo>
                    <a:pt x="35580" y="3796"/>
                    <a:pt x="35386" y="3695"/>
                    <a:pt x="35232" y="3561"/>
                  </a:cubicBezTo>
                  <a:cubicBezTo>
                    <a:pt x="34891" y="3293"/>
                    <a:pt x="34713" y="2933"/>
                    <a:pt x="34551" y="2548"/>
                  </a:cubicBezTo>
                  <a:cubicBezTo>
                    <a:pt x="34393" y="2187"/>
                    <a:pt x="34324" y="1993"/>
                    <a:pt x="33898" y="1952"/>
                  </a:cubicBezTo>
                  <a:cubicBezTo>
                    <a:pt x="33416" y="1899"/>
                    <a:pt x="33168" y="1785"/>
                    <a:pt x="33084" y="1239"/>
                  </a:cubicBezTo>
                  <a:cubicBezTo>
                    <a:pt x="33043" y="951"/>
                    <a:pt x="33217" y="464"/>
                    <a:pt x="33063" y="209"/>
                  </a:cubicBezTo>
                  <a:cubicBezTo>
                    <a:pt x="33035" y="156"/>
                    <a:pt x="32983" y="116"/>
                    <a:pt x="32929" y="95"/>
                  </a:cubicBezTo>
                  <a:cubicBezTo>
                    <a:pt x="32863" y="69"/>
                    <a:pt x="32784" y="62"/>
                    <a:pt x="32700" y="62"/>
                  </a:cubicBezTo>
                  <a:cubicBezTo>
                    <a:pt x="32588" y="62"/>
                    <a:pt x="32469" y="75"/>
                    <a:pt x="32362" y="75"/>
                  </a:cubicBezTo>
                  <a:cubicBezTo>
                    <a:pt x="31686" y="75"/>
                    <a:pt x="31031" y="0"/>
                    <a:pt x="3036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3"/>
            <p:cNvSpPr/>
            <p:nvPr/>
          </p:nvSpPr>
          <p:spPr>
            <a:xfrm>
              <a:off x="1237375" y="3790850"/>
              <a:ext cx="1432850" cy="1149425"/>
            </a:xfrm>
            <a:custGeom>
              <a:avLst/>
              <a:gdLst/>
              <a:ahLst/>
              <a:cxnLst/>
              <a:rect l="l" t="t" r="r" b="b"/>
              <a:pathLst>
                <a:path w="57314" h="45977" extrusionOk="0">
                  <a:moveTo>
                    <a:pt x="10881" y="0"/>
                  </a:moveTo>
                  <a:cubicBezTo>
                    <a:pt x="10803" y="0"/>
                    <a:pt x="10712" y="12"/>
                    <a:pt x="10605" y="38"/>
                  </a:cubicBezTo>
                  <a:cubicBezTo>
                    <a:pt x="10017" y="184"/>
                    <a:pt x="9604" y="639"/>
                    <a:pt x="8984" y="639"/>
                  </a:cubicBezTo>
                  <a:cubicBezTo>
                    <a:pt x="8836" y="639"/>
                    <a:pt x="8612" y="597"/>
                    <a:pt x="8412" y="597"/>
                  </a:cubicBezTo>
                  <a:cubicBezTo>
                    <a:pt x="8221" y="597"/>
                    <a:pt x="8052" y="634"/>
                    <a:pt x="7987" y="781"/>
                  </a:cubicBezTo>
                  <a:cubicBezTo>
                    <a:pt x="7934" y="914"/>
                    <a:pt x="8027" y="1101"/>
                    <a:pt x="8047" y="1226"/>
                  </a:cubicBezTo>
                  <a:cubicBezTo>
                    <a:pt x="8075" y="1587"/>
                    <a:pt x="7987" y="1834"/>
                    <a:pt x="7613" y="1915"/>
                  </a:cubicBezTo>
                  <a:cubicBezTo>
                    <a:pt x="7590" y="1919"/>
                    <a:pt x="7565" y="1921"/>
                    <a:pt x="7537" y="1921"/>
                  </a:cubicBezTo>
                  <a:cubicBezTo>
                    <a:pt x="7431" y="1921"/>
                    <a:pt x="7300" y="1896"/>
                    <a:pt x="7200" y="1896"/>
                  </a:cubicBezTo>
                  <a:cubicBezTo>
                    <a:pt x="6592" y="1875"/>
                    <a:pt x="6004" y="1823"/>
                    <a:pt x="5396" y="1709"/>
                  </a:cubicBezTo>
                  <a:cubicBezTo>
                    <a:pt x="4966" y="1637"/>
                    <a:pt x="4495" y="1480"/>
                    <a:pt x="4046" y="1480"/>
                  </a:cubicBezTo>
                  <a:cubicBezTo>
                    <a:pt x="3783" y="1480"/>
                    <a:pt x="3528" y="1533"/>
                    <a:pt x="3292" y="1688"/>
                  </a:cubicBezTo>
                  <a:cubicBezTo>
                    <a:pt x="3085" y="1834"/>
                    <a:pt x="2651" y="2337"/>
                    <a:pt x="2705" y="2616"/>
                  </a:cubicBezTo>
                  <a:cubicBezTo>
                    <a:pt x="2737" y="2771"/>
                    <a:pt x="2931" y="2844"/>
                    <a:pt x="3033" y="2945"/>
                  </a:cubicBezTo>
                  <a:cubicBezTo>
                    <a:pt x="3118" y="3030"/>
                    <a:pt x="3191" y="3123"/>
                    <a:pt x="3240" y="3225"/>
                  </a:cubicBezTo>
                  <a:cubicBezTo>
                    <a:pt x="3386" y="3492"/>
                    <a:pt x="3373" y="3833"/>
                    <a:pt x="3292" y="4133"/>
                  </a:cubicBezTo>
                  <a:cubicBezTo>
                    <a:pt x="3219" y="4433"/>
                    <a:pt x="2303" y="5142"/>
                    <a:pt x="2851" y="5442"/>
                  </a:cubicBezTo>
                  <a:cubicBezTo>
                    <a:pt x="2891" y="5465"/>
                    <a:pt x="2934" y="5475"/>
                    <a:pt x="2981" y="5475"/>
                  </a:cubicBezTo>
                  <a:cubicBezTo>
                    <a:pt x="3245" y="5475"/>
                    <a:pt x="3591" y="5151"/>
                    <a:pt x="3766" y="5082"/>
                  </a:cubicBezTo>
                  <a:cubicBezTo>
                    <a:pt x="3836" y="5055"/>
                    <a:pt x="3890" y="5043"/>
                    <a:pt x="3931" y="5043"/>
                  </a:cubicBezTo>
                  <a:cubicBezTo>
                    <a:pt x="4115" y="5043"/>
                    <a:pt x="4036" y="5281"/>
                    <a:pt x="3900" y="5483"/>
                  </a:cubicBezTo>
                  <a:cubicBezTo>
                    <a:pt x="3714" y="5775"/>
                    <a:pt x="3467" y="6010"/>
                    <a:pt x="3600" y="6338"/>
                  </a:cubicBezTo>
                  <a:cubicBezTo>
                    <a:pt x="3673" y="6504"/>
                    <a:pt x="3867" y="6764"/>
                    <a:pt x="3807" y="6959"/>
                  </a:cubicBezTo>
                  <a:cubicBezTo>
                    <a:pt x="3755" y="7112"/>
                    <a:pt x="3726" y="7039"/>
                    <a:pt x="3600" y="7112"/>
                  </a:cubicBezTo>
                  <a:cubicBezTo>
                    <a:pt x="3418" y="7206"/>
                    <a:pt x="3426" y="7185"/>
                    <a:pt x="3324" y="7359"/>
                  </a:cubicBezTo>
                  <a:cubicBezTo>
                    <a:pt x="3259" y="7465"/>
                    <a:pt x="3231" y="7607"/>
                    <a:pt x="3158" y="7700"/>
                  </a:cubicBezTo>
                  <a:cubicBezTo>
                    <a:pt x="3033" y="7866"/>
                    <a:pt x="2797" y="7939"/>
                    <a:pt x="2643" y="8074"/>
                  </a:cubicBezTo>
                  <a:cubicBezTo>
                    <a:pt x="2243" y="8434"/>
                    <a:pt x="2311" y="9022"/>
                    <a:pt x="2518" y="9509"/>
                  </a:cubicBezTo>
                  <a:cubicBezTo>
                    <a:pt x="2570" y="9423"/>
                    <a:pt x="2632" y="9350"/>
                    <a:pt x="2705" y="9301"/>
                  </a:cubicBezTo>
                  <a:cubicBezTo>
                    <a:pt x="3118" y="9002"/>
                    <a:pt x="3766" y="9009"/>
                    <a:pt x="4261" y="9002"/>
                  </a:cubicBezTo>
                  <a:cubicBezTo>
                    <a:pt x="4359" y="8994"/>
                    <a:pt x="4838" y="8945"/>
                    <a:pt x="5218" y="8945"/>
                  </a:cubicBezTo>
                  <a:cubicBezTo>
                    <a:pt x="5435" y="8945"/>
                    <a:pt x="5620" y="8961"/>
                    <a:pt x="5684" y="9009"/>
                  </a:cubicBezTo>
                  <a:cubicBezTo>
                    <a:pt x="6284" y="9443"/>
                    <a:pt x="5295" y="10238"/>
                    <a:pt x="6385" y="10364"/>
                  </a:cubicBezTo>
                  <a:cubicBezTo>
                    <a:pt x="6424" y="10368"/>
                    <a:pt x="6462" y="10370"/>
                    <a:pt x="6498" y="10370"/>
                  </a:cubicBezTo>
                  <a:cubicBezTo>
                    <a:pt x="6834" y="10370"/>
                    <a:pt x="7074" y="10216"/>
                    <a:pt x="7315" y="10216"/>
                  </a:cubicBezTo>
                  <a:cubicBezTo>
                    <a:pt x="7443" y="10216"/>
                    <a:pt x="7572" y="10259"/>
                    <a:pt x="7715" y="10392"/>
                  </a:cubicBezTo>
                  <a:cubicBezTo>
                    <a:pt x="8234" y="10866"/>
                    <a:pt x="8501" y="11312"/>
                    <a:pt x="9276" y="11361"/>
                  </a:cubicBezTo>
                  <a:cubicBezTo>
                    <a:pt x="9305" y="11363"/>
                    <a:pt x="9333" y="11364"/>
                    <a:pt x="9363" y="11364"/>
                  </a:cubicBezTo>
                  <a:cubicBezTo>
                    <a:pt x="9866" y="11364"/>
                    <a:pt x="10430" y="11088"/>
                    <a:pt x="10952" y="11088"/>
                  </a:cubicBezTo>
                  <a:cubicBezTo>
                    <a:pt x="11091" y="11088"/>
                    <a:pt x="11227" y="11108"/>
                    <a:pt x="11359" y="11158"/>
                  </a:cubicBezTo>
                  <a:cubicBezTo>
                    <a:pt x="11667" y="11279"/>
                    <a:pt x="11542" y="11498"/>
                    <a:pt x="11781" y="11713"/>
                  </a:cubicBezTo>
                  <a:cubicBezTo>
                    <a:pt x="11930" y="11854"/>
                    <a:pt x="12084" y="11867"/>
                    <a:pt x="12287" y="11867"/>
                  </a:cubicBezTo>
                  <a:cubicBezTo>
                    <a:pt x="12335" y="11867"/>
                    <a:pt x="12385" y="11867"/>
                    <a:pt x="12439" y="11867"/>
                  </a:cubicBezTo>
                  <a:cubicBezTo>
                    <a:pt x="12473" y="11867"/>
                    <a:pt x="12507" y="11867"/>
                    <a:pt x="12543" y="11868"/>
                  </a:cubicBezTo>
                  <a:cubicBezTo>
                    <a:pt x="12556" y="12095"/>
                    <a:pt x="12563" y="12321"/>
                    <a:pt x="12511" y="12549"/>
                  </a:cubicBezTo>
                  <a:cubicBezTo>
                    <a:pt x="12470" y="12695"/>
                    <a:pt x="12234" y="12991"/>
                    <a:pt x="12243" y="13116"/>
                  </a:cubicBezTo>
                  <a:cubicBezTo>
                    <a:pt x="12255" y="13704"/>
                    <a:pt x="12843" y="13464"/>
                    <a:pt x="13171" y="13777"/>
                  </a:cubicBezTo>
                  <a:cubicBezTo>
                    <a:pt x="14359" y="14860"/>
                    <a:pt x="11967" y="15354"/>
                    <a:pt x="11388" y="15560"/>
                  </a:cubicBezTo>
                  <a:cubicBezTo>
                    <a:pt x="11132" y="15654"/>
                    <a:pt x="10881" y="15715"/>
                    <a:pt x="10719" y="15881"/>
                  </a:cubicBezTo>
                  <a:cubicBezTo>
                    <a:pt x="10585" y="16022"/>
                    <a:pt x="10565" y="16282"/>
                    <a:pt x="10399" y="16436"/>
                  </a:cubicBezTo>
                  <a:cubicBezTo>
                    <a:pt x="10253" y="16570"/>
                    <a:pt x="10045" y="16643"/>
                    <a:pt x="9884" y="16736"/>
                  </a:cubicBezTo>
                  <a:cubicBezTo>
                    <a:pt x="9263" y="17085"/>
                    <a:pt x="9437" y="17377"/>
                    <a:pt x="9336" y="18078"/>
                  </a:cubicBezTo>
                  <a:cubicBezTo>
                    <a:pt x="9170" y="19100"/>
                    <a:pt x="8984" y="20316"/>
                    <a:pt x="7914" y="20737"/>
                  </a:cubicBezTo>
                  <a:cubicBezTo>
                    <a:pt x="7151" y="21038"/>
                    <a:pt x="7014" y="20932"/>
                    <a:pt x="7014" y="21771"/>
                  </a:cubicBezTo>
                  <a:cubicBezTo>
                    <a:pt x="7014" y="22079"/>
                    <a:pt x="7098" y="22473"/>
                    <a:pt x="7014" y="22769"/>
                  </a:cubicBezTo>
                  <a:cubicBezTo>
                    <a:pt x="6952" y="23036"/>
                    <a:pt x="6758" y="23255"/>
                    <a:pt x="6673" y="23523"/>
                  </a:cubicBezTo>
                  <a:cubicBezTo>
                    <a:pt x="6428" y="23531"/>
                    <a:pt x="6180" y="23535"/>
                    <a:pt x="5931" y="23535"/>
                  </a:cubicBezTo>
                  <a:cubicBezTo>
                    <a:pt x="5607" y="23535"/>
                    <a:pt x="5283" y="23529"/>
                    <a:pt x="4962" y="23523"/>
                  </a:cubicBezTo>
                  <a:cubicBezTo>
                    <a:pt x="4932" y="23522"/>
                    <a:pt x="4903" y="23522"/>
                    <a:pt x="4876" y="23522"/>
                  </a:cubicBezTo>
                  <a:cubicBezTo>
                    <a:pt x="4083" y="23522"/>
                    <a:pt x="4211" y="23706"/>
                    <a:pt x="4529" y="24552"/>
                  </a:cubicBezTo>
                  <a:cubicBezTo>
                    <a:pt x="4694" y="24986"/>
                    <a:pt x="4797" y="25367"/>
                    <a:pt x="4889" y="25821"/>
                  </a:cubicBezTo>
                  <a:cubicBezTo>
                    <a:pt x="4995" y="26287"/>
                    <a:pt x="5315" y="26656"/>
                    <a:pt x="5408" y="27110"/>
                  </a:cubicBezTo>
                  <a:cubicBezTo>
                    <a:pt x="5643" y="28277"/>
                    <a:pt x="4395" y="28638"/>
                    <a:pt x="3620" y="29100"/>
                  </a:cubicBezTo>
                  <a:cubicBezTo>
                    <a:pt x="2684" y="29660"/>
                    <a:pt x="2757" y="30475"/>
                    <a:pt x="3146" y="31476"/>
                  </a:cubicBezTo>
                  <a:cubicBezTo>
                    <a:pt x="3231" y="31711"/>
                    <a:pt x="3551" y="32153"/>
                    <a:pt x="3478" y="32380"/>
                  </a:cubicBezTo>
                  <a:cubicBezTo>
                    <a:pt x="3386" y="32659"/>
                    <a:pt x="2465" y="33093"/>
                    <a:pt x="2198" y="33308"/>
                  </a:cubicBezTo>
                  <a:cubicBezTo>
                    <a:pt x="1837" y="33628"/>
                    <a:pt x="1456" y="33835"/>
                    <a:pt x="1014" y="34054"/>
                  </a:cubicBezTo>
                  <a:cubicBezTo>
                    <a:pt x="394" y="34342"/>
                    <a:pt x="353" y="34528"/>
                    <a:pt x="333" y="35185"/>
                  </a:cubicBezTo>
                  <a:cubicBezTo>
                    <a:pt x="321" y="35684"/>
                    <a:pt x="312" y="36279"/>
                    <a:pt x="0" y="36672"/>
                  </a:cubicBezTo>
                  <a:cubicBezTo>
                    <a:pt x="301" y="36839"/>
                    <a:pt x="540" y="37127"/>
                    <a:pt x="909" y="37155"/>
                  </a:cubicBezTo>
                  <a:cubicBezTo>
                    <a:pt x="959" y="37160"/>
                    <a:pt x="1011" y="37162"/>
                    <a:pt x="1065" y="37162"/>
                  </a:cubicBezTo>
                  <a:cubicBezTo>
                    <a:pt x="1340" y="37162"/>
                    <a:pt x="1662" y="37110"/>
                    <a:pt x="1962" y="37110"/>
                  </a:cubicBezTo>
                  <a:cubicBezTo>
                    <a:pt x="2153" y="37110"/>
                    <a:pt x="2335" y="37131"/>
                    <a:pt x="2490" y="37200"/>
                  </a:cubicBezTo>
                  <a:cubicBezTo>
                    <a:pt x="2879" y="37383"/>
                    <a:pt x="2765" y="37962"/>
                    <a:pt x="2931" y="38311"/>
                  </a:cubicBezTo>
                  <a:cubicBezTo>
                    <a:pt x="3126" y="38724"/>
                    <a:pt x="3459" y="39044"/>
                    <a:pt x="3693" y="39426"/>
                  </a:cubicBezTo>
                  <a:cubicBezTo>
                    <a:pt x="3892" y="39733"/>
                    <a:pt x="4200" y="40281"/>
                    <a:pt x="3961" y="40622"/>
                  </a:cubicBezTo>
                  <a:cubicBezTo>
                    <a:pt x="3867" y="40755"/>
                    <a:pt x="3645" y="40775"/>
                    <a:pt x="3572" y="40934"/>
                  </a:cubicBezTo>
                  <a:cubicBezTo>
                    <a:pt x="3519" y="41047"/>
                    <a:pt x="3551" y="41209"/>
                    <a:pt x="3551" y="41335"/>
                  </a:cubicBezTo>
                  <a:cubicBezTo>
                    <a:pt x="3540" y="41769"/>
                    <a:pt x="3665" y="41971"/>
                    <a:pt x="3961" y="42263"/>
                  </a:cubicBezTo>
                  <a:cubicBezTo>
                    <a:pt x="4314" y="42624"/>
                    <a:pt x="4253" y="43086"/>
                    <a:pt x="4436" y="43520"/>
                  </a:cubicBezTo>
                  <a:cubicBezTo>
                    <a:pt x="4642" y="43986"/>
                    <a:pt x="4975" y="44448"/>
                    <a:pt x="5343" y="44801"/>
                  </a:cubicBezTo>
                  <a:cubicBezTo>
                    <a:pt x="5704" y="45161"/>
                    <a:pt x="6211" y="45664"/>
                    <a:pt x="6726" y="45729"/>
                  </a:cubicBezTo>
                  <a:cubicBezTo>
                    <a:pt x="6853" y="45743"/>
                    <a:pt x="6988" y="45752"/>
                    <a:pt x="7125" y="45752"/>
                  </a:cubicBezTo>
                  <a:cubicBezTo>
                    <a:pt x="7491" y="45752"/>
                    <a:pt x="7871" y="45688"/>
                    <a:pt x="8148" y="45470"/>
                  </a:cubicBezTo>
                  <a:cubicBezTo>
                    <a:pt x="8416" y="45263"/>
                    <a:pt x="8603" y="44869"/>
                    <a:pt x="8777" y="44574"/>
                  </a:cubicBezTo>
                  <a:cubicBezTo>
                    <a:pt x="8980" y="44219"/>
                    <a:pt x="9054" y="44014"/>
                    <a:pt x="9455" y="44014"/>
                  </a:cubicBezTo>
                  <a:cubicBezTo>
                    <a:pt x="9463" y="44014"/>
                    <a:pt x="9471" y="44014"/>
                    <a:pt x="9478" y="44014"/>
                  </a:cubicBezTo>
                  <a:cubicBezTo>
                    <a:pt x="9843" y="44014"/>
                    <a:pt x="10191" y="44067"/>
                    <a:pt x="10532" y="44169"/>
                  </a:cubicBezTo>
                  <a:cubicBezTo>
                    <a:pt x="10915" y="44292"/>
                    <a:pt x="11508" y="44496"/>
                    <a:pt x="12024" y="44496"/>
                  </a:cubicBezTo>
                  <a:cubicBezTo>
                    <a:pt x="12256" y="44496"/>
                    <a:pt x="12472" y="44455"/>
                    <a:pt x="12648" y="44347"/>
                  </a:cubicBezTo>
                  <a:cubicBezTo>
                    <a:pt x="12956" y="44148"/>
                    <a:pt x="12985" y="43799"/>
                    <a:pt x="13325" y="43601"/>
                  </a:cubicBezTo>
                  <a:cubicBezTo>
                    <a:pt x="13558" y="43468"/>
                    <a:pt x="13841" y="43422"/>
                    <a:pt x="14127" y="43422"/>
                  </a:cubicBezTo>
                  <a:cubicBezTo>
                    <a:pt x="14373" y="43422"/>
                    <a:pt x="14622" y="43456"/>
                    <a:pt x="14842" y="43499"/>
                  </a:cubicBezTo>
                  <a:cubicBezTo>
                    <a:pt x="15275" y="43593"/>
                    <a:pt x="15721" y="43726"/>
                    <a:pt x="16143" y="43828"/>
                  </a:cubicBezTo>
                  <a:cubicBezTo>
                    <a:pt x="16483" y="43913"/>
                    <a:pt x="16885" y="43965"/>
                    <a:pt x="17132" y="44213"/>
                  </a:cubicBezTo>
                  <a:cubicBezTo>
                    <a:pt x="17473" y="44242"/>
                    <a:pt x="17606" y="44501"/>
                    <a:pt x="17987" y="44501"/>
                  </a:cubicBezTo>
                  <a:cubicBezTo>
                    <a:pt x="18268" y="44493"/>
                    <a:pt x="18571" y="44453"/>
                    <a:pt x="18869" y="44453"/>
                  </a:cubicBezTo>
                  <a:cubicBezTo>
                    <a:pt x="19044" y="44453"/>
                    <a:pt x="19217" y="44467"/>
                    <a:pt x="19382" y="44509"/>
                  </a:cubicBezTo>
                  <a:cubicBezTo>
                    <a:pt x="19856" y="44635"/>
                    <a:pt x="20176" y="45004"/>
                    <a:pt x="20577" y="45222"/>
                  </a:cubicBezTo>
                  <a:cubicBezTo>
                    <a:pt x="20828" y="45353"/>
                    <a:pt x="21159" y="45409"/>
                    <a:pt x="21477" y="45409"/>
                  </a:cubicBezTo>
                  <a:cubicBezTo>
                    <a:pt x="21682" y="45409"/>
                    <a:pt x="21883" y="45385"/>
                    <a:pt x="22053" y="45344"/>
                  </a:cubicBezTo>
                  <a:cubicBezTo>
                    <a:pt x="22328" y="45283"/>
                    <a:pt x="22515" y="45117"/>
                    <a:pt x="22815" y="45117"/>
                  </a:cubicBezTo>
                  <a:cubicBezTo>
                    <a:pt x="22824" y="45117"/>
                    <a:pt x="22834" y="45117"/>
                    <a:pt x="22843" y="45117"/>
                  </a:cubicBezTo>
                  <a:cubicBezTo>
                    <a:pt x="23302" y="45117"/>
                    <a:pt x="23618" y="45328"/>
                    <a:pt x="24012" y="45563"/>
                  </a:cubicBezTo>
                  <a:cubicBezTo>
                    <a:pt x="24312" y="45746"/>
                    <a:pt x="24510" y="45976"/>
                    <a:pt x="24829" y="45976"/>
                  </a:cubicBezTo>
                  <a:cubicBezTo>
                    <a:pt x="24907" y="45976"/>
                    <a:pt x="24991" y="45963"/>
                    <a:pt x="25086" y="45932"/>
                  </a:cubicBezTo>
                  <a:cubicBezTo>
                    <a:pt x="25499" y="45810"/>
                    <a:pt x="25775" y="45429"/>
                    <a:pt x="26022" y="45109"/>
                  </a:cubicBezTo>
                  <a:cubicBezTo>
                    <a:pt x="26354" y="44708"/>
                    <a:pt x="26630" y="44302"/>
                    <a:pt x="27064" y="44027"/>
                  </a:cubicBezTo>
                  <a:cubicBezTo>
                    <a:pt x="27445" y="43780"/>
                    <a:pt x="27830" y="43552"/>
                    <a:pt x="28199" y="43293"/>
                  </a:cubicBezTo>
                  <a:cubicBezTo>
                    <a:pt x="28665" y="42972"/>
                    <a:pt x="29200" y="42404"/>
                    <a:pt x="29787" y="42404"/>
                  </a:cubicBezTo>
                  <a:cubicBezTo>
                    <a:pt x="29838" y="42404"/>
                    <a:pt x="29890" y="42408"/>
                    <a:pt x="29942" y="42418"/>
                  </a:cubicBezTo>
                  <a:cubicBezTo>
                    <a:pt x="30384" y="42491"/>
                    <a:pt x="30457" y="42632"/>
                    <a:pt x="30777" y="42953"/>
                  </a:cubicBezTo>
                  <a:cubicBezTo>
                    <a:pt x="30996" y="43172"/>
                    <a:pt x="31170" y="43191"/>
                    <a:pt x="31479" y="43191"/>
                  </a:cubicBezTo>
                  <a:cubicBezTo>
                    <a:pt x="31705" y="43191"/>
                    <a:pt x="31924" y="43191"/>
                    <a:pt x="32127" y="43159"/>
                  </a:cubicBezTo>
                  <a:cubicBezTo>
                    <a:pt x="32252" y="43151"/>
                    <a:pt x="32602" y="43151"/>
                    <a:pt x="32695" y="43086"/>
                  </a:cubicBezTo>
                  <a:cubicBezTo>
                    <a:pt x="32942" y="42880"/>
                    <a:pt x="32520" y="42491"/>
                    <a:pt x="32439" y="42291"/>
                  </a:cubicBezTo>
                  <a:cubicBezTo>
                    <a:pt x="32220" y="41776"/>
                    <a:pt x="33262" y="41428"/>
                    <a:pt x="33582" y="41128"/>
                  </a:cubicBezTo>
                  <a:cubicBezTo>
                    <a:pt x="34222" y="40549"/>
                    <a:pt x="34685" y="39705"/>
                    <a:pt x="35131" y="38951"/>
                  </a:cubicBezTo>
                  <a:cubicBezTo>
                    <a:pt x="35253" y="38745"/>
                    <a:pt x="35326" y="38517"/>
                    <a:pt x="35584" y="38444"/>
                  </a:cubicBezTo>
                  <a:cubicBezTo>
                    <a:pt x="35680" y="38415"/>
                    <a:pt x="35781" y="38409"/>
                    <a:pt x="35885" y="38409"/>
                  </a:cubicBezTo>
                  <a:cubicBezTo>
                    <a:pt x="35976" y="38409"/>
                    <a:pt x="36069" y="38414"/>
                    <a:pt x="36160" y="38414"/>
                  </a:cubicBezTo>
                  <a:cubicBezTo>
                    <a:pt x="36257" y="38414"/>
                    <a:pt x="36352" y="38408"/>
                    <a:pt x="36441" y="38384"/>
                  </a:cubicBezTo>
                  <a:cubicBezTo>
                    <a:pt x="36841" y="38283"/>
                    <a:pt x="37141" y="38064"/>
                    <a:pt x="37502" y="37901"/>
                  </a:cubicBezTo>
                  <a:cubicBezTo>
                    <a:pt x="37811" y="37743"/>
                    <a:pt x="38256" y="37694"/>
                    <a:pt x="38532" y="37475"/>
                  </a:cubicBezTo>
                  <a:cubicBezTo>
                    <a:pt x="39132" y="37001"/>
                    <a:pt x="38098" y="36405"/>
                    <a:pt x="37803" y="36094"/>
                  </a:cubicBezTo>
                  <a:cubicBezTo>
                    <a:pt x="37603" y="35886"/>
                    <a:pt x="37555" y="35619"/>
                    <a:pt x="37482" y="35351"/>
                  </a:cubicBezTo>
                  <a:cubicBezTo>
                    <a:pt x="37397" y="35084"/>
                    <a:pt x="37275" y="34844"/>
                    <a:pt x="37170" y="34597"/>
                  </a:cubicBezTo>
                  <a:cubicBezTo>
                    <a:pt x="36667" y="33442"/>
                    <a:pt x="36854" y="32178"/>
                    <a:pt x="37657" y="31237"/>
                  </a:cubicBezTo>
                  <a:cubicBezTo>
                    <a:pt x="38224" y="30556"/>
                    <a:pt x="39165" y="30349"/>
                    <a:pt x="39979" y="30094"/>
                  </a:cubicBezTo>
                  <a:cubicBezTo>
                    <a:pt x="40883" y="29802"/>
                    <a:pt x="41410" y="28853"/>
                    <a:pt x="41978" y="28164"/>
                  </a:cubicBezTo>
                  <a:cubicBezTo>
                    <a:pt x="42144" y="27970"/>
                    <a:pt x="42331" y="27609"/>
                    <a:pt x="42557" y="27495"/>
                  </a:cubicBezTo>
                  <a:cubicBezTo>
                    <a:pt x="42631" y="27456"/>
                    <a:pt x="42711" y="27444"/>
                    <a:pt x="42795" y="27444"/>
                  </a:cubicBezTo>
                  <a:cubicBezTo>
                    <a:pt x="42910" y="27444"/>
                    <a:pt x="43030" y="27466"/>
                    <a:pt x="43145" y="27471"/>
                  </a:cubicBezTo>
                  <a:cubicBezTo>
                    <a:pt x="43242" y="27476"/>
                    <a:pt x="43334" y="27480"/>
                    <a:pt x="43423" y="27480"/>
                  </a:cubicBezTo>
                  <a:cubicBezTo>
                    <a:pt x="43751" y="27480"/>
                    <a:pt x="44028" y="27424"/>
                    <a:pt x="44277" y="27162"/>
                  </a:cubicBezTo>
                  <a:cubicBezTo>
                    <a:pt x="44483" y="26948"/>
                    <a:pt x="44475" y="26997"/>
                    <a:pt x="44402" y="26709"/>
                  </a:cubicBezTo>
                  <a:cubicBezTo>
                    <a:pt x="44370" y="26554"/>
                    <a:pt x="44341" y="26408"/>
                    <a:pt x="44349" y="26247"/>
                  </a:cubicBezTo>
                  <a:cubicBezTo>
                    <a:pt x="44370" y="25906"/>
                    <a:pt x="44535" y="25751"/>
                    <a:pt x="44730" y="25493"/>
                  </a:cubicBezTo>
                  <a:cubicBezTo>
                    <a:pt x="45104" y="24986"/>
                    <a:pt x="45723" y="25233"/>
                    <a:pt x="46267" y="25100"/>
                  </a:cubicBezTo>
                  <a:cubicBezTo>
                    <a:pt x="46619" y="25018"/>
                    <a:pt x="46919" y="24812"/>
                    <a:pt x="47259" y="24710"/>
                  </a:cubicBezTo>
                  <a:cubicBezTo>
                    <a:pt x="47424" y="24659"/>
                    <a:pt x="47617" y="24645"/>
                    <a:pt x="47814" y="24645"/>
                  </a:cubicBezTo>
                  <a:cubicBezTo>
                    <a:pt x="48023" y="24645"/>
                    <a:pt x="48237" y="24661"/>
                    <a:pt x="48423" y="24666"/>
                  </a:cubicBezTo>
                  <a:cubicBezTo>
                    <a:pt x="49034" y="24702"/>
                    <a:pt x="49662" y="24796"/>
                    <a:pt x="50280" y="24796"/>
                  </a:cubicBezTo>
                  <a:cubicBezTo>
                    <a:pt x="50425" y="24796"/>
                    <a:pt x="50570" y="24791"/>
                    <a:pt x="50713" y="24779"/>
                  </a:cubicBezTo>
                  <a:cubicBezTo>
                    <a:pt x="51034" y="24750"/>
                    <a:pt x="51248" y="24617"/>
                    <a:pt x="51508" y="24451"/>
                  </a:cubicBezTo>
                  <a:cubicBezTo>
                    <a:pt x="51744" y="24305"/>
                    <a:pt x="51735" y="24224"/>
                    <a:pt x="51890" y="24049"/>
                  </a:cubicBezTo>
                  <a:cubicBezTo>
                    <a:pt x="52169" y="23738"/>
                    <a:pt x="52797" y="23502"/>
                    <a:pt x="53190" y="23409"/>
                  </a:cubicBezTo>
                  <a:cubicBezTo>
                    <a:pt x="53746" y="23287"/>
                    <a:pt x="54294" y="23036"/>
                    <a:pt x="54848" y="22935"/>
                  </a:cubicBezTo>
                  <a:cubicBezTo>
                    <a:pt x="55157" y="22881"/>
                    <a:pt x="55428" y="22789"/>
                    <a:pt x="55724" y="22675"/>
                  </a:cubicBezTo>
                  <a:cubicBezTo>
                    <a:pt x="55931" y="22594"/>
                    <a:pt x="56150" y="22492"/>
                    <a:pt x="56356" y="22408"/>
                  </a:cubicBezTo>
                  <a:cubicBezTo>
                    <a:pt x="56498" y="22346"/>
                    <a:pt x="56891" y="22273"/>
                    <a:pt x="56994" y="22160"/>
                  </a:cubicBezTo>
                  <a:cubicBezTo>
                    <a:pt x="57314" y="21799"/>
                    <a:pt x="56717" y="21017"/>
                    <a:pt x="56612" y="20656"/>
                  </a:cubicBezTo>
                  <a:cubicBezTo>
                    <a:pt x="56519" y="20284"/>
                    <a:pt x="56851" y="20170"/>
                    <a:pt x="56932" y="19861"/>
                  </a:cubicBezTo>
                  <a:cubicBezTo>
                    <a:pt x="57066" y="19326"/>
                    <a:pt x="56560" y="19034"/>
                    <a:pt x="56085" y="18986"/>
                  </a:cubicBezTo>
                  <a:cubicBezTo>
                    <a:pt x="56036" y="18981"/>
                    <a:pt x="55987" y="18978"/>
                    <a:pt x="55940" y="18978"/>
                  </a:cubicBezTo>
                  <a:cubicBezTo>
                    <a:pt x="55876" y="18978"/>
                    <a:pt x="55815" y="18983"/>
                    <a:pt x="55757" y="18995"/>
                  </a:cubicBezTo>
                  <a:cubicBezTo>
                    <a:pt x="55469" y="19055"/>
                    <a:pt x="55303" y="19335"/>
                    <a:pt x="55015" y="19388"/>
                  </a:cubicBezTo>
                  <a:cubicBezTo>
                    <a:pt x="54963" y="19397"/>
                    <a:pt x="54910" y="19401"/>
                    <a:pt x="54857" y="19401"/>
                  </a:cubicBezTo>
                  <a:cubicBezTo>
                    <a:pt x="54614" y="19401"/>
                    <a:pt x="54362" y="19311"/>
                    <a:pt x="54159" y="19201"/>
                  </a:cubicBezTo>
                  <a:cubicBezTo>
                    <a:pt x="53827" y="19027"/>
                    <a:pt x="53551" y="18780"/>
                    <a:pt x="53239" y="18561"/>
                  </a:cubicBezTo>
                  <a:cubicBezTo>
                    <a:pt x="53031" y="18418"/>
                    <a:pt x="52841" y="18405"/>
                    <a:pt x="52608" y="18405"/>
                  </a:cubicBezTo>
                  <a:cubicBezTo>
                    <a:pt x="52556" y="18405"/>
                    <a:pt x="52502" y="18406"/>
                    <a:pt x="52445" y="18406"/>
                  </a:cubicBezTo>
                  <a:cubicBezTo>
                    <a:pt x="52424" y="18406"/>
                    <a:pt x="52402" y="18406"/>
                    <a:pt x="52380" y="18406"/>
                  </a:cubicBezTo>
                  <a:cubicBezTo>
                    <a:pt x="51730" y="18406"/>
                    <a:pt x="50874" y="18394"/>
                    <a:pt x="50702" y="17665"/>
                  </a:cubicBezTo>
                  <a:cubicBezTo>
                    <a:pt x="50633" y="17384"/>
                    <a:pt x="50519" y="17170"/>
                    <a:pt x="50260" y="17004"/>
                  </a:cubicBezTo>
                  <a:cubicBezTo>
                    <a:pt x="50025" y="16838"/>
                    <a:pt x="49558" y="16509"/>
                    <a:pt x="49311" y="16456"/>
                  </a:cubicBezTo>
                  <a:cubicBezTo>
                    <a:pt x="49278" y="16241"/>
                    <a:pt x="48630" y="16087"/>
                    <a:pt x="48415" y="16003"/>
                  </a:cubicBezTo>
                  <a:cubicBezTo>
                    <a:pt x="48022" y="15848"/>
                    <a:pt x="47835" y="15569"/>
                    <a:pt x="47515" y="15333"/>
                  </a:cubicBezTo>
                  <a:cubicBezTo>
                    <a:pt x="47046" y="14973"/>
                    <a:pt x="46484" y="14818"/>
                    <a:pt x="45909" y="14818"/>
                  </a:cubicBezTo>
                  <a:cubicBezTo>
                    <a:pt x="45674" y="14818"/>
                    <a:pt x="45438" y="14844"/>
                    <a:pt x="45205" y="14892"/>
                  </a:cubicBezTo>
                  <a:cubicBezTo>
                    <a:pt x="44996" y="14933"/>
                    <a:pt x="44813" y="14954"/>
                    <a:pt x="44645" y="14954"/>
                  </a:cubicBezTo>
                  <a:cubicBezTo>
                    <a:pt x="44193" y="14954"/>
                    <a:pt x="43845" y="14806"/>
                    <a:pt x="43373" y="14519"/>
                  </a:cubicBezTo>
                  <a:cubicBezTo>
                    <a:pt x="42773" y="14158"/>
                    <a:pt x="42379" y="13734"/>
                    <a:pt x="41663" y="13734"/>
                  </a:cubicBezTo>
                  <a:cubicBezTo>
                    <a:pt x="41637" y="13734"/>
                    <a:pt x="41611" y="13735"/>
                    <a:pt x="41584" y="13736"/>
                  </a:cubicBezTo>
                  <a:cubicBezTo>
                    <a:pt x="41458" y="13744"/>
                    <a:pt x="41349" y="13751"/>
                    <a:pt x="41251" y="13751"/>
                  </a:cubicBezTo>
                  <a:cubicBezTo>
                    <a:pt x="40976" y="13751"/>
                    <a:pt x="40796" y="13689"/>
                    <a:pt x="40608" y="13384"/>
                  </a:cubicBezTo>
                  <a:cubicBezTo>
                    <a:pt x="40368" y="13035"/>
                    <a:pt x="40000" y="12929"/>
                    <a:pt x="39627" y="12755"/>
                  </a:cubicBezTo>
                  <a:cubicBezTo>
                    <a:pt x="38986" y="12456"/>
                    <a:pt x="38390" y="12001"/>
                    <a:pt x="37831" y="11580"/>
                  </a:cubicBezTo>
                  <a:cubicBezTo>
                    <a:pt x="37563" y="11373"/>
                    <a:pt x="37462" y="11260"/>
                    <a:pt x="37490" y="10899"/>
                  </a:cubicBezTo>
                  <a:cubicBezTo>
                    <a:pt x="37523" y="10652"/>
                    <a:pt x="37668" y="10299"/>
                    <a:pt x="37348" y="10177"/>
                  </a:cubicBezTo>
                  <a:cubicBezTo>
                    <a:pt x="37281" y="10150"/>
                    <a:pt x="37210" y="10141"/>
                    <a:pt x="37136" y="10141"/>
                  </a:cubicBezTo>
                  <a:cubicBezTo>
                    <a:pt x="36998" y="10141"/>
                    <a:pt x="36853" y="10172"/>
                    <a:pt x="36715" y="10172"/>
                  </a:cubicBezTo>
                  <a:cubicBezTo>
                    <a:pt x="36618" y="10172"/>
                    <a:pt x="36525" y="10156"/>
                    <a:pt x="36441" y="10104"/>
                  </a:cubicBezTo>
                  <a:cubicBezTo>
                    <a:pt x="36295" y="10011"/>
                    <a:pt x="36246" y="9849"/>
                    <a:pt x="36173" y="9691"/>
                  </a:cubicBezTo>
                  <a:cubicBezTo>
                    <a:pt x="36140" y="9610"/>
                    <a:pt x="36100" y="9548"/>
                    <a:pt x="36039" y="9484"/>
                  </a:cubicBezTo>
                  <a:cubicBezTo>
                    <a:pt x="35840" y="9309"/>
                    <a:pt x="35545" y="9269"/>
                    <a:pt x="35285" y="9228"/>
                  </a:cubicBezTo>
                  <a:cubicBezTo>
                    <a:pt x="35185" y="9216"/>
                    <a:pt x="35086" y="9213"/>
                    <a:pt x="34987" y="9213"/>
                  </a:cubicBezTo>
                  <a:cubicBezTo>
                    <a:pt x="34901" y="9213"/>
                    <a:pt x="34815" y="9215"/>
                    <a:pt x="34728" y="9215"/>
                  </a:cubicBezTo>
                  <a:cubicBezTo>
                    <a:pt x="34654" y="9215"/>
                    <a:pt x="34579" y="9214"/>
                    <a:pt x="34503" y="9208"/>
                  </a:cubicBezTo>
                  <a:cubicBezTo>
                    <a:pt x="34222" y="9176"/>
                    <a:pt x="33955" y="9082"/>
                    <a:pt x="33668" y="9062"/>
                  </a:cubicBezTo>
                  <a:cubicBezTo>
                    <a:pt x="33108" y="9009"/>
                    <a:pt x="32853" y="8783"/>
                    <a:pt x="32387" y="8474"/>
                  </a:cubicBezTo>
                  <a:cubicBezTo>
                    <a:pt x="32078" y="8259"/>
                    <a:pt x="31698" y="7846"/>
                    <a:pt x="31337" y="7806"/>
                  </a:cubicBezTo>
                  <a:cubicBezTo>
                    <a:pt x="31286" y="7799"/>
                    <a:pt x="31235" y="7795"/>
                    <a:pt x="31183" y="7795"/>
                  </a:cubicBezTo>
                  <a:cubicBezTo>
                    <a:pt x="30853" y="7795"/>
                    <a:pt x="30510" y="7928"/>
                    <a:pt x="30170" y="7928"/>
                  </a:cubicBezTo>
                  <a:cubicBezTo>
                    <a:pt x="30098" y="7928"/>
                    <a:pt x="30026" y="7922"/>
                    <a:pt x="29954" y="7907"/>
                  </a:cubicBezTo>
                  <a:cubicBezTo>
                    <a:pt x="29621" y="7834"/>
                    <a:pt x="29314" y="7473"/>
                    <a:pt x="29086" y="7238"/>
                  </a:cubicBezTo>
                  <a:cubicBezTo>
                    <a:pt x="28734" y="6865"/>
                    <a:pt x="28560" y="6566"/>
                    <a:pt x="28053" y="6411"/>
                  </a:cubicBezTo>
                  <a:cubicBezTo>
                    <a:pt x="27863" y="6347"/>
                    <a:pt x="27659" y="6322"/>
                    <a:pt x="27453" y="6322"/>
                  </a:cubicBezTo>
                  <a:cubicBezTo>
                    <a:pt x="27201" y="6322"/>
                    <a:pt x="26947" y="6359"/>
                    <a:pt x="26715" y="6411"/>
                  </a:cubicBezTo>
                  <a:cubicBezTo>
                    <a:pt x="26403" y="6476"/>
                    <a:pt x="26042" y="6618"/>
                    <a:pt x="25734" y="6650"/>
                  </a:cubicBezTo>
                  <a:cubicBezTo>
                    <a:pt x="25725" y="6651"/>
                    <a:pt x="25716" y="6651"/>
                    <a:pt x="25707" y="6651"/>
                  </a:cubicBezTo>
                  <a:cubicBezTo>
                    <a:pt x="25552" y="6651"/>
                    <a:pt x="25405" y="6589"/>
                    <a:pt x="25260" y="6566"/>
                  </a:cubicBezTo>
                  <a:cubicBezTo>
                    <a:pt x="25053" y="6545"/>
                    <a:pt x="24867" y="6557"/>
                    <a:pt x="24660" y="6525"/>
                  </a:cubicBezTo>
                  <a:cubicBezTo>
                    <a:pt x="24012" y="6411"/>
                    <a:pt x="23589" y="6070"/>
                    <a:pt x="23054" y="5730"/>
                  </a:cubicBezTo>
                  <a:cubicBezTo>
                    <a:pt x="22442" y="5361"/>
                    <a:pt x="21887" y="4915"/>
                    <a:pt x="21267" y="4547"/>
                  </a:cubicBezTo>
                  <a:cubicBezTo>
                    <a:pt x="20825" y="4279"/>
                    <a:pt x="20363" y="4031"/>
                    <a:pt x="19929" y="3731"/>
                  </a:cubicBezTo>
                  <a:cubicBezTo>
                    <a:pt x="19710" y="3585"/>
                    <a:pt x="19516" y="3370"/>
                    <a:pt x="19288" y="3258"/>
                  </a:cubicBezTo>
                  <a:cubicBezTo>
                    <a:pt x="19189" y="3207"/>
                    <a:pt x="19090" y="3188"/>
                    <a:pt x="18991" y="3188"/>
                  </a:cubicBezTo>
                  <a:cubicBezTo>
                    <a:pt x="18677" y="3188"/>
                    <a:pt x="18361" y="3381"/>
                    <a:pt x="18018" y="3381"/>
                  </a:cubicBezTo>
                  <a:cubicBezTo>
                    <a:pt x="17999" y="3381"/>
                    <a:pt x="17979" y="3381"/>
                    <a:pt x="17959" y="3379"/>
                  </a:cubicBezTo>
                  <a:cubicBezTo>
                    <a:pt x="17626" y="3370"/>
                    <a:pt x="17379" y="3258"/>
                    <a:pt x="17091" y="3103"/>
                  </a:cubicBezTo>
                  <a:cubicBezTo>
                    <a:pt x="16865" y="2970"/>
                    <a:pt x="16605" y="2730"/>
                    <a:pt x="16350" y="2669"/>
                  </a:cubicBezTo>
                  <a:cubicBezTo>
                    <a:pt x="16300" y="2657"/>
                    <a:pt x="16249" y="2651"/>
                    <a:pt x="16198" y="2651"/>
                  </a:cubicBezTo>
                  <a:cubicBezTo>
                    <a:pt x="15864" y="2651"/>
                    <a:pt x="15504" y="2876"/>
                    <a:pt x="15174" y="2876"/>
                  </a:cubicBezTo>
                  <a:cubicBezTo>
                    <a:pt x="14659" y="2864"/>
                    <a:pt x="14173" y="2596"/>
                    <a:pt x="13699" y="2401"/>
                  </a:cubicBezTo>
                  <a:cubicBezTo>
                    <a:pt x="13378" y="2276"/>
                    <a:pt x="13050" y="2244"/>
                    <a:pt x="12863" y="1915"/>
                  </a:cubicBezTo>
                  <a:cubicBezTo>
                    <a:pt x="12709" y="1636"/>
                    <a:pt x="12697" y="1234"/>
                    <a:pt x="12689" y="914"/>
                  </a:cubicBezTo>
                  <a:cubicBezTo>
                    <a:pt x="12475" y="919"/>
                    <a:pt x="12310" y="945"/>
                    <a:pt x="12168" y="945"/>
                  </a:cubicBezTo>
                  <a:cubicBezTo>
                    <a:pt x="11961" y="945"/>
                    <a:pt x="11802" y="889"/>
                    <a:pt x="11607" y="626"/>
                  </a:cubicBezTo>
                  <a:cubicBezTo>
                    <a:pt x="11333" y="262"/>
                    <a:pt x="11243" y="0"/>
                    <a:pt x="108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3"/>
            <p:cNvSpPr/>
            <p:nvPr/>
          </p:nvSpPr>
          <p:spPr>
            <a:xfrm>
              <a:off x="1035300" y="4014475"/>
              <a:ext cx="561075" cy="704400"/>
            </a:xfrm>
            <a:custGeom>
              <a:avLst/>
              <a:gdLst/>
              <a:ahLst/>
              <a:cxnLst/>
              <a:rect l="l" t="t" r="r" b="b"/>
              <a:pathLst>
                <a:path w="22443" h="28176" extrusionOk="0">
                  <a:moveTo>
                    <a:pt x="13301" y="0"/>
                  </a:moveTo>
                  <a:cubicBezTo>
                    <a:pt x="12921" y="0"/>
                    <a:pt x="12442" y="49"/>
                    <a:pt x="12344" y="57"/>
                  </a:cubicBezTo>
                  <a:cubicBezTo>
                    <a:pt x="11849" y="64"/>
                    <a:pt x="11201" y="57"/>
                    <a:pt x="10788" y="356"/>
                  </a:cubicBezTo>
                  <a:cubicBezTo>
                    <a:pt x="10715" y="405"/>
                    <a:pt x="10653" y="478"/>
                    <a:pt x="10601" y="564"/>
                  </a:cubicBezTo>
                  <a:cubicBezTo>
                    <a:pt x="10098" y="1273"/>
                    <a:pt x="10374" y="2862"/>
                    <a:pt x="10374" y="3584"/>
                  </a:cubicBezTo>
                  <a:cubicBezTo>
                    <a:pt x="10374" y="3904"/>
                    <a:pt x="10406" y="4119"/>
                    <a:pt x="10240" y="4366"/>
                  </a:cubicBezTo>
                  <a:cubicBezTo>
                    <a:pt x="10045" y="4645"/>
                    <a:pt x="9899" y="4480"/>
                    <a:pt x="9819" y="4873"/>
                  </a:cubicBezTo>
                  <a:cubicBezTo>
                    <a:pt x="9713" y="5408"/>
                    <a:pt x="10005" y="5748"/>
                    <a:pt x="9539" y="6235"/>
                  </a:cubicBezTo>
                  <a:cubicBezTo>
                    <a:pt x="9190" y="6596"/>
                    <a:pt x="8797" y="6669"/>
                    <a:pt x="8468" y="7049"/>
                  </a:cubicBezTo>
                  <a:cubicBezTo>
                    <a:pt x="8107" y="7483"/>
                    <a:pt x="7767" y="7945"/>
                    <a:pt x="7520" y="8452"/>
                  </a:cubicBezTo>
                  <a:cubicBezTo>
                    <a:pt x="7207" y="9068"/>
                    <a:pt x="7127" y="10020"/>
                    <a:pt x="6612" y="10495"/>
                  </a:cubicBezTo>
                  <a:cubicBezTo>
                    <a:pt x="6239" y="10843"/>
                    <a:pt x="5732" y="10811"/>
                    <a:pt x="5351" y="11103"/>
                  </a:cubicBezTo>
                  <a:cubicBezTo>
                    <a:pt x="4824" y="11504"/>
                    <a:pt x="4723" y="12348"/>
                    <a:pt x="4208" y="12774"/>
                  </a:cubicBezTo>
                  <a:cubicBezTo>
                    <a:pt x="3787" y="13122"/>
                    <a:pt x="3227" y="13008"/>
                    <a:pt x="2939" y="13474"/>
                  </a:cubicBezTo>
                  <a:cubicBezTo>
                    <a:pt x="2814" y="13669"/>
                    <a:pt x="2825" y="13936"/>
                    <a:pt x="2720" y="14155"/>
                  </a:cubicBezTo>
                  <a:cubicBezTo>
                    <a:pt x="2518" y="14589"/>
                    <a:pt x="2197" y="14877"/>
                    <a:pt x="1837" y="15153"/>
                  </a:cubicBezTo>
                  <a:cubicBezTo>
                    <a:pt x="1456" y="15465"/>
                    <a:pt x="844" y="16146"/>
                    <a:pt x="1310" y="16649"/>
                  </a:cubicBezTo>
                  <a:cubicBezTo>
                    <a:pt x="1519" y="16879"/>
                    <a:pt x="2163" y="17120"/>
                    <a:pt x="2583" y="17120"/>
                  </a:cubicBezTo>
                  <a:cubicBezTo>
                    <a:pt x="2659" y="17120"/>
                    <a:pt x="2728" y="17112"/>
                    <a:pt x="2785" y="17094"/>
                  </a:cubicBezTo>
                  <a:cubicBezTo>
                    <a:pt x="3168" y="16974"/>
                    <a:pt x="3357" y="16479"/>
                    <a:pt x="3758" y="16479"/>
                  </a:cubicBezTo>
                  <a:cubicBezTo>
                    <a:pt x="3799" y="16479"/>
                    <a:pt x="3842" y="16484"/>
                    <a:pt x="3888" y="16495"/>
                  </a:cubicBezTo>
                  <a:cubicBezTo>
                    <a:pt x="3856" y="17042"/>
                    <a:pt x="3559" y="17549"/>
                    <a:pt x="3040" y="17743"/>
                  </a:cubicBezTo>
                  <a:cubicBezTo>
                    <a:pt x="2805" y="17837"/>
                    <a:pt x="1691" y="18003"/>
                    <a:pt x="2270" y="18550"/>
                  </a:cubicBezTo>
                  <a:cubicBezTo>
                    <a:pt x="2353" y="18629"/>
                    <a:pt x="2518" y="18653"/>
                    <a:pt x="2710" y="18653"/>
                  </a:cubicBezTo>
                  <a:cubicBezTo>
                    <a:pt x="3013" y="18653"/>
                    <a:pt x="3383" y="18593"/>
                    <a:pt x="3613" y="18593"/>
                  </a:cubicBezTo>
                  <a:cubicBezTo>
                    <a:pt x="3651" y="18593"/>
                    <a:pt x="3684" y="18595"/>
                    <a:pt x="3714" y="18599"/>
                  </a:cubicBezTo>
                  <a:cubicBezTo>
                    <a:pt x="4402" y="18692"/>
                    <a:pt x="4464" y="19073"/>
                    <a:pt x="4435" y="19734"/>
                  </a:cubicBezTo>
                  <a:cubicBezTo>
                    <a:pt x="4422" y="19736"/>
                    <a:pt x="4410" y="19737"/>
                    <a:pt x="4399" y="19737"/>
                  </a:cubicBezTo>
                  <a:cubicBezTo>
                    <a:pt x="4173" y="19737"/>
                    <a:pt x="3987" y="19441"/>
                    <a:pt x="3761" y="19441"/>
                  </a:cubicBezTo>
                  <a:cubicBezTo>
                    <a:pt x="3725" y="19441"/>
                    <a:pt x="3687" y="19449"/>
                    <a:pt x="3648" y="19466"/>
                  </a:cubicBezTo>
                  <a:cubicBezTo>
                    <a:pt x="3433" y="19560"/>
                    <a:pt x="3353" y="20220"/>
                    <a:pt x="3267" y="20415"/>
                  </a:cubicBezTo>
                  <a:cubicBezTo>
                    <a:pt x="3053" y="20962"/>
                    <a:pt x="2947" y="20922"/>
                    <a:pt x="2464" y="21197"/>
                  </a:cubicBezTo>
                  <a:cubicBezTo>
                    <a:pt x="2092" y="21416"/>
                    <a:pt x="2133" y="21457"/>
                    <a:pt x="2133" y="21910"/>
                  </a:cubicBezTo>
                  <a:cubicBezTo>
                    <a:pt x="2133" y="22260"/>
                    <a:pt x="2104" y="22539"/>
                    <a:pt x="2043" y="22847"/>
                  </a:cubicBezTo>
                  <a:cubicBezTo>
                    <a:pt x="1970" y="23160"/>
                    <a:pt x="1772" y="23386"/>
                    <a:pt x="1691" y="23674"/>
                  </a:cubicBezTo>
                  <a:cubicBezTo>
                    <a:pt x="1516" y="24262"/>
                    <a:pt x="1764" y="24623"/>
                    <a:pt x="1350" y="25158"/>
                  </a:cubicBezTo>
                  <a:cubicBezTo>
                    <a:pt x="1083" y="25510"/>
                    <a:pt x="0" y="26058"/>
                    <a:pt x="73" y="26438"/>
                  </a:cubicBezTo>
                  <a:cubicBezTo>
                    <a:pt x="868" y="26593"/>
                    <a:pt x="1609" y="26419"/>
                    <a:pt x="2290" y="26739"/>
                  </a:cubicBezTo>
                  <a:cubicBezTo>
                    <a:pt x="2599" y="26881"/>
                    <a:pt x="2887" y="26973"/>
                    <a:pt x="3207" y="27087"/>
                  </a:cubicBezTo>
                  <a:cubicBezTo>
                    <a:pt x="3815" y="27302"/>
                    <a:pt x="4176" y="28015"/>
                    <a:pt x="4784" y="28150"/>
                  </a:cubicBezTo>
                  <a:cubicBezTo>
                    <a:pt x="4864" y="28168"/>
                    <a:pt x="4947" y="28175"/>
                    <a:pt x="5031" y="28175"/>
                  </a:cubicBezTo>
                  <a:cubicBezTo>
                    <a:pt x="5436" y="28175"/>
                    <a:pt x="5876" y="28002"/>
                    <a:pt x="6259" y="27995"/>
                  </a:cubicBezTo>
                  <a:cubicBezTo>
                    <a:pt x="6269" y="27995"/>
                    <a:pt x="6280" y="27995"/>
                    <a:pt x="6290" y="27995"/>
                  </a:cubicBezTo>
                  <a:cubicBezTo>
                    <a:pt x="6608" y="27995"/>
                    <a:pt x="6959" y="28124"/>
                    <a:pt x="7290" y="28124"/>
                  </a:cubicBezTo>
                  <a:cubicBezTo>
                    <a:pt x="7382" y="28124"/>
                    <a:pt x="7473" y="28114"/>
                    <a:pt x="7561" y="28088"/>
                  </a:cubicBezTo>
                  <a:cubicBezTo>
                    <a:pt x="7808" y="28015"/>
                    <a:pt x="7970" y="27894"/>
                    <a:pt x="8083" y="27727"/>
                  </a:cubicBezTo>
                  <a:cubicBezTo>
                    <a:pt x="8395" y="27334"/>
                    <a:pt x="8404" y="26739"/>
                    <a:pt x="8416" y="26240"/>
                  </a:cubicBezTo>
                  <a:cubicBezTo>
                    <a:pt x="8436" y="25583"/>
                    <a:pt x="8477" y="25397"/>
                    <a:pt x="9097" y="25109"/>
                  </a:cubicBezTo>
                  <a:cubicBezTo>
                    <a:pt x="9539" y="24890"/>
                    <a:pt x="9920" y="24683"/>
                    <a:pt x="10281" y="24363"/>
                  </a:cubicBezTo>
                  <a:cubicBezTo>
                    <a:pt x="10548" y="24148"/>
                    <a:pt x="11469" y="23714"/>
                    <a:pt x="11561" y="23435"/>
                  </a:cubicBezTo>
                  <a:cubicBezTo>
                    <a:pt x="11634" y="23208"/>
                    <a:pt x="11314" y="22766"/>
                    <a:pt x="11229" y="22531"/>
                  </a:cubicBezTo>
                  <a:cubicBezTo>
                    <a:pt x="10840" y="21530"/>
                    <a:pt x="10767" y="20715"/>
                    <a:pt x="11703" y="20155"/>
                  </a:cubicBezTo>
                  <a:cubicBezTo>
                    <a:pt x="12478" y="19693"/>
                    <a:pt x="13726" y="19332"/>
                    <a:pt x="13491" y="18165"/>
                  </a:cubicBezTo>
                  <a:cubicBezTo>
                    <a:pt x="13398" y="17711"/>
                    <a:pt x="13078" y="17342"/>
                    <a:pt x="12972" y="16876"/>
                  </a:cubicBezTo>
                  <a:cubicBezTo>
                    <a:pt x="12880" y="16422"/>
                    <a:pt x="12777" y="16041"/>
                    <a:pt x="12612" y="15607"/>
                  </a:cubicBezTo>
                  <a:cubicBezTo>
                    <a:pt x="12294" y="14761"/>
                    <a:pt x="12166" y="14577"/>
                    <a:pt x="12959" y="14577"/>
                  </a:cubicBezTo>
                  <a:cubicBezTo>
                    <a:pt x="12986" y="14577"/>
                    <a:pt x="13015" y="14577"/>
                    <a:pt x="13045" y="14578"/>
                  </a:cubicBezTo>
                  <a:cubicBezTo>
                    <a:pt x="13366" y="14584"/>
                    <a:pt x="13690" y="14590"/>
                    <a:pt x="14014" y="14590"/>
                  </a:cubicBezTo>
                  <a:cubicBezTo>
                    <a:pt x="14263" y="14590"/>
                    <a:pt x="14511" y="14586"/>
                    <a:pt x="14756" y="14578"/>
                  </a:cubicBezTo>
                  <a:cubicBezTo>
                    <a:pt x="14841" y="14310"/>
                    <a:pt x="15035" y="14091"/>
                    <a:pt x="15097" y="13824"/>
                  </a:cubicBezTo>
                  <a:cubicBezTo>
                    <a:pt x="15181" y="13528"/>
                    <a:pt x="15097" y="13134"/>
                    <a:pt x="15097" y="12826"/>
                  </a:cubicBezTo>
                  <a:cubicBezTo>
                    <a:pt x="15097" y="11987"/>
                    <a:pt x="15234" y="12093"/>
                    <a:pt x="15997" y="11792"/>
                  </a:cubicBezTo>
                  <a:cubicBezTo>
                    <a:pt x="17067" y="11371"/>
                    <a:pt x="17253" y="10155"/>
                    <a:pt x="17419" y="9133"/>
                  </a:cubicBezTo>
                  <a:cubicBezTo>
                    <a:pt x="17520" y="8432"/>
                    <a:pt x="17346" y="8140"/>
                    <a:pt x="17967" y="7791"/>
                  </a:cubicBezTo>
                  <a:cubicBezTo>
                    <a:pt x="18128" y="7698"/>
                    <a:pt x="18336" y="7625"/>
                    <a:pt x="18482" y="7491"/>
                  </a:cubicBezTo>
                  <a:cubicBezTo>
                    <a:pt x="18648" y="7337"/>
                    <a:pt x="18668" y="7077"/>
                    <a:pt x="18802" y="6936"/>
                  </a:cubicBezTo>
                  <a:cubicBezTo>
                    <a:pt x="18964" y="6770"/>
                    <a:pt x="19215" y="6709"/>
                    <a:pt x="19471" y="6615"/>
                  </a:cubicBezTo>
                  <a:cubicBezTo>
                    <a:pt x="20050" y="6409"/>
                    <a:pt x="22442" y="5915"/>
                    <a:pt x="21254" y="4832"/>
                  </a:cubicBezTo>
                  <a:cubicBezTo>
                    <a:pt x="20926" y="4519"/>
                    <a:pt x="20338" y="4759"/>
                    <a:pt x="20326" y="4171"/>
                  </a:cubicBezTo>
                  <a:cubicBezTo>
                    <a:pt x="20317" y="4046"/>
                    <a:pt x="20553" y="3750"/>
                    <a:pt x="20594" y="3604"/>
                  </a:cubicBezTo>
                  <a:cubicBezTo>
                    <a:pt x="20646" y="3376"/>
                    <a:pt x="20639" y="3150"/>
                    <a:pt x="20626" y="2923"/>
                  </a:cubicBezTo>
                  <a:cubicBezTo>
                    <a:pt x="20590" y="2922"/>
                    <a:pt x="20556" y="2922"/>
                    <a:pt x="20522" y="2922"/>
                  </a:cubicBezTo>
                  <a:cubicBezTo>
                    <a:pt x="20468" y="2922"/>
                    <a:pt x="20418" y="2922"/>
                    <a:pt x="20370" y="2922"/>
                  </a:cubicBezTo>
                  <a:cubicBezTo>
                    <a:pt x="20167" y="2922"/>
                    <a:pt x="20013" y="2909"/>
                    <a:pt x="19864" y="2768"/>
                  </a:cubicBezTo>
                  <a:cubicBezTo>
                    <a:pt x="19625" y="2553"/>
                    <a:pt x="19750" y="2334"/>
                    <a:pt x="19442" y="2213"/>
                  </a:cubicBezTo>
                  <a:cubicBezTo>
                    <a:pt x="19310" y="2163"/>
                    <a:pt x="19174" y="2143"/>
                    <a:pt x="19035" y="2143"/>
                  </a:cubicBezTo>
                  <a:cubicBezTo>
                    <a:pt x="18513" y="2143"/>
                    <a:pt x="17949" y="2419"/>
                    <a:pt x="17446" y="2419"/>
                  </a:cubicBezTo>
                  <a:cubicBezTo>
                    <a:pt x="17416" y="2419"/>
                    <a:pt x="17388" y="2418"/>
                    <a:pt x="17359" y="2416"/>
                  </a:cubicBezTo>
                  <a:cubicBezTo>
                    <a:pt x="16584" y="2367"/>
                    <a:pt x="16317" y="1921"/>
                    <a:pt x="15798" y="1447"/>
                  </a:cubicBezTo>
                  <a:cubicBezTo>
                    <a:pt x="15655" y="1314"/>
                    <a:pt x="15526" y="1271"/>
                    <a:pt x="15398" y="1271"/>
                  </a:cubicBezTo>
                  <a:cubicBezTo>
                    <a:pt x="15157" y="1271"/>
                    <a:pt x="14917" y="1425"/>
                    <a:pt x="14581" y="1425"/>
                  </a:cubicBezTo>
                  <a:cubicBezTo>
                    <a:pt x="14545" y="1425"/>
                    <a:pt x="14507" y="1423"/>
                    <a:pt x="14468" y="1419"/>
                  </a:cubicBezTo>
                  <a:cubicBezTo>
                    <a:pt x="13378" y="1293"/>
                    <a:pt x="14367" y="498"/>
                    <a:pt x="13767" y="64"/>
                  </a:cubicBezTo>
                  <a:cubicBezTo>
                    <a:pt x="13703" y="16"/>
                    <a:pt x="13518" y="0"/>
                    <a:pt x="13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73"/>
          <p:cNvSpPr txBox="1"/>
          <p:nvPr/>
        </p:nvSpPr>
        <p:spPr>
          <a:xfrm>
            <a:off x="478312" y="1196877"/>
            <a:ext cx="6664807" cy="3515011"/>
          </a:xfrm>
          <a:prstGeom prst="rect">
            <a:avLst/>
          </a:prstGeom>
          <a:noFill/>
          <a:ln>
            <a:noFill/>
          </a:ln>
        </p:spPr>
        <p:txBody>
          <a:bodyPr spcFirstLastPara="1" wrap="square" lIns="91425" tIns="91425" rIns="91425" bIns="91425" anchor="t" anchorCtr="0">
            <a:noAutofit/>
          </a:bodyPr>
          <a:lstStyle/>
          <a:p>
            <a:r>
              <a:rPr lang="en-US" sz="1600" dirty="0">
                <a:solidFill>
                  <a:schemeClr val="accent1">
                    <a:lumMod val="20000"/>
                    <a:lumOff val="80000"/>
                  </a:schemeClr>
                </a:solidFill>
              </a:rPr>
              <a:t>MFCC are the Mel Frequency Cepstral Coefficients</a:t>
            </a:r>
            <a:r>
              <a:rPr lang="en-US" sz="1600" dirty="0" smtClean="0">
                <a:solidFill>
                  <a:schemeClr val="accent1">
                    <a:lumMod val="20000"/>
                    <a:lumOff val="80000"/>
                  </a:schemeClr>
                </a:solidFill>
              </a:rPr>
              <a:t>.</a:t>
            </a:r>
          </a:p>
          <a:p>
            <a:r>
              <a:rPr lang="en-US" sz="1600" dirty="0" smtClean="0">
                <a:solidFill>
                  <a:schemeClr val="accent1">
                    <a:lumMod val="20000"/>
                    <a:lumOff val="80000"/>
                  </a:schemeClr>
                </a:solidFill>
              </a:rPr>
              <a:t> </a:t>
            </a:r>
            <a:endParaRPr lang="en-US" sz="1600" dirty="0">
              <a:solidFill>
                <a:schemeClr val="accent1">
                  <a:lumMod val="20000"/>
                  <a:lumOff val="80000"/>
                </a:schemeClr>
              </a:solidFill>
            </a:endParaRPr>
          </a:p>
          <a:p>
            <a:pPr marL="285750" indent="-285750">
              <a:buFont typeface="Arial" panose="020B0604020202020204" pitchFamily="34" charset="0"/>
              <a:buChar char="•"/>
            </a:pPr>
            <a:r>
              <a:rPr lang="en-US" sz="1600" dirty="0" smtClean="0">
                <a:solidFill>
                  <a:schemeClr val="accent1">
                    <a:lumMod val="20000"/>
                    <a:lumOff val="80000"/>
                  </a:schemeClr>
                </a:solidFill>
              </a:rPr>
              <a:t>Mel </a:t>
            </a:r>
            <a:r>
              <a:rPr lang="en-US" sz="1600" dirty="0">
                <a:solidFill>
                  <a:schemeClr val="accent1">
                    <a:lumMod val="20000"/>
                    <a:lumOff val="80000"/>
                  </a:schemeClr>
                </a:solidFill>
              </a:rPr>
              <a:t>Frequency Cepstral Coefficients (MFCC) is commonly used as feature extraction technique in speech recognition system such as the system which can be automatically recognize which is the task of recognition people from their voice</a:t>
            </a:r>
            <a:r>
              <a:rPr lang="en-US" sz="1600" dirty="0" smtClean="0">
                <a:solidFill>
                  <a:schemeClr val="accent1">
                    <a:lumMod val="20000"/>
                    <a:lumOff val="80000"/>
                  </a:schemeClr>
                </a:solidFill>
              </a:rPr>
              <a:t>.</a:t>
            </a:r>
          </a:p>
          <a:p>
            <a:pPr>
              <a:buNone/>
            </a:pPr>
            <a:endParaRPr lang="en-US" sz="1600" dirty="0">
              <a:solidFill>
                <a:schemeClr val="accent1">
                  <a:lumMod val="20000"/>
                  <a:lumOff val="80000"/>
                </a:schemeClr>
              </a:solidFill>
            </a:endParaRPr>
          </a:p>
          <a:p>
            <a:pPr marL="285750" indent="-285750">
              <a:buFont typeface="Arial" panose="020B0604020202020204" pitchFamily="34" charset="0"/>
              <a:buChar char="•"/>
            </a:pPr>
            <a:r>
              <a:rPr lang="en-IN" sz="1600" dirty="0">
                <a:solidFill>
                  <a:schemeClr val="accent1">
                    <a:lumMod val="20000"/>
                    <a:lumOff val="80000"/>
                  </a:schemeClr>
                </a:solidFill>
              </a:rPr>
              <a:t>The proposed system is base on the classification of MFCC coefficients obtained from speech signals</a:t>
            </a:r>
            <a:r>
              <a:rPr lang="en-IN" sz="1600" dirty="0" smtClean="0">
                <a:solidFill>
                  <a:schemeClr val="accent1">
                    <a:lumMod val="20000"/>
                    <a:lumOff val="80000"/>
                  </a:schemeClr>
                </a:solidFill>
              </a:rPr>
              <a:t>.</a:t>
            </a:r>
          </a:p>
          <a:p>
            <a:endParaRPr lang="en-IN" sz="1600" dirty="0">
              <a:solidFill>
                <a:schemeClr val="accent1">
                  <a:lumMod val="20000"/>
                  <a:lumOff val="80000"/>
                </a:schemeClr>
              </a:solidFill>
            </a:endParaRPr>
          </a:p>
          <a:p>
            <a:pPr marL="285750" indent="-285750">
              <a:buFont typeface="Arial" panose="020B0604020202020204" pitchFamily="34" charset="0"/>
              <a:buChar char="•"/>
            </a:pPr>
            <a:r>
              <a:rPr lang="en-IN" sz="1600" dirty="0">
                <a:solidFill>
                  <a:schemeClr val="accent1">
                    <a:lumMod val="20000"/>
                    <a:lumOff val="80000"/>
                  </a:schemeClr>
                </a:solidFill>
              </a:rPr>
              <a:t>The developed system is consisting of three processes:</a:t>
            </a:r>
          </a:p>
          <a:p>
            <a:pPr>
              <a:buNone/>
            </a:pPr>
            <a:r>
              <a:rPr lang="en-IN" sz="1600" dirty="0">
                <a:solidFill>
                  <a:schemeClr val="accent1">
                    <a:lumMod val="20000"/>
                    <a:lumOff val="80000"/>
                  </a:schemeClr>
                </a:solidFill>
              </a:rPr>
              <a:t>       1) Features Extraction            2)Training                 3)Matching</a:t>
            </a:r>
            <a:endParaRPr lang="en-US" sz="1600" dirty="0">
              <a:solidFill>
                <a:schemeClr val="accent1">
                  <a:lumMod val="20000"/>
                  <a:lumOff val="80000"/>
                </a:schemeClr>
              </a:solidFill>
            </a:endParaRPr>
          </a:p>
        </p:txBody>
      </p:sp>
      <p:cxnSp>
        <p:nvCxnSpPr>
          <p:cNvPr id="1186" name="Google Shape;1186;p73"/>
          <p:cNvCxnSpPr/>
          <p:nvPr/>
        </p:nvCxnSpPr>
        <p:spPr>
          <a:xfrm>
            <a:off x="4194050" y="1018658"/>
            <a:ext cx="7563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Virtual Graduation by Slidesgo">
  <a:themeElements>
    <a:clrScheme name="Simple Light">
      <a:dk1>
        <a:srgbClr val="E3F1EE"/>
      </a:dk1>
      <a:lt1>
        <a:srgbClr val="D1EEE8"/>
      </a:lt1>
      <a:dk2>
        <a:srgbClr val="A8E0D4"/>
      </a:dk2>
      <a:lt2>
        <a:srgbClr val="20124D"/>
      </a:lt2>
      <a:accent1>
        <a:srgbClr val="3F1762"/>
      </a:accent1>
      <a:accent2>
        <a:srgbClr val="7C49A8"/>
      </a:accent2>
      <a:accent3>
        <a:srgbClr val="F79748"/>
      </a:accent3>
      <a:accent4>
        <a:srgbClr val="FFAE64"/>
      </a:accent4>
      <a:accent5>
        <a:srgbClr val="CE2438"/>
      </a:accent5>
      <a:accent6>
        <a:srgbClr val="EA5C5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igh School Virtual Graduation by Slidesgo">
  <a:themeElements>
    <a:clrScheme name="Simple Light">
      <a:dk1>
        <a:srgbClr val="342649"/>
      </a:dk1>
      <a:lt1>
        <a:srgbClr val="4B3CAF"/>
      </a:lt1>
      <a:dk2>
        <a:srgbClr val="6E5BF1"/>
      </a:dk2>
      <a:lt2>
        <a:srgbClr val="8278F8"/>
      </a:lt2>
      <a:accent1>
        <a:srgbClr val="FFA000"/>
      </a:accent1>
      <a:accent2>
        <a:srgbClr val="FCC871"/>
      </a:accent2>
      <a:accent3>
        <a:srgbClr val="FDFDFD"/>
      </a:accent3>
      <a:accent4>
        <a:srgbClr val="493D5C"/>
      </a:accent4>
      <a:accent5>
        <a:srgbClr val="E7E5FF"/>
      </a:accent5>
      <a:accent6>
        <a:srgbClr val="DEDAFF"/>
      </a:accent6>
      <a:hlink>
        <a:srgbClr val="FDFDF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891</Words>
  <Application>Microsoft Office PowerPoint</Application>
  <PresentationFormat>On-screen Show (16:9)</PresentationFormat>
  <Paragraphs>81</Paragraphs>
  <Slides>22</Slides>
  <Notes>10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Times New Roman</vt:lpstr>
      <vt:lpstr>Arial</vt:lpstr>
      <vt:lpstr>Roboto Slab Regular</vt:lpstr>
      <vt:lpstr>Changa One</vt:lpstr>
      <vt:lpstr>Roboto Condensed</vt:lpstr>
      <vt:lpstr>Bebas Neue</vt:lpstr>
      <vt:lpstr>Chau Philomene One</vt:lpstr>
      <vt:lpstr>Arial Narrow</vt:lpstr>
      <vt:lpstr>Abel</vt:lpstr>
      <vt:lpstr>Antic Slab</vt:lpstr>
      <vt:lpstr>Calibri</vt:lpstr>
      <vt:lpstr>Virtual Graduation by Slidesgo</vt:lpstr>
      <vt:lpstr>High School Virtual Graduation by Slidesgo</vt:lpstr>
      <vt:lpstr>Voice Recognition using MFCC and GMM</vt:lpstr>
      <vt:lpstr>Content</vt:lpstr>
      <vt:lpstr>INTRODUCTION</vt:lpstr>
      <vt:lpstr>Problem Statement</vt:lpstr>
      <vt:lpstr>TECHNOLOGY</vt:lpstr>
      <vt:lpstr>System Architecture </vt:lpstr>
      <vt:lpstr>Literature  I Review </vt:lpstr>
      <vt:lpstr>Speaker Recognition- Identifying People by their Voices by George R Doddington </vt:lpstr>
      <vt:lpstr>Mel frequency Cepstral Coefficient(MFCC)</vt:lpstr>
      <vt:lpstr>Features Extraction</vt:lpstr>
      <vt:lpstr>Training</vt:lpstr>
      <vt:lpstr>In matching process the system authenticate the registered person by matching the current voice sample to the stored voice samples in the database.  It recalculates the log probability of voice and compares it to previously stored value. The log probability equal to the stored value provides access to the entire speaker.   </vt:lpstr>
      <vt:lpstr>A Gaussian mixture model is a probabilistic model that assumes all the data points are generated from a mixture of a finite number of Gaussian distributions with unknown parameters. One can think of mixture models as generalizing k-means clustering to incorporate information about the covariance structure of the data as well as the centers of the latent Gaussians.  Speaker database: The speaker models are stored here.   Decision logic: It makes the final decision about the identity of the speaker </vt:lpstr>
      <vt:lpstr> GUI Speaker Recognition System</vt:lpstr>
      <vt:lpstr>Model Training</vt:lpstr>
      <vt:lpstr> GUI Enrolment</vt:lpstr>
      <vt:lpstr>Perform Recognition</vt:lpstr>
      <vt:lpstr>Perform Recognition</vt:lpstr>
      <vt:lpstr>Perform Recognition</vt:lpstr>
      <vt:lpstr>The speaker recognition that includes various methods of features extraction and model training mainly focused on MFCC and GMM.  Recognition of speakers is a multidisciplinary biometrics branch that can be used to classify and validate speakers to protect sensitive information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Recognition using MFCC and GMM</dc:title>
  <cp:lastModifiedBy>shubham</cp:lastModifiedBy>
  <cp:revision>38</cp:revision>
  <dcterms:modified xsi:type="dcterms:W3CDTF">2020-05-25T13:37:20Z</dcterms:modified>
</cp:coreProperties>
</file>