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15ACD-63D2-456D-AC13-1A05B752A25C}" v="2673" dt="2020-01-22T07:07:4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Roguelike RPG </a:t>
            </a:r>
            <a:r>
              <a:rPr lang="en-US" dirty="0" err="1">
                <a:cs typeface="Calibri Light"/>
              </a:rPr>
              <a:t>на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PyGame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</a:t>
            </a:r>
            <a:r>
              <a:rPr lang="en-US" dirty="0" err="1">
                <a:cs typeface="Calibri"/>
              </a:rPr>
              <a:t>Ковалёв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Кирилл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77A9-2B0A-41AE-9B99-AA62A7AE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5518"/>
          </a:xfrm>
        </p:spPr>
        <p:txBody>
          <a:bodyPr>
            <a:normAutofit fontScale="90000"/>
          </a:bodyPr>
          <a:lstStyle/>
          <a:p>
            <a:r>
              <a:rPr lang="en-US" sz="3000" dirty="0" err="1">
                <a:cs typeface="Calibri Light"/>
              </a:rPr>
              <a:t>Идея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проекта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заключалась</a:t>
            </a:r>
            <a:r>
              <a:rPr lang="en-US" sz="3000" dirty="0">
                <a:cs typeface="Calibri Light"/>
              </a:rPr>
              <a:t> в </a:t>
            </a:r>
            <a:r>
              <a:rPr lang="en-US" sz="3000" dirty="0" err="1">
                <a:cs typeface="Calibri Light"/>
              </a:rPr>
              <a:t>создании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классической</a:t>
            </a:r>
            <a:r>
              <a:rPr lang="en-US" sz="3000" dirty="0">
                <a:cs typeface="Calibri Light"/>
              </a:rPr>
              <a:t> roguelike RPG, с </a:t>
            </a:r>
            <a:r>
              <a:rPr lang="en-US" sz="3000" dirty="0" err="1">
                <a:cs typeface="Calibri Light"/>
              </a:rPr>
              <a:t>использованием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возможностей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библиотеки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Pygame</a:t>
            </a:r>
            <a:r>
              <a:rPr lang="en-US" sz="3000" dirty="0">
                <a:cs typeface="Calibri Light"/>
              </a:rPr>
              <a:t>.</a:t>
            </a:r>
            <a:br>
              <a:rPr lang="en-US" sz="3000" dirty="0">
                <a:cs typeface="Calibri Light"/>
              </a:rPr>
            </a:br>
            <a:br>
              <a:rPr lang="en-US" sz="3000" dirty="0">
                <a:cs typeface="Calibri Light"/>
              </a:rPr>
            </a:br>
            <a:r>
              <a:rPr lang="en-US" sz="3000" dirty="0" err="1">
                <a:cs typeface="Calibri Light"/>
              </a:rPr>
              <a:t>Целью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игры</a:t>
            </a:r>
            <a:r>
              <a:rPr lang="en-US" sz="3000" dirty="0">
                <a:cs typeface="Calibri Light"/>
              </a:rPr>
              <a:t>, </a:t>
            </a:r>
            <a:r>
              <a:rPr lang="en-US" sz="3000" dirty="0" err="1">
                <a:cs typeface="Calibri Light"/>
              </a:rPr>
              <a:t>как</a:t>
            </a:r>
            <a:r>
              <a:rPr lang="en-US" sz="3000" dirty="0">
                <a:cs typeface="Calibri Light"/>
              </a:rPr>
              <a:t> и </a:t>
            </a:r>
            <a:r>
              <a:rPr lang="en-US" sz="3000" dirty="0" err="1">
                <a:cs typeface="Calibri Light"/>
              </a:rPr>
              <a:t>во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всех</a:t>
            </a:r>
            <a:r>
              <a:rPr lang="en-US" sz="3000" dirty="0">
                <a:cs typeface="Calibri Light"/>
              </a:rPr>
              <a:t> RPG, </a:t>
            </a:r>
            <a:r>
              <a:rPr lang="en-US" sz="3000" dirty="0" err="1">
                <a:cs typeface="Calibri Light"/>
              </a:rPr>
              <a:t>является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исследование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игрового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мира</a:t>
            </a:r>
            <a:r>
              <a:rPr lang="en-US" sz="3000" dirty="0">
                <a:cs typeface="Calibri Light"/>
              </a:rPr>
              <a:t> и </a:t>
            </a:r>
            <a:r>
              <a:rPr lang="en-US" sz="3000" dirty="0" err="1">
                <a:cs typeface="Calibri Light"/>
              </a:rPr>
              <a:t>взаимодействие</a:t>
            </a:r>
            <a:r>
              <a:rPr lang="en-US" sz="3000" dirty="0">
                <a:cs typeface="Calibri Light"/>
              </a:rPr>
              <a:t> с </a:t>
            </a:r>
            <a:r>
              <a:rPr lang="en-US" sz="3000" dirty="0" err="1">
                <a:cs typeface="Calibri Light"/>
              </a:rPr>
              <a:t>ним</a:t>
            </a:r>
            <a:r>
              <a:rPr lang="en-US" sz="3000" dirty="0">
                <a:cs typeface="Calibri Light"/>
              </a:rPr>
              <a:t>, </a:t>
            </a:r>
            <a:r>
              <a:rPr lang="en-US" sz="3000" dirty="0" err="1">
                <a:cs typeface="Calibri Light"/>
              </a:rPr>
              <a:t>для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этого</a:t>
            </a:r>
            <a:r>
              <a:rPr lang="en-US" sz="3000" dirty="0">
                <a:cs typeface="Calibri Light"/>
              </a:rPr>
              <a:t> в </a:t>
            </a:r>
            <a:r>
              <a:rPr lang="en-US" sz="3000" dirty="0" err="1">
                <a:cs typeface="Calibri Light"/>
              </a:rPr>
              <a:t>игре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реализованы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возможности</a:t>
            </a:r>
            <a:r>
              <a:rPr lang="en-US" sz="3000" dirty="0">
                <a:cs typeface="Calibri Light"/>
              </a:rPr>
              <a:t> </a:t>
            </a:r>
            <a:r>
              <a:rPr lang="en-US" sz="3000" dirty="0" err="1">
                <a:cs typeface="Calibri Light"/>
              </a:rPr>
              <a:t>получать</a:t>
            </a:r>
            <a:r>
              <a:rPr lang="en-US" sz="3000" dirty="0">
                <a:cs typeface="Calibri Light"/>
              </a:rPr>
              <a:t> и </a:t>
            </a:r>
            <a:r>
              <a:rPr lang="en-US" sz="3000" dirty="0" err="1">
                <a:cs typeface="Calibri Light"/>
              </a:rPr>
              <a:t>выполнять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задания</a:t>
            </a:r>
            <a:r>
              <a:rPr lang="en-US" sz="3000" dirty="0">
                <a:cs typeface="Calibri Light"/>
              </a:rPr>
              <a:t>, </a:t>
            </a:r>
            <a:r>
              <a:rPr lang="en-US" sz="3000" dirty="0" err="1">
                <a:cs typeface="Calibri Light"/>
              </a:rPr>
              <a:t>находить</a:t>
            </a:r>
            <a:r>
              <a:rPr lang="en-US" sz="3000" dirty="0">
                <a:cs typeface="Calibri Light"/>
              </a:rPr>
              <a:t> и </a:t>
            </a:r>
            <a:r>
              <a:rPr lang="en-US" sz="3000" dirty="0" err="1">
                <a:cs typeface="Calibri Light"/>
              </a:rPr>
              <a:t>использовать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предметы</a:t>
            </a:r>
            <a:r>
              <a:rPr lang="en-US" sz="3000" dirty="0">
                <a:cs typeface="Calibri Light"/>
              </a:rPr>
              <a:t>, </a:t>
            </a:r>
            <a:r>
              <a:rPr lang="en-US" sz="3000" dirty="0" err="1">
                <a:cs typeface="Calibri Light"/>
              </a:rPr>
              <a:t>сражаться</a:t>
            </a:r>
            <a:r>
              <a:rPr lang="en-US" sz="3000" dirty="0">
                <a:cs typeface="Calibri Light"/>
              </a:rPr>
              <a:t> с </a:t>
            </a:r>
            <a:r>
              <a:rPr lang="en-US" sz="3000" dirty="0" err="1">
                <a:cs typeface="Calibri Light"/>
              </a:rPr>
              <a:t>врагами</a:t>
            </a:r>
            <a:r>
              <a:rPr lang="en-US" sz="3000" dirty="0">
                <a:cs typeface="Calibri Light"/>
              </a:rPr>
              <a:t> и </a:t>
            </a:r>
            <a:r>
              <a:rPr lang="en-US" sz="3000" dirty="0" err="1">
                <a:cs typeface="Calibri Light"/>
              </a:rPr>
              <a:t>исследовать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игровую</a:t>
            </a:r>
            <a:r>
              <a:rPr lang="en-US" sz="3000" dirty="0">
                <a:cs typeface="Calibri Light"/>
              </a:rPr>
              <a:t> </a:t>
            </a:r>
            <a:r>
              <a:rPr lang="en-US" sz="3000" dirty="0" err="1">
                <a:cs typeface="Calibri Light"/>
              </a:rPr>
              <a:t>локацию</a:t>
            </a:r>
            <a:r>
              <a:rPr lang="en-US" sz="3000" dirty="0">
                <a:cs typeface="Calibri Light"/>
              </a:rPr>
              <a:t>.</a:t>
            </a:r>
            <a:br>
              <a:rPr lang="en-US" sz="3000" dirty="0">
                <a:cs typeface="Calibri Light"/>
              </a:rPr>
            </a:br>
            <a:br>
              <a:rPr lang="en-US" sz="3000" dirty="0">
                <a:cs typeface="Calibri Light"/>
              </a:rPr>
            </a:br>
            <a:br>
              <a:rPr lang="en-US" sz="3000" dirty="0">
                <a:cs typeface="Calibri Light"/>
              </a:rPr>
            </a:br>
            <a:endParaRPr lang="en-US" sz="3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940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9A5-EBE4-4575-B42C-85683B81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8040"/>
          </a:xfrm>
        </p:spPr>
        <p:txBody>
          <a:bodyPr/>
          <a:lstStyle/>
          <a:p>
            <a:r>
              <a:rPr lang="en-US" sz="2700" dirty="0" err="1">
                <a:cs typeface="Calibri Light"/>
              </a:rPr>
              <a:t>Все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сущности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игры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представлены</a:t>
            </a:r>
            <a:r>
              <a:rPr lang="en-US" sz="2700" dirty="0">
                <a:cs typeface="Calibri Light"/>
              </a:rPr>
              <a:t> в </a:t>
            </a:r>
            <a:r>
              <a:rPr lang="en-US" sz="2700" dirty="0" err="1">
                <a:cs typeface="Calibri Light"/>
              </a:rPr>
              <a:t>виде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наследников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класса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GameObject</a:t>
            </a:r>
            <a:r>
              <a:rPr lang="en-US" sz="2700" dirty="0">
                <a:cs typeface="Calibri Light"/>
              </a:rPr>
              <a:t>, </a:t>
            </a:r>
            <a:r>
              <a:rPr lang="en-US" sz="2700" dirty="0" err="1">
                <a:cs typeface="Calibri Light"/>
              </a:rPr>
              <a:t>который</a:t>
            </a:r>
            <a:r>
              <a:rPr lang="en-US" sz="2700" dirty="0">
                <a:cs typeface="Calibri Light"/>
              </a:rPr>
              <a:t>, в </a:t>
            </a:r>
            <a:r>
              <a:rPr lang="en-US" sz="2700" dirty="0" err="1">
                <a:cs typeface="Calibri Light"/>
              </a:rPr>
              <a:t>свою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очередь</a:t>
            </a:r>
            <a:r>
              <a:rPr lang="en-US" sz="2700" dirty="0">
                <a:cs typeface="Calibri Light"/>
              </a:rPr>
              <a:t>, </a:t>
            </a:r>
            <a:r>
              <a:rPr lang="en-US" sz="2700" dirty="0" err="1">
                <a:cs typeface="Calibri Light"/>
              </a:rPr>
              <a:t>является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наследником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класса</a:t>
            </a:r>
            <a:r>
              <a:rPr lang="en-US" sz="2700" dirty="0">
                <a:cs typeface="Calibri Light"/>
              </a:rPr>
              <a:t> Sprite </a:t>
            </a:r>
            <a:r>
              <a:rPr lang="en-US" sz="2700" dirty="0" err="1">
                <a:cs typeface="Calibri Light"/>
              </a:rPr>
              <a:t>модуля</a:t>
            </a:r>
            <a:r>
              <a:rPr lang="en-US" sz="2700" dirty="0">
                <a:cs typeface="Calibri Light"/>
              </a:rPr>
              <a:t> sprite </a:t>
            </a:r>
            <a:r>
              <a:rPr lang="en-US" sz="2700" dirty="0" err="1">
                <a:cs typeface="Calibri Light"/>
              </a:rPr>
              <a:t>библиотеки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PyGame</a:t>
            </a:r>
            <a:r>
              <a:rPr lang="en-US" sz="2700" dirty="0">
                <a:cs typeface="Calibri Light"/>
              </a:rPr>
              <a:t>. </a:t>
            </a:r>
            <a:r>
              <a:rPr lang="en-US" sz="2700" dirty="0" err="1">
                <a:cs typeface="Calibri Light"/>
              </a:rPr>
              <a:t>За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счёт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этого</a:t>
            </a:r>
            <a:r>
              <a:rPr lang="en-US" sz="2700" dirty="0">
                <a:cs typeface="Calibri Light"/>
              </a:rPr>
              <a:t> в </a:t>
            </a:r>
            <a:r>
              <a:rPr lang="en-US" sz="2700" dirty="0" err="1">
                <a:cs typeface="Calibri Light"/>
              </a:rPr>
              <a:t>игре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довольно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просто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реализовано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распознание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столкновений</a:t>
            </a:r>
            <a:r>
              <a:rPr lang="en-US" sz="2700" dirty="0">
                <a:cs typeface="Calibri Light"/>
              </a:rPr>
              <a:t> и </a:t>
            </a:r>
            <a:r>
              <a:rPr lang="en-US" sz="2700" dirty="0" err="1">
                <a:cs typeface="Calibri Light"/>
              </a:rPr>
              <a:t>других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взаимодействий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объектов</a:t>
            </a:r>
            <a:r>
              <a:rPr lang="en-US" sz="2700" dirty="0">
                <a:cs typeface="Calibri Light"/>
              </a:rPr>
              <a:t>, </a:t>
            </a:r>
            <a:r>
              <a:rPr lang="en-US" sz="2700" dirty="0" err="1">
                <a:cs typeface="Calibri Light"/>
              </a:rPr>
              <a:t>ведь</a:t>
            </a:r>
            <a:r>
              <a:rPr lang="en-US" sz="2700" dirty="0">
                <a:cs typeface="Calibri Light"/>
              </a:rPr>
              <a:t> в </a:t>
            </a:r>
            <a:r>
              <a:rPr lang="en-US" sz="2700" dirty="0" err="1">
                <a:cs typeface="Calibri Light"/>
              </a:rPr>
              <a:t>модуле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pygame.sprite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уже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есть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встроенные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методы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для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работы</a:t>
            </a:r>
            <a:r>
              <a:rPr lang="en-US" sz="2700" dirty="0">
                <a:cs typeface="Calibri Light"/>
              </a:rPr>
              <a:t> с </a:t>
            </a:r>
            <a:r>
              <a:rPr lang="en-US" sz="2700" dirty="0" err="1">
                <a:cs typeface="Calibri Light"/>
              </a:rPr>
              <a:t>ними</a:t>
            </a:r>
            <a:r>
              <a:rPr lang="en-US" sz="2700" dirty="0"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4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1D01-578B-4D05-AE7D-E9B9204A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72176"/>
          </a:xfrm>
        </p:spPr>
        <p:txBody>
          <a:bodyPr>
            <a:normAutofit/>
          </a:bodyPr>
          <a:lstStyle/>
          <a:p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реализации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проекта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были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использованы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следующие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модули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библиотеки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Pygame</a:t>
            </a:r>
            <a:r>
              <a:rPr lang="en-US" sz="2700" dirty="0">
                <a:ea typeface="+mj-lt"/>
                <a:cs typeface="+mj-lt"/>
              </a:rPr>
              <a:t>:</a:t>
            </a: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    • time (</a:t>
            </a:r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работы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со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временем</a:t>
            </a:r>
            <a:r>
              <a:rPr lang="en-US" sz="2700" dirty="0">
                <a:ea typeface="+mj-lt"/>
                <a:cs typeface="+mj-lt"/>
              </a:rPr>
              <a:t>) </a:t>
            </a:r>
            <a:br>
              <a:rPr lang="en-US" dirty="0"/>
            </a:br>
            <a:r>
              <a:rPr lang="en-US" sz="2700" dirty="0">
                <a:ea typeface="+mj-lt"/>
                <a:cs typeface="+mj-lt"/>
              </a:rPr>
              <a:t>    • font (</a:t>
            </a:r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работы</a:t>
            </a:r>
            <a:r>
              <a:rPr lang="en-US" sz="2700" dirty="0">
                <a:ea typeface="+mj-lt"/>
                <a:cs typeface="+mj-lt"/>
              </a:rPr>
              <a:t> с </a:t>
            </a:r>
            <a:r>
              <a:rPr lang="en-US" sz="2700" dirty="0" err="1">
                <a:ea typeface="+mj-lt"/>
                <a:cs typeface="+mj-lt"/>
              </a:rPr>
              <a:t>шрифтами</a:t>
            </a:r>
            <a:r>
              <a:rPr lang="en-US" sz="2700" dirty="0">
                <a:ea typeface="+mj-lt"/>
                <a:cs typeface="+mj-lt"/>
              </a:rPr>
              <a:t>) </a:t>
            </a: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    • Sprite и </a:t>
            </a:r>
            <a:r>
              <a:rPr lang="en-US" sz="2700" dirty="0" err="1">
                <a:ea typeface="+mj-lt"/>
                <a:cs typeface="+mj-lt"/>
              </a:rPr>
              <a:t>rect</a:t>
            </a:r>
            <a:r>
              <a:rPr lang="en-US" sz="2700" dirty="0">
                <a:ea typeface="+mj-lt"/>
                <a:cs typeface="+mj-lt"/>
              </a:rPr>
              <a:t>(</a:t>
            </a:r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работы</a:t>
            </a:r>
            <a:r>
              <a:rPr lang="en-US" sz="2700" dirty="0">
                <a:ea typeface="+mj-lt"/>
                <a:cs typeface="+mj-lt"/>
              </a:rPr>
              <a:t> с </a:t>
            </a:r>
            <a:r>
              <a:rPr lang="en-US" sz="2700" dirty="0" err="1">
                <a:ea typeface="+mj-lt"/>
                <a:cs typeface="+mj-lt"/>
              </a:rPr>
              <a:t>игровыми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объектами</a:t>
            </a:r>
            <a:r>
              <a:rPr lang="en-US" sz="2700" dirty="0">
                <a:ea typeface="+mj-lt"/>
                <a:cs typeface="+mj-lt"/>
              </a:rPr>
              <a:t>) </a:t>
            </a: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    • event(</a:t>
            </a:r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взаимодействия</a:t>
            </a:r>
            <a:r>
              <a:rPr lang="en-US" sz="2700" dirty="0">
                <a:ea typeface="+mj-lt"/>
                <a:cs typeface="+mj-lt"/>
              </a:rPr>
              <a:t> с </a:t>
            </a:r>
            <a:r>
              <a:rPr lang="en-US" sz="2700" dirty="0" err="1">
                <a:ea typeface="+mj-lt"/>
                <a:cs typeface="+mj-lt"/>
              </a:rPr>
              <a:t>пользовательским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вводом</a:t>
            </a:r>
            <a:r>
              <a:rPr lang="en-US" sz="2700" dirty="0">
                <a:ea typeface="+mj-lt"/>
                <a:cs typeface="+mj-lt"/>
              </a:rPr>
              <a:t>) </a:t>
            </a: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    • mouse(</a:t>
            </a:r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работы</a:t>
            </a:r>
            <a:r>
              <a:rPr lang="en-US" sz="2700" dirty="0">
                <a:ea typeface="+mj-lt"/>
                <a:cs typeface="+mj-lt"/>
              </a:rPr>
              <a:t> с </a:t>
            </a:r>
            <a:r>
              <a:rPr lang="en-US" sz="2700" dirty="0" err="1">
                <a:ea typeface="+mj-lt"/>
                <a:cs typeface="+mj-lt"/>
              </a:rPr>
              <a:t>курсором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мыши</a:t>
            </a:r>
            <a:r>
              <a:rPr lang="en-US" sz="2700" dirty="0">
                <a:ea typeface="+mj-lt"/>
                <a:cs typeface="+mj-lt"/>
              </a:rPr>
              <a:t>) </a:t>
            </a: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    • transform(</a:t>
            </a:r>
            <a:r>
              <a:rPr lang="en-US" sz="2700" dirty="0" err="1">
                <a:ea typeface="+mj-lt"/>
                <a:cs typeface="+mj-lt"/>
              </a:rPr>
              <a:t>для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обработки</a:t>
            </a:r>
            <a:r>
              <a:rPr lang="en-US" sz="2700" dirty="0">
                <a:ea typeface="+mj-lt"/>
                <a:cs typeface="+mj-lt"/>
              </a:rPr>
              <a:t> </a:t>
            </a:r>
            <a:r>
              <a:rPr lang="en-US" sz="2700" dirty="0" err="1">
                <a:ea typeface="+mj-lt"/>
                <a:cs typeface="+mj-lt"/>
              </a:rPr>
              <a:t>спрайтов</a:t>
            </a:r>
            <a:r>
              <a:rPr lang="en-US" sz="2700" dirty="0">
                <a:ea typeface="+mj-lt"/>
                <a:cs typeface="+mj-lt"/>
              </a:rPr>
              <a:t>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0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A521-FF45-4E35-B9FC-7D453B7C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165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Архитектура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файлов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проекта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E4F3B-8908-46B9-9655-65AF4B7FEFA6}"/>
              </a:ext>
            </a:extLst>
          </p:cNvPr>
          <p:cNvSpPr txBox="1"/>
          <p:nvPr/>
        </p:nvSpPr>
        <p:spPr>
          <a:xfrm>
            <a:off x="5737514" y="1711036"/>
            <a:ext cx="72563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cs typeface="Calibri"/>
              </a:rPr>
              <a:t>RPG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148D-0C84-4D4A-A38A-DC59293BABEF}"/>
              </a:ext>
            </a:extLst>
          </p:cNvPr>
          <p:cNvSpPr txBox="1"/>
          <p:nvPr/>
        </p:nvSpPr>
        <p:spPr>
          <a:xfrm>
            <a:off x="3529445" y="2481695"/>
            <a:ext cx="1123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9ED2-F52C-40FB-8969-D3539E63133F}"/>
              </a:ext>
            </a:extLst>
          </p:cNvPr>
          <p:cNvSpPr txBox="1"/>
          <p:nvPr/>
        </p:nvSpPr>
        <p:spPr>
          <a:xfrm>
            <a:off x="7542934" y="2520661"/>
            <a:ext cx="803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scripts</a:t>
            </a:r>
          </a:p>
          <a:p>
            <a:pPr algn="l"/>
            <a:endParaRPr lang="en-US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3921D-7930-4D68-9929-DEA16E067420}"/>
              </a:ext>
            </a:extLst>
          </p:cNvPr>
          <p:cNvCxnSpPr/>
          <p:nvPr/>
        </p:nvCxnSpPr>
        <p:spPr>
          <a:xfrm flipH="1">
            <a:off x="4405745" y="2062595"/>
            <a:ext cx="1250373" cy="3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879E5D-16F8-44E8-93BD-D9A019A583C7}"/>
              </a:ext>
            </a:extLst>
          </p:cNvPr>
          <p:cNvCxnSpPr>
            <a:cxnSpLocks/>
          </p:cNvCxnSpPr>
          <p:nvPr/>
        </p:nvCxnSpPr>
        <p:spPr>
          <a:xfrm>
            <a:off x="6435436" y="2027958"/>
            <a:ext cx="1295399" cy="41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D3A3DE-37B1-4B03-AA8D-13D3B2997586}"/>
              </a:ext>
            </a:extLst>
          </p:cNvPr>
          <p:cNvSpPr txBox="1"/>
          <p:nvPr/>
        </p:nvSpPr>
        <p:spPr>
          <a:xfrm>
            <a:off x="5386820" y="2486025"/>
            <a:ext cx="1409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__main__.py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2CF1-BE91-4180-ABA6-380D0521A01E}"/>
              </a:ext>
            </a:extLst>
          </p:cNvPr>
          <p:cNvCxnSpPr/>
          <p:nvPr/>
        </p:nvCxnSpPr>
        <p:spPr>
          <a:xfrm flipH="1">
            <a:off x="6094268" y="2131869"/>
            <a:ext cx="3464" cy="42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82B100-57B7-413E-B01E-6EC100BC9F23}"/>
              </a:ext>
            </a:extLst>
          </p:cNvPr>
          <p:cNvSpPr txBox="1"/>
          <p:nvPr/>
        </p:nvSpPr>
        <p:spPr>
          <a:xfrm>
            <a:off x="3620365" y="3282662"/>
            <a:ext cx="80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sprites</a:t>
            </a:r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11DC3-CE48-4FF3-A06A-556DFD4B7801}"/>
              </a:ext>
            </a:extLst>
          </p:cNvPr>
          <p:cNvSpPr txBox="1"/>
          <p:nvPr/>
        </p:nvSpPr>
        <p:spPr>
          <a:xfrm>
            <a:off x="1762991" y="328699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level_maps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D3618-B0EC-407F-B039-C2375199959D}"/>
              </a:ext>
            </a:extLst>
          </p:cNvPr>
          <p:cNvSpPr txBox="1"/>
          <p:nvPr/>
        </p:nvSpPr>
        <p:spPr>
          <a:xfrm>
            <a:off x="5118389" y="3291320"/>
            <a:ext cx="6736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fonts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7F5076-1271-4CF6-B21C-C3BEDC492D88}"/>
              </a:ext>
            </a:extLst>
          </p:cNvPr>
          <p:cNvCxnSpPr/>
          <p:nvPr/>
        </p:nvCxnSpPr>
        <p:spPr>
          <a:xfrm flipH="1">
            <a:off x="2795154" y="2763982"/>
            <a:ext cx="739487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6D5047-EB76-4C91-BC27-FB824B83439F}"/>
              </a:ext>
            </a:extLst>
          </p:cNvPr>
          <p:cNvCxnSpPr>
            <a:cxnSpLocks/>
          </p:cNvCxnSpPr>
          <p:nvPr/>
        </p:nvCxnSpPr>
        <p:spPr>
          <a:xfrm flipH="1">
            <a:off x="4024743" y="2833254"/>
            <a:ext cx="3465" cy="44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9BE6A-1BA9-4A8D-98BD-6A7BBC4ACFC4}"/>
              </a:ext>
            </a:extLst>
          </p:cNvPr>
          <p:cNvCxnSpPr>
            <a:cxnSpLocks/>
          </p:cNvCxnSpPr>
          <p:nvPr/>
        </p:nvCxnSpPr>
        <p:spPr>
          <a:xfrm>
            <a:off x="4668982" y="2763982"/>
            <a:ext cx="758536" cy="48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2952-4E66-42FC-B703-AA31AAC3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3925"/>
          </a:xfrm>
        </p:spPr>
        <p:txBody>
          <a:bodyPr>
            <a:normAutofit fontScale="90000"/>
          </a:bodyPr>
          <a:lstStyle/>
          <a:p>
            <a:r>
              <a:rPr lang="en-US" sz="2700" dirty="0" err="1">
                <a:cs typeface="Calibri Light"/>
              </a:rPr>
              <a:t>Данный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проект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имеет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огромный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потенциал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для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развития</a:t>
            </a:r>
            <a:r>
              <a:rPr lang="en-US" sz="2700" dirty="0">
                <a:cs typeface="Calibri Light"/>
              </a:rPr>
              <a:t>, </a:t>
            </a:r>
            <a:r>
              <a:rPr lang="en-US" sz="2700" dirty="0" err="1">
                <a:cs typeface="Calibri Light"/>
              </a:rPr>
              <a:t>ведь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чем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более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насыщенный</a:t>
            </a:r>
            <a:r>
              <a:rPr lang="en-US" sz="2700" dirty="0">
                <a:cs typeface="Calibri Light"/>
              </a:rPr>
              <a:t> и </a:t>
            </a:r>
            <a:r>
              <a:rPr lang="en-US" sz="2700" dirty="0" err="1">
                <a:cs typeface="Calibri Light"/>
              </a:rPr>
              <a:t>наполненный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мир</a:t>
            </a:r>
            <a:r>
              <a:rPr lang="en-US" sz="2700" dirty="0">
                <a:cs typeface="Calibri Light"/>
              </a:rPr>
              <a:t> RPG, </a:t>
            </a:r>
            <a:r>
              <a:rPr lang="en-US" sz="2700" dirty="0" err="1">
                <a:cs typeface="Calibri Light"/>
              </a:rPr>
              <a:t>тем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она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интересней</a:t>
            </a:r>
            <a:r>
              <a:rPr lang="en-US" sz="2700" dirty="0">
                <a:cs typeface="Calibri Light"/>
              </a:rPr>
              <a:t>. </a:t>
            </a:r>
            <a:r>
              <a:rPr lang="en-US" sz="2700" dirty="0" err="1">
                <a:cs typeface="Calibri Light"/>
              </a:rPr>
              <a:t>Проект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будет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развиваться</a:t>
            </a:r>
            <a:r>
              <a:rPr lang="en-US" sz="2700" dirty="0">
                <a:cs typeface="Calibri Light"/>
              </a:rPr>
              <a:t> и </a:t>
            </a:r>
            <a:r>
              <a:rPr lang="en-US" sz="2700" dirty="0" err="1">
                <a:cs typeface="Calibri Light"/>
              </a:rPr>
              <a:t>дальше</a:t>
            </a:r>
            <a:r>
              <a:rPr lang="en-US" sz="2700" dirty="0">
                <a:cs typeface="Calibri Light"/>
              </a:rPr>
              <a:t>, </a:t>
            </a:r>
            <a:r>
              <a:rPr lang="en-US" sz="2700" dirty="0" err="1">
                <a:cs typeface="Calibri Light"/>
              </a:rPr>
              <a:t>сейчас</a:t>
            </a:r>
            <a:r>
              <a:rPr lang="en-US" sz="2700" dirty="0">
                <a:cs typeface="Calibri Light"/>
              </a:rPr>
              <a:t> в </a:t>
            </a:r>
            <a:r>
              <a:rPr lang="en-US" sz="2700" dirty="0" err="1">
                <a:cs typeface="Calibri Light"/>
              </a:rPr>
              <a:t>него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планируется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добавить</a:t>
            </a:r>
            <a:r>
              <a:rPr lang="en-US" sz="2700" dirty="0">
                <a:cs typeface="Calibri Light"/>
              </a:rPr>
              <a:t>:</a:t>
            </a:r>
            <a:br>
              <a:rPr lang="en-US" dirty="0"/>
            </a:br>
            <a:r>
              <a:rPr lang="en-US" sz="2700" dirty="0">
                <a:cs typeface="Calibri Light"/>
              </a:rPr>
              <a:t> </a:t>
            </a:r>
            <a:br>
              <a:rPr lang="en-US" sz="2700" dirty="0">
                <a:cs typeface="Calibri Light"/>
              </a:rPr>
            </a:br>
            <a:r>
              <a:rPr lang="en-US" sz="2700" dirty="0">
                <a:cs typeface="Calibri Light"/>
              </a:rPr>
              <a:t> - </a:t>
            </a:r>
            <a:r>
              <a:rPr lang="en-US" sz="2700" dirty="0" err="1">
                <a:cs typeface="Calibri Light"/>
              </a:rPr>
              <a:t>Звуковые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эффекты</a:t>
            </a:r>
            <a:r>
              <a:rPr lang="en-US" sz="2700" dirty="0">
                <a:cs typeface="Calibri Light"/>
              </a:rPr>
              <a:t> и </a:t>
            </a:r>
            <a:r>
              <a:rPr lang="en-US" sz="2700" dirty="0" err="1">
                <a:cs typeface="Calibri Light"/>
              </a:rPr>
              <a:t>саундтрек</a:t>
            </a:r>
            <a:br>
              <a:rPr lang="en-US" sz="2700" dirty="0">
                <a:cs typeface="Calibri Light"/>
              </a:rPr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Главное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меню</a:t>
            </a:r>
            <a:br>
              <a:rPr lang="en-US" sz="2700" dirty="0">
                <a:cs typeface="Calibri Light"/>
              </a:rPr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Возможность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сохранения</a:t>
            </a:r>
            <a:r>
              <a:rPr lang="en-US" sz="2700" dirty="0">
                <a:cs typeface="Calibri Light"/>
              </a:rPr>
              <a:t> и </a:t>
            </a:r>
            <a:r>
              <a:rPr lang="en-US" sz="2700" dirty="0" err="1">
                <a:cs typeface="Calibri Light"/>
              </a:rPr>
              <a:t>загрузки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состояния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игры</a:t>
            </a:r>
            <a:br>
              <a:rPr lang="en-US" dirty="0"/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Систему</a:t>
            </a:r>
            <a:r>
              <a:rPr lang="en-US" sz="2700" dirty="0">
                <a:cs typeface="Calibri Light"/>
              </a:rPr>
              <a:t> </a:t>
            </a:r>
            <a:r>
              <a:rPr lang="en-US" sz="2700" dirty="0" err="1">
                <a:cs typeface="Calibri Light"/>
              </a:rPr>
              <a:t>диалогов</a:t>
            </a:r>
            <a:br>
              <a:rPr lang="en-US" sz="2700" dirty="0">
                <a:cs typeface="Calibri Light"/>
              </a:rPr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Систему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подсказок</a:t>
            </a:r>
            <a:br>
              <a:rPr lang="en-US" sz="2700" dirty="0">
                <a:cs typeface="Calibri Light"/>
              </a:rPr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Систему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смены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локаций</a:t>
            </a:r>
            <a:br>
              <a:rPr lang="en-US" dirty="0"/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Ещё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больше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локаций</a:t>
            </a:r>
            <a:br>
              <a:rPr lang="en-US" sz="2700" dirty="0">
                <a:cs typeface="Calibri Light"/>
              </a:rPr>
            </a:br>
            <a:r>
              <a:rPr lang="en-US" sz="2700" dirty="0">
                <a:cs typeface="Calibri Light"/>
              </a:rPr>
              <a:t>- </a:t>
            </a:r>
            <a:r>
              <a:rPr lang="en-US" sz="2700" dirty="0" err="1">
                <a:cs typeface="Calibri Light"/>
              </a:rPr>
              <a:t>Ещё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больше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игровых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объектов</a:t>
            </a:r>
            <a:br>
              <a:rPr lang="en-US" sz="2700" dirty="0">
                <a:cs typeface="Calibri Light"/>
              </a:rPr>
            </a:br>
            <a:br>
              <a:rPr lang="en-US" sz="2700" dirty="0">
                <a:cs typeface="Calibri Light"/>
              </a:rPr>
            </a:br>
            <a:r>
              <a:rPr lang="en-US" sz="2700" dirty="0" err="1">
                <a:cs typeface="Calibri Light"/>
              </a:rPr>
              <a:t>Так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же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не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стоит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забывать</a:t>
            </a:r>
            <a:r>
              <a:rPr lang="en-US" sz="2700" dirty="0">
                <a:cs typeface="Calibri Light"/>
              </a:rPr>
              <a:t>, </a:t>
            </a:r>
            <a:r>
              <a:rPr lang="en-US" sz="2700" dirty="0" err="1">
                <a:cs typeface="Calibri Light"/>
              </a:rPr>
              <a:t>что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проект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на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данном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этапе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требует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большого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количества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доработок</a:t>
            </a:r>
            <a:r>
              <a:rPr lang="en-US" sz="2700" dirty="0">
                <a:cs typeface="Calibri Light"/>
              </a:rPr>
              <a:t> и </a:t>
            </a:r>
            <a:r>
              <a:rPr lang="en-US" sz="2700" dirty="0" err="1">
                <a:cs typeface="Calibri Light"/>
              </a:rPr>
              <a:t>исправления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существующих</a:t>
            </a:r>
            <a:r>
              <a:rPr lang="en-US" sz="2700" dirty="0">
                <a:cs typeface="Calibri Light"/>
              </a:rPr>
              <a:t> </a:t>
            </a:r>
            <a:r>
              <a:rPr lang="en-US" sz="2700" dirty="0" err="1">
                <a:cs typeface="Calibri Light"/>
              </a:rPr>
              <a:t>багов</a:t>
            </a:r>
            <a:r>
              <a:rPr lang="en-US" sz="2700" dirty="0">
                <a:cs typeface="Calibri Light"/>
              </a:rPr>
              <a:t>.</a:t>
            </a:r>
            <a:br>
              <a:rPr lang="en-US" dirty="0"/>
            </a:br>
            <a:br>
              <a:rPr lang="en-US" dirty="0"/>
            </a:br>
            <a:endParaRPr lang="en-US" sz="27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50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C028-FC44-4655-9068-1C1D9548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655" y="2763693"/>
            <a:ext cx="546735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Спасибо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за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внимание</a:t>
            </a:r>
            <a:r>
              <a:rPr lang="en-US" dirty="0">
                <a:cs typeface="Calibri Light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2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Roguelike RPG на PyGame</vt:lpstr>
      <vt:lpstr>Идея проекта заключалась в создании классической roguelike RPG, с использованием возможностей библиотеки Pygame.  Целью игры, как и во всех RPG, является исследование игрового мира и взаимодействие с ним, для этого в игре реализованы возможности получать и выполнять задания, находить и использовать предметы, сражаться с врагами и исследовать игровую локацию.   </vt:lpstr>
      <vt:lpstr>Все сущности игры представлены в виде наследников класса GameObject, который, в свою очередь, является наследником класса Sprite модуля sprite библиотеки PyGame. За счёт этого в игре довольно просто реализовано распознание столкновений и других взаимодействий объектов, ведь в модуле pygame.sprite уже есть встроенные методы для работы с ними.</vt:lpstr>
      <vt:lpstr>Для реализации проекта были использованы следующие модули библиотеки Pygame:     • time (для работы со временем)      • font (для работы с шрифтами)      • Sprite и rect(для работы с игровыми объектами)      • event(для взаимодействия с пользовательским вводом)      • mouse(для работы с курсором мыши)      • transform(для обработки спрайтов)</vt:lpstr>
      <vt:lpstr>Архитектура файлов проекта </vt:lpstr>
      <vt:lpstr>Данный проект имеет огромный потенциал для развития, ведь чем более насыщенный и наполненный мир RPG, тем она интересней. Проект будет развиваться и дальше, сейчас в него планируется добавить:    - Звуковые эффекты и саундтрек - Главное меню - Возможность сохранения и загрузки состояния игры - Систему диалогов - Систему подсказок - Систему смены локаций - Ещё больше локаций - Ещё больше игровых объектов  Так же не стоит забывать, что проект на данном этапе требует большого количества доработок и исправления существующих багов.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284</cp:revision>
  <dcterms:created xsi:type="dcterms:W3CDTF">2020-01-22T06:26:04Z</dcterms:created>
  <dcterms:modified xsi:type="dcterms:W3CDTF">2020-01-22T07:10:28Z</dcterms:modified>
</cp:coreProperties>
</file>