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9518F7-8A93-4B6F-BDB0-3D07B666D4A9}" v="668" dt="2018-10-07T08:54:13.2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Роман Табунников" userId="9ef8dfc035619ad3" providerId="LiveId" clId="{869518F7-8A93-4B6F-BDB0-3D07B666D4A9}"/>
    <pc:docChg chg="undo custSel mod addSld modSld">
      <pc:chgData name="Роман Табунников" userId="9ef8dfc035619ad3" providerId="LiveId" clId="{869518F7-8A93-4B6F-BDB0-3D07B666D4A9}" dt="2018-10-07T08:54:13.247" v="718" actId="20577"/>
      <pc:docMkLst>
        <pc:docMk/>
      </pc:docMkLst>
      <pc:sldChg chg="addSp delSp modSp add mod setBg">
        <pc:chgData name="Роман Табунников" userId="9ef8dfc035619ad3" providerId="LiveId" clId="{869518F7-8A93-4B6F-BDB0-3D07B666D4A9}" dt="2018-10-06T08:07:55.077" v="109" actId="26606"/>
        <pc:sldMkLst>
          <pc:docMk/>
          <pc:sldMk cId="362229706" sldId="258"/>
        </pc:sldMkLst>
        <pc:spChg chg="mod">
          <ac:chgData name="Роман Табунников" userId="9ef8dfc035619ad3" providerId="LiveId" clId="{869518F7-8A93-4B6F-BDB0-3D07B666D4A9}" dt="2018-10-06T08:07:55.077" v="109" actId="26606"/>
          <ac:spMkLst>
            <pc:docMk/>
            <pc:sldMk cId="362229706" sldId="258"/>
            <ac:spMk id="2" creationId="{8E8E1AA8-9A78-4A81-AFD1-DAD936CBAF78}"/>
          </ac:spMkLst>
        </pc:spChg>
        <pc:spChg chg="del">
          <ac:chgData name="Роман Табунников" userId="9ef8dfc035619ad3" providerId="LiveId" clId="{869518F7-8A93-4B6F-BDB0-3D07B666D4A9}" dt="2018-10-06T08:01:47.715" v="8" actId="1032"/>
          <ac:spMkLst>
            <pc:docMk/>
            <pc:sldMk cId="362229706" sldId="258"/>
            <ac:spMk id="3" creationId="{A7FD0646-E68D-4D5E-BCEB-5C5ADD2EA8FD}"/>
          </ac:spMkLst>
        </pc:spChg>
        <pc:spChg chg="add del">
          <ac:chgData name="Роман Табунников" userId="9ef8dfc035619ad3" providerId="LiveId" clId="{869518F7-8A93-4B6F-BDB0-3D07B666D4A9}" dt="2018-10-06T08:07:32.773" v="103" actId="26606"/>
          <ac:spMkLst>
            <pc:docMk/>
            <pc:sldMk cId="362229706" sldId="258"/>
            <ac:spMk id="9" creationId="{655AE6B0-AC9E-4167-806F-E9DB135FC46B}"/>
          </ac:spMkLst>
        </pc:spChg>
        <pc:spChg chg="add del">
          <ac:chgData name="Роман Табунников" userId="9ef8dfc035619ad3" providerId="LiveId" clId="{869518F7-8A93-4B6F-BDB0-3D07B666D4A9}" dt="2018-10-06T08:07:36.405" v="107" actId="26606"/>
          <ac:spMkLst>
            <pc:docMk/>
            <pc:sldMk cId="362229706" sldId="258"/>
            <ac:spMk id="13" creationId="{B2205F6E-03C6-4E92-877C-E2482F6599AA}"/>
          </ac:spMkLst>
        </pc:spChg>
        <pc:spChg chg="add del">
          <ac:chgData name="Роман Табунников" userId="9ef8dfc035619ad3" providerId="LiveId" clId="{869518F7-8A93-4B6F-BDB0-3D07B666D4A9}" dt="2018-10-06T08:07:32.773" v="103" actId="26606"/>
          <ac:spMkLst>
            <pc:docMk/>
            <pc:sldMk cId="362229706" sldId="258"/>
            <ac:spMk id="22" creationId="{87BD1F4E-A66D-4C06-86DA-8D56CA7A3B41}"/>
          </ac:spMkLst>
        </pc:spChg>
        <pc:spChg chg="add del">
          <ac:chgData name="Роман Табунников" userId="9ef8dfc035619ad3" providerId="LiveId" clId="{869518F7-8A93-4B6F-BDB0-3D07B666D4A9}" dt="2018-10-06T08:07:34.496" v="105" actId="26606"/>
          <ac:spMkLst>
            <pc:docMk/>
            <pc:sldMk cId="362229706" sldId="258"/>
            <ac:spMk id="24" creationId="{BD11ECC6-8551-4768-8DFD-CD41AF420A37}"/>
          </ac:spMkLst>
        </pc:spChg>
        <pc:spChg chg="add del">
          <ac:chgData name="Роман Табунников" userId="9ef8dfc035619ad3" providerId="LiveId" clId="{869518F7-8A93-4B6F-BDB0-3D07B666D4A9}" dt="2018-10-06T08:07:34.496" v="105" actId="26606"/>
          <ac:spMkLst>
            <pc:docMk/>
            <pc:sldMk cId="362229706" sldId="258"/>
            <ac:spMk id="26" creationId="{8E2EB503-A017-4457-A105-53638C97DEB8}"/>
          </ac:spMkLst>
        </pc:spChg>
        <pc:spChg chg="add del">
          <ac:chgData name="Роман Табунников" userId="9ef8dfc035619ad3" providerId="LiveId" clId="{869518F7-8A93-4B6F-BDB0-3D07B666D4A9}" dt="2018-10-06T08:07:36.405" v="107" actId="26606"/>
          <ac:spMkLst>
            <pc:docMk/>
            <pc:sldMk cId="362229706" sldId="258"/>
            <ac:spMk id="28" creationId="{9F4444CE-BC8D-4D61-B303-4C05614E62AB}"/>
          </ac:spMkLst>
        </pc:spChg>
        <pc:spChg chg="add del">
          <ac:chgData name="Роман Табунников" userId="9ef8dfc035619ad3" providerId="LiveId" clId="{869518F7-8A93-4B6F-BDB0-3D07B666D4A9}" dt="2018-10-06T08:07:36.405" v="107" actId="26606"/>
          <ac:spMkLst>
            <pc:docMk/>
            <pc:sldMk cId="362229706" sldId="258"/>
            <ac:spMk id="29" creationId="{73772B81-181F-48B7-8826-4D9686D15DF5}"/>
          </ac:spMkLst>
        </pc:spChg>
        <pc:grpChg chg="add del">
          <ac:chgData name="Роман Табунников" userId="9ef8dfc035619ad3" providerId="LiveId" clId="{869518F7-8A93-4B6F-BDB0-3D07B666D4A9}" dt="2018-10-06T08:07:32.773" v="103" actId="26606"/>
          <ac:grpSpMkLst>
            <pc:docMk/>
            <pc:sldMk cId="362229706" sldId="258"/>
            <ac:grpSpMk id="11" creationId="{3523416A-383B-4FDC-B4C9-D8EDDFE9C043}"/>
          </ac:grpSpMkLst>
        </pc:grpChg>
        <pc:grpChg chg="add del">
          <ac:chgData name="Роман Табунников" userId="9ef8dfc035619ad3" providerId="LiveId" clId="{869518F7-8A93-4B6F-BDB0-3D07B666D4A9}" dt="2018-10-06T08:07:34.496" v="105" actId="26606"/>
          <ac:grpSpMkLst>
            <pc:docMk/>
            <pc:sldMk cId="362229706" sldId="258"/>
            <ac:grpSpMk id="25" creationId="{93657592-CA60-4F45-B1A0-88AA77242087}"/>
          </ac:grpSpMkLst>
        </pc:grpChg>
        <pc:graphicFrameChg chg="add mod modGraphic">
          <ac:chgData name="Роман Табунников" userId="9ef8dfc035619ad3" providerId="LiveId" clId="{869518F7-8A93-4B6F-BDB0-3D07B666D4A9}" dt="2018-10-06T08:07:55.077" v="109" actId="26606"/>
          <ac:graphicFrameMkLst>
            <pc:docMk/>
            <pc:sldMk cId="362229706" sldId="258"/>
            <ac:graphicFrameMk id="4" creationId="{3151EE70-5596-404E-8099-1B3894F9F586}"/>
          </ac:graphicFrameMkLst>
        </pc:graphicFrameChg>
      </pc:sldChg>
      <pc:sldChg chg="addSp delSp modSp add">
        <pc:chgData name="Роман Табунников" userId="9ef8dfc035619ad3" providerId="LiveId" clId="{869518F7-8A93-4B6F-BDB0-3D07B666D4A9}" dt="2018-10-06T14:59:53.015" v="696" actId="20577"/>
        <pc:sldMkLst>
          <pc:docMk/>
          <pc:sldMk cId="2944721559" sldId="259"/>
        </pc:sldMkLst>
        <pc:spChg chg="mod">
          <ac:chgData name="Роман Табунников" userId="9ef8dfc035619ad3" providerId="LiveId" clId="{869518F7-8A93-4B6F-BDB0-3D07B666D4A9}" dt="2018-10-06T08:11:04.968" v="131" actId="20577"/>
          <ac:spMkLst>
            <pc:docMk/>
            <pc:sldMk cId="2944721559" sldId="259"/>
            <ac:spMk id="2" creationId="{4A741DE4-219D-4507-9C9F-DA31AB23D086}"/>
          </ac:spMkLst>
        </pc:spChg>
        <pc:spChg chg="del">
          <ac:chgData name="Роман Табунников" userId="9ef8dfc035619ad3" providerId="LiveId" clId="{869518F7-8A93-4B6F-BDB0-3D07B666D4A9}" dt="2018-10-06T08:11:14.694" v="132" actId="1032"/>
          <ac:spMkLst>
            <pc:docMk/>
            <pc:sldMk cId="2944721559" sldId="259"/>
            <ac:spMk id="3" creationId="{C2D2E3EA-5156-4C43-BD10-9C776F0173A3}"/>
          </ac:spMkLst>
        </pc:spChg>
        <pc:graphicFrameChg chg="add mod">
          <ac:chgData name="Роман Табунников" userId="9ef8dfc035619ad3" providerId="LiveId" clId="{869518F7-8A93-4B6F-BDB0-3D07B666D4A9}" dt="2018-10-06T14:59:53.015" v="696" actId="20577"/>
          <ac:graphicFrameMkLst>
            <pc:docMk/>
            <pc:sldMk cId="2944721559" sldId="259"/>
            <ac:graphicFrameMk id="4" creationId="{56E53535-6728-45AE-8C81-44C606573514}"/>
          </ac:graphicFrameMkLst>
        </pc:graphicFrameChg>
      </pc:sldChg>
      <pc:sldChg chg="addSp delSp modSp add">
        <pc:chgData name="Роман Табунников" userId="9ef8dfc035619ad3" providerId="LiveId" clId="{869518F7-8A93-4B6F-BDB0-3D07B666D4A9}" dt="2018-10-06T08:22:07.242" v="412" actId="14233"/>
        <pc:sldMkLst>
          <pc:docMk/>
          <pc:sldMk cId="721823453" sldId="260"/>
        </pc:sldMkLst>
        <pc:spChg chg="mod">
          <ac:chgData name="Роман Табунников" userId="9ef8dfc035619ad3" providerId="LiveId" clId="{869518F7-8A93-4B6F-BDB0-3D07B666D4A9}" dt="2018-10-06T08:16:58.529" v="241" actId="20577"/>
          <ac:spMkLst>
            <pc:docMk/>
            <pc:sldMk cId="721823453" sldId="260"/>
            <ac:spMk id="2" creationId="{929A378D-7F06-4D99-819A-F1C878E65746}"/>
          </ac:spMkLst>
        </pc:spChg>
        <pc:spChg chg="del">
          <ac:chgData name="Роман Табунников" userId="9ef8dfc035619ad3" providerId="LiveId" clId="{869518F7-8A93-4B6F-BDB0-3D07B666D4A9}" dt="2018-10-06T08:17:30.785" v="242" actId="1032"/>
          <ac:spMkLst>
            <pc:docMk/>
            <pc:sldMk cId="721823453" sldId="260"/>
            <ac:spMk id="3" creationId="{111793AE-EC61-4540-ACB7-167D2352E2AB}"/>
          </ac:spMkLst>
        </pc:spChg>
        <pc:graphicFrameChg chg="add mod">
          <ac:chgData name="Роман Табунников" userId="9ef8dfc035619ad3" providerId="LiveId" clId="{869518F7-8A93-4B6F-BDB0-3D07B666D4A9}" dt="2018-10-06T08:22:07.242" v="412" actId="14233"/>
          <ac:graphicFrameMkLst>
            <pc:docMk/>
            <pc:sldMk cId="721823453" sldId="260"/>
            <ac:graphicFrameMk id="4" creationId="{5F2351ED-9C2A-4D46-B10F-CB5216F0A1BE}"/>
          </ac:graphicFrameMkLst>
        </pc:graphicFrameChg>
      </pc:sldChg>
      <pc:sldChg chg="addSp delSp modSp add">
        <pc:chgData name="Роман Табунников" userId="9ef8dfc035619ad3" providerId="LiveId" clId="{869518F7-8A93-4B6F-BDB0-3D07B666D4A9}" dt="2018-10-06T14:14:08.470" v="656" actId="20577"/>
        <pc:sldMkLst>
          <pc:docMk/>
          <pc:sldMk cId="680182897" sldId="261"/>
        </pc:sldMkLst>
        <pc:spChg chg="mod">
          <ac:chgData name="Роман Табунников" userId="9ef8dfc035619ad3" providerId="LiveId" clId="{869518F7-8A93-4B6F-BDB0-3D07B666D4A9}" dt="2018-10-06T08:28:12.294" v="439" actId="20577"/>
          <ac:spMkLst>
            <pc:docMk/>
            <pc:sldMk cId="680182897" sldId="261"/>
            <ac:spMk id="2" creationId="{33D9E668-EA3B-4B56-894A-BD43717DF482}"/>
          </ac:spMkLst>
        </pc:spChg>
        <pc:spChg chg="del">
          <ac:chgData name="Роман Табунников" userId="9ef8dfc035619ad3" providerId="LiveId" clId="{869518F7-8A93-4B6F-BDB0-3D07B666D4A9}" dt="2018-10-06T08:28:18.773" v="440" actId="1032"/>
          <ac:spMkLst>
            <pc:docMk/>
            <pc:sldMk cId="680182897" sldId="261"/>
            <ac:spMk id="3" creationId="{A73D5D9E-74D2-4BEF-823A-F6A07058B048}"/>
          </ac:spMkLst>
        </pc:spChg>
        <pc:graphicFrameChg chg="add mod">
          <ac:chgData name="Роман Табунников" userId="9ef8dfc035619ad3" providerId="LiveId" clId="{869518F7-8A93-4B6F-BDB0-3D07B666D4A9}" dt="2018-10-06T14:14:08.470" v="656" actId="20577"/>
          <ac:graphicFrameMkLst>
            <pc:docMk/>
            <pc:sldMk cId="680182897" sldId="261"/>
            <ac:graphicFrameMk id="4" creationId="{169100F6-8E32-4907-A2AF-2FE59353CC7E}"/>
          </ac:graphicFrameMkLst>
        </pc:graphicFrameChg>
      </pc:sldChg>
      <pc:sldChg chg="addSp delSp modSp add">
        <pc:chgData name="Роман Табунников" userId="9ef8dfc035619ad3" providerId="LiveId" clId="{869518F7-8A93-4B6F-BDB0-3D07B666D4A9}" dt="2018-10-07T08:54:13.247" v="718" actId="20577"/>
        <pc:sldMkLst>
          <pc:docMk/>
          <pc:sldMk cId="2177321577" sldId="262"/>
        </pc:sldMkLst>
        <pc:spChg chg="mod">
          <ac:chgData name="Роман Табунников" userId="9ef8dfc035619ad3" providerId="LiveId" clId="{869518F7-8A93-4B6F-BDB0-3D07B666D4A9}" dt="2018-10-06T08:37:17.950" v="583" actId="20577"/>
          <ac:spMkLst>
            <pc:docMk/>
            <pc:sldMk cId="2177321577" sldId="262"/>
            <ac:spMk id="2" creationId="{9CD51274-9FE6-47FA-8A4B-E47CEE89DB0D}"/>
          </ac:spMkLst>
        </pc:spChg>
        <pc:spChg chg="del">
          <ac:chgData name="Роман Табунников" userId="9ef8dfc035619ad3" providerId="LiveId" clId="{869518F7-8A93-4B6F-BDB0-3D07B666D4A9}" dt="2018-10-06T08:37:23.607" v="584" actId="1032"/>
          <ac:spMkLst>
            <pc:docMk/>
            <pc:sldMk cId="2177321577" sldId="262"/>
            <ac:spMk id="3" creationId="{B39CB848-4BE4-4903-81B9-BDFF95ADE703}"/>
          </ac:spMkLst>
        </pc:spChg>
        <pc:graphicFrameChg chg="add mod">
          <ac:chgData name="Роман Табунников" userId="9ef8dfc035619ad3" providerId="LiveId" clId="{869518F7-8A93-4B6F-BDB0-3D07B666D4A9}" dt="2018-10-07T08:54:13.247" v="718" actId="20577"/>
          <ac:graphicFrameMkLst>
            <pc:docMk/>
            <pc:sldMk cId="2177321577" sldId="262"/>
            <ac:graphicFrameMk id="4" creationId="{F57D1BB7-CC1F-4B30-92B9-46F0F3DE715B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DD854C-9132-4EF3-864C-39CB9086594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75A7789-9C77-4B89-BD02-4D7E12302B44}">
      <dgm:prSet phldrT="[Текст]"/>
      <dgm:spPr/>
      <dgm:t>
        <a:bodyPr/>
        <a:lstStyle/>
        <a:p>
          <a:r>
            <a:rPr lang="en-US" dirty="0"/>
            <a:t>Model</a:t>
          </a:r>
          <a:endParaRPr lang="ru-RU" dirty="0"/>
        </a:p>
      </dgm:t>
    </dgm:pt>
    <dgm:pt modelId="{B4A69438-A7D0-48A1-942A-9A1F04134B26}" type="parTrans" cxnId="{25C267C6-A1E2-4E6B-A329-6546765EF314}">
      <dgm:prSet/>
      <dgm:spPr/>
      <dgm:t>
        <a:bodyPr/>
        <a:lstStyle/>
        <a:p>
          <a:endParaRPr lang="ru-RU"/>
        </a:p>
      </dgm:t>
    </dgm:pt>
    <dgm:pt modelId="{92F9EA60-F0B2-4E39-97C3-7EA3E542216C}" type="sibTrans" cxnId="{25C267C6-A1E2-4E6B-A329-6546765EF314}">
      <dgm:prSet/>
      <dgm:spPr/>
      <dgm:t>
        <a:bodyPr/>
        <a:lstStyle/>
        <a:p>
          <a:endParaRPr lang="ru-RU"/>
        </a:p>
      </dgm:t>
    </dgm:pt>
    <dgm:pt modelId="{5030B1C8-E41B-4601-B1D8-5C870DE22867}">
      <dgm:prSet phldrT="[Текст]"/>
      <dgm:spPr/>
      <dgm:t>
        <a:bodyPr/>
        <a:lstStyle/>
        <a:p>
          <a:r>
            <a:rPr lang="en-US" dirty="0"/>
            <a:t>Tables</a:t>
          </a:r>
          <a:endParaRPr lang="ru-RU" dirty="0"/>
        </a:p>
      </dgm:t>
    </dgm:pt>
    <dgm:pt modelId="{0409AC8A-A5EE-43B6-8DFC-E029DA79944E}" type="parTrans" cxnId="{F1C2C1B1-1102-4769-BD19-4208584FC615}">
      <dgm:prSet/>
      <dgm:spPr/>
      <dgm:t>
        <a:bodyPr/>
        <a:lstStyle/>
        <a:p>
          <a:endParaRPr lang="ru-RU"/>
        </a:p>
      </dgm:t>
    </dgm:pt>
    <dgm:pt modelId="{D035D436-6287-4464-937B-BCF0BFDD21F6}" type="sibTrans" cxnId="{F1C2C1B1-1102-4769-BD19-4208584FC615}">
      <dgm:prSet/>
      <dgm:spPr/>
      <dgm:t>
        <a:bodyPr/>
        <a:lstStyle/>
        <a:p>
          <a:endParaRPr lang="ru-RU"/>
        </a:p>
      </dgm:t>
    </dgm:pt>
    <dgm:pt modelId="{5D7B7B56-A37C-4F89-B679-1C61289AD3C5}">
      <dgm:prSet phldrT="[Текст]"/>
      <dgm:spPr/>
      <dgm:t>
        <a:bodyPr/>
        <a:lstStyle/>
        <a:p>
          <a:r>
            <a:rPr lang="en-US" dirty="0"/>
            <a:t>Views</a:t>
          </a:r>
          <a:endParaRPr lang="ru-RU" dirty="0"/>
        </a:p>
      </dgm:t>
    </dgm:pt>
    <dgm:pt modelId="{2F6662B6-8B13-4E33-80E5-47406CBB619F}" type="parTrans" cxnId="{B4E59650-4E91-4747-A849-AC1315A84F7B}">
      <dgm:prSet/>
      <dgm:spPr/>
      <dgm:t>
        <a:bodyPr/>
        <a:lstStyle/>
        <a:p>
          <a:endParaRPr lang="ru-RU"/>
        </a:p>
      </dgm:t>
    </dgm:pt>
    <dgm:pt modelId="{0BE486AD-8011-45B7-BA47-500220ACF426}" type="sibTrans" cxnId="{B4E59650-4E91-4747-A849-AC1315A84F7B}">
      <dgm:prSet/>
      <dgm:spPr/>
      <dgm:t>
        <a:bodyPr/>
        <a:lstStyle/>
        <a:p>
          <a:endParaRPr lang="ru-RU"/>
        </a:p>
      </dgm:t>
    </dgm:pt>
    <dgm:pt modelId="{A43BDA46-D8A1-43A1-833E-43146D93B10A}">
      <dgm:prSet phldrT="[Текст]"/>
      <dgm:spPr/>
      <dgm:t>
        <a:bodyPr/>
        <a:lstStyle/>
        <a:p>
          <a:r>
            <a:rPr lang="en-US" dirty="0"/>
            <a:t>…</a:t>
          </a:r>
          <a:endParaRPr lang="ru-RU" dirty="0"/>
        </a:p>
      </dgm:t>
    </dgm:pt>
    <dgm:pt modelId="{40F8C240-CC7B-4E89-A1B9-ABAB3D107F26}" type="parTrans" cxnId="{24CE3E13-A63D-408A-8069-FE2D42E0E4D6}">
      <dgm:prSet/>
      <dgm:spPr/>
      <dgm:t>
        <a:bodyPr/>
        <a:lstStyle/>
        <a:p>
          <a:endParaRPr lang="ru-RU"/>
        </a:p>
      </dgm:t>
    </dgm:pt>
    <dgm:pt modelId="{6A98DA94-7D6D-42E6-8D8F-22E7C9CE8C06}" type="sibTrans" cxnId="{24CE3E13-A63D-408A-8069-FE2D42E0E4D6}">
      <dgm:prSet/>
      <dgm:spPr/>
      <dgm:t>
        <a:bodyPr/>
        <a:lstStyle/>
        <a:p>
          <a:endParaRPr lang="ru-RU"/>
        </a:p>
      </dgm:t>
    </dgm:pt>
    <dgm:pt modelId="{BBF4E683-8190-4AAD-9A4E-E2E86224287F}">
      <dgm:prSet phldrT="[Текст]"/>
      <dgm:spPr/>
      <dgm:t>
        <a:bodyPr/>
        <a:lstStyle/>
        <a:p>
          <a:r>
            <a:rPr lang="en-US" dirty="0"/>
            <a:t>Table</a:t>
          </a:r>
          <a:endParaRPr lang="ru-RU" dirty="0"/>
        </a:p>
      </dgm:t>
    </dgm:pt>
    <dgm:pt modelId="{947F1886-2F50-4BC8-A06E-CDD3EE4B547D}" type="parTrans" cxnId="{E26CB57B-7886-4E37-97C2-761801E30BF9}">
      <dgm:prSet/>
      <dgm:spPr/>
      <dgm:t>
        <a:bodyPr/>
        <a:lstStyle/>
        <a:p>
          <a:endParaRPr lang="ru-RU"/>
        </a:p>
      </dgm:t>
    </dgm:pt>
    <dgm:pt modelId="{52C621E7-2599-408E-9621-445806183573}" type="sibTrans" cxnId="{E26CB57B-7886-4E37-97C2-761801E30BF9}">
      <dgm:prSet/>
      <dgm:spPr/>
      <dgm:t>
        <a:bodyPr/>
        <a:lstStyle/>
        <a:p>
          <a:endParaRPr lang="ru-RU"/>
        </a:p>
      </dgm:t>
    </dgm:pt>
    <dgm:pt modelId="{D2250EE9-87C3-493D-BCA4-906BF9DB8238}">
      <dgm:prSet phldrT="[Текст]"/>
      <dgm:spPr/>
      <dgm:t>
        <a:bodyPr/>
        <a:lstStyle/>
        <a:p>
          <a:r>
            <a:rPr lang="en-US" dirty="0"/>
            <a:t>View</a:t>
          </a:r>
          <a:endParaRPr lang="ru-RU" dirty="0"/>
        </a:p>
      </dgm:t>
    </dgm:pt>
    <dgm:pt modelId="{06AA63FF-F959-4574-8C81-76DE71CF6869}" type="parTrans" cxnId="{C62B3F1A-D7FF-4637-B1C9-787480928F8E}">
      <dgm:prSet/>
      <dgm:spPr/>
      <dgm:t>
        <a:bodyPr/>
        <a:lstStyle/>
        <a:p>
          <a:endParaRPr lang="ru-RU"/>
        </a:p>
      </dgm:t>
    </dgm:pt>
    <dgm:pt modelId="{5D111E00-DE81-4525-9723-AEAA4C716E9C}" type="sibTrans" cxnId="{C62B3F1A-D7FF-4637-B1C9-787480928F8E}">
      <dgm:prSet/>
      <dgm:spPr/>
      <dgm:t>
        <a:bodyPr/>
        <a:lstStyle/>
        <a:p>
          <a:endParaRPr lang="ru-RU"/>
        </a:p>
      </dgm:t>
    </dgm:pt>
    <dgm:pt modelId="{3EA9978D-288E-424B-9FF9-8FDF96512931}" type="pres">
      <dgm:prSet presAssocID="{29DD854C-9132-4EF3-864C-39CB9086594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B72F138-2433-44DD-A566-002F46FACC66}" type="pres">
      <dgm:prSet presAssocID="{C75A7789-9C77-4B89-BD02-4D7E12302B44}" presName="hierRoot1" presStyleCnt="0"/>
      <dgm:spPr/>
    </dgm:pt>
    <dgm:pt modelId="{998038F6-40D6-45B4-973E-31DE67061E54}" type="pres">
      <dgm:prSet presAssocID="{C75A7789-9C77-4B89-BD02-4D7E12302B44}" presName="composite" presStyleCnt="0"/>
      <dgm:spPr/>
    </dgm:pt>
    <dgm:pt modelId="{D2265B16-C44F-4E50-86F2-B5A477CF311D}" type="pres">
      <dgm:prSet presAssocID="{C75A7789-9C77-4B89-BD02-4D7E12302B44}" presName="background" presStyleLbl="node0" presStyleIdx="0" presStyleCnt="1"/>
      <dgm:spPr/>
    </dgm:pt>
    <dgm:pt modelId="{C5ED1C44-2980-44DF-AC46-CEB2662F6118}" type="pres">
      <dgm:prSet presAssocID="{C75A7789-9C77-4B89-BD02-4D7E12302B44}" presName="text" presStyleLbl="fgAcc0" presStyleIdx="0" presStyleCnt="1">
        <dgm:presLayoutVars>
          <dgm:chPref val="3"/>
        </dgm:presLayoutVars>
      </dgm:prSet>
      <dgm:spPr/>
    </dgm:pt>
    <dgm:pt modelId="{61717371-EBA2-4B72-BA17-1E60EE1B5E9E}" type="pres">
      <dgm:prSet presAssocID="{C75A7789-9C77-4B89-BD02-4D7E12302B44}" presName="hierChild2" presStyleCnt="0"/>
      <dgm:spPr/>
    </dgm:pt>
    <dgm:pt modelId="{14F51AA1-030E-412F-9F0A-172AE190BF84}" type="pres">
      <dgm:prSet presAssocID="{0409AC8A-A5EE-43B6-8DFC-E029DA79944E}" presName="Name10" presStyleLbl="parChTrans1D2" presStyleIdx="0" presStyleCnt="3"/>
      <dgm:spPr/>
    </dgm:pt>
    <dgm:pt modelId="{724121BA-9D1E-440F-B6DB-446D43E349CD}" type="pres">
      <dgm:prSet presAssocID="{5030B1C8-E41B-4601-B1D8-5C870DE22867}" presName="hierRoot2" presStyleCnt="0"/>
      <dgm:spPr/>
    </dgm:pt>
    <dgm:pt modelId="{6C0D0F21-2BEE-4ECB-9C5C-816581F0D6CB}" type="pres">
      <dgm:prSet presAssocID="{5030B1C8-E41B-4601-B1D8-5C870DE22867}" presName="composite2" presStyleCnt="0"/>
      <dgm:spPr/>
    </dgm:pt>
    <dgm:pt modelId="{458BD315-E6F2-4197-B848-7FEFE9246833}" type="pres">
      <dgm:prSet presAssocID="{5030B1C8-E41B-4601-B1D8-5C870DE22867}" presName="background2" presStyleLbl="node2" presStyleIdx="0" presStyleCnt="3"/>
      <dgm:spPr/>
    </dgm:pt>
    <dgm:pt modelId="{B21DB9FE-0AB2-489E-A046-10D1E3AF6951}" type="pres">
      <dgm:prSet presAssocID="{5030B1C8-E41B-4601-B1D8-5C870DE22867}" presName="text2" presStyleLbl="fgAcc2" presStyleIdx="0" presStyleCnt="3">
        <dgm:presLayoutVars>
          <dgm:chPref val="3"/>
        </dgm:presLayoutVars>
      </dgm:prSet>
      <dgm:spPr/>
    </dgm:pt>
    <dgm:pt modelId="{EC434404-FC95-461D-97A9-D9626746FFD9}" type="pres">
      <dgm:prSet presAssocID="{5030B1C8-E41B-4601-B1D8-5C870DE22867}" presName="hierChild3" presStyleCnt="0"/>
      <dgm:spPr/>
    </dgm:pt>
    <dgm:pt modelId="{3961574E-22DB-4595-8E57-6AFD81C9A5D7}" type="pres">
      <dgm:prSet presAssocID="{947F1886-2F50-4BC8-A06E-CDD3EE4B547D}" presName="Name17" presStyleLbl="parChTrans1D3" presStyleIdx="0" presStyleCnt="2"/>
      <dgm:spPr/>
    </dgm:pt>
    <dgm:pt modelId="{911A5D16-09C6-454D-A9A5-62BFB74D310D}" type="pres">
      <dgm:prSet presAssocID="{BBF4E683-8190-4AAD-9A4E-E2E86224287F}" presName="hierRoot3" presStyleCnt="0"/>
      <dgm:spPr/>
    </dgm:pt>
    <dgm:pt modelId="{0AF9E117-9AA4-4B1F-90D8-BD5F490643C8}" type="pres">
      <dgm:prSet presAssocID="{BBF4E683-8190-4AAD-9A4E-E2E86224287F}" presName="composite3" presStyleCnt="0"/>
      <dgm:spPr/>
    </dgm:pt>
    <dgm:pt modelId="{D5D4693D-26A4-42B2-B111-DFB108C3C8A9}" type="pres">
      <dgm:prSet presAssocID="{BBF4E683-8190-4AAD-9A4E-E2E86224287F}" presName="background3" presStyleLbl="node3" presStyleIdx="0" presStyleCnt="2"/>
      <dgm:spPr/>
    </dgm:pt>
    <dgm:pt modelId="{074D2471-7264-4634-BDF1-A5ADF27A0D29}" type="pres">
      <dgm:prSet presAssocID="{BBF4E683-8190-4AAD-9A4E-E2E86224287F}" presName="text3" presStyleLbl="fgAcc3" presStyleIdx="0" presStyleCnt="2">
        <dgm:presLayoutVars>
          <dgm:chPref val="3"/>
        </dgm:presLayoutVars>
      </dgm:prSet>
      <dgm:spPr/>
    </dgm:pt>
    <dgm:pt modelId="{A49B4969-8261-42E3-B472-48C986AFE8BB}" type="pres">
      <dgm:prSet presAssocID="{BBF4E683-8190-4AAD-9A4E-E2E86224287F}" presName="hierChild4" presStyleCnt="0"/>
      <dgm:spPr/>
    </dgm:pt>
    <dgm:pt modelId="{85EB13DF-DBBF-45F2-A338-A40DFECF0B12}" type="pres">
      <dgm:prSet presAssocID="{2F6662B6-8B13-4E33-80E5-47406CBB619F}" presName="Name10" presStyleLbl="parChTrans1D2" presStyleIdx="1" presStyleCnt="3"/>
      <dgm:spPr/>
    </dgm:pt>
    <dgm:pt modelId="{E96FA73E-67B7-4A9E-8798-908AF39B9195}" type="pres">
      <dgm:prSet presAssocID="{5D7B7B56-A37C-4F89-B679-1C61289AD3C5}" presName="hierRoot2" presStyleCnt="0"/>
      <dgm:spPr/>
    </dgm:pt>
    <dgm:pt modelId="{A3DF5675-7D75-461E-B217-781AF5718E91}" type="pres">
      <dgm:prSet presAssocID="{5D7B7B56-A37C-4F89-B679-1C61289AD3C5}" presName="composite2" presStyleCnt="0"/>
      <dgm:spPr/>
    </dgm:pt>
    <dgm:pt modelId="{69366BE8-7BC5-4DE5-AA94-658BCC6CFAEB}" type="pres">
      <dgm:prSet presAssocID="{5D7B7B56-A37C-4F89-B679-1C61289AD3C5}" presName="background2" presStyleLbl="node2" presStyleIdx="1" presStyleCnt="3"/>
      <dgm:spPr/>
    </dgm:pt>
    <dgm:pt modelId="{45E4733A-7C5A-47EA-AD6E-D4E069BD2771}" type="pres">
      <dgm:prSet presAssocID="{5D7B7B56-A37C-4F89-B679-1C61289AD3C5}" presName="text2" presStyleLbl="fgAcc2" presStyleIdx="1" presStyleCnt="3">
        <dgm:presLayoutVars>
          <dgm:chPref val="3"/>
        </dgm:presLayoutVars>
      </dgm:prSet>
      <dgm:spPr/>
    </dgm:pt>
    <dgm:pt modelId="{7F8A9D88-B6DA-4639-A0F1-9CD208FA91C0}" type="pres">
      <dgm:prSet presAssocID="{5D7B7B56-A37C-4F89-B679-1C61289AD3C5}" presName="hierChild3" presStyleCnt="0"/>
      <dgm:spPr/>
    </dgm:pt>
    <dgm:pt modelId="{F201BC23-BE69-4E00-96E4-71822F24DAF8}" type="pres">
      <dgm:prSet presAssocID="{06AA63FF-F959-4574-8C81-76DE71CF6869}" presName="Name17" presStyleLbl="parChTrans1D3" presStyleIdx="1" presStyleCnt="2"/>
      <dgm:spPr/>
    </dgm:pt>
    <dgm:pt modelId="{1BB842B0-878E-45B4-BCAB-0AD9E7BE1593}" type="pres">
      <dgm:prSet presAssocID="{D2250EE9-87C3-493D-BCA4-906BF9DB8238}" presName="hierRoot3" presStyleCnt="0"/>
      <dgm:spPr/>
    </dgm:pt>
    <dgm:pt modelId="{913978BF-1C39-4466-A75B-E830A3556265}" type="pres">
      <dgm:prSet presAssocID="{D2250EE9-87C3-493D-BCA4-906BF9DB8238}" presName="composite3" presStyleCnt="0"/>
      <dgm:spPr/>
    </dgm:pt>
    <dgm:pt modelId="{F71728BF-32FF-4AED-A665-29A9F2C53622}" type="pres">
      <dgm:prSet presAssocID="{D2250EE9-87C3-493D-BCA4-906BF9DB8238}" presName="background3" presStyleLbl="node3" presStyleIdx="1" presStyleCnt="2"/>
      <dgm:spPr/>
    </dgm:pt>
    <dgm:pt modelId="{D035DFFF-22E9-43C1-96B0-625F939040FC}" type="pres">
      <dgm:prSet presAssocID="{D2250EE9-87C3-493D-BCA4-906BF9DB8238}" presName="text3" presStyleLbl="fgAcc3" presStyleIdx="1" presStyleCnt="2">
        <dgm:presLayoutVars>
          <dgm:chPref val="3"/>
        </dgm:presLayoutVars>
      </dgm:prSet>
      <dgm:spPr/>
    </dgm:pt>
    <dgm:pt modelId="{01EFEEBF-C03D-415D-971E-E9B597021280}" type="pres">
      <dgm:prSet presAssocID="{D2250EE9-87C3-493D-BCA4-906BF9DB8238}" presName="hierChild4" presStyleCnt="0"/>
      <dgm:spPr/>
    </dgm:pt>
    <dgm:pt modelId="{3A8225E0-5A21-4CD1-AD90-05EADE3B11A5}" type="pres">
      <dgm:prSet presAssocID="{40F8C240-CC7B-4E89-A1B9-ABAB3D107F26}" presName="Name10" presStyleLbl="parChTrans1D2" presStyleIdx="2" presStyleCnt="3"/>
      <dgm:spPr/>
    </dgm:pt>
    <dgm:pt modelId="{1907FA57-3879-47E9-B075-DB6A1A458E1B}" type="pres">
      <dgm:prSet presAssocID="{A43BDA46-D8A1-43A1-833E-43146D93B10A}" presName="hierRoot2" presStyleCnt="0"/>
      <dgm:spPr/>
    </dgm:pt>
    <dgm:pt modelId="{E300939F-BD1C-428F-8CDF-8DF09545059C}" type="pres">
      <dgm:prSet presAssocID="{A43BDA46-D8A1-43A1-833E-43146D93B10A}" presName="composite2" presStyleCnt="0"/>
      <dgm:spPr/>
    </dgm:pt>
    <dgm:pt modelId="{60D366BA-04F5-4802-9A9F-0A9E62A84DEB}" type="pres">
      <dgm:prSet presAssocID="{A43BDA46-D8A1-43A1-833E-43146D93B10A}" presName="background2" presStyleLbl="node2" presStyleIdx="2" presStyleCnt="3"/>
      <dgm:spPr/>
    </dgm:pt>
    <dgm:pt modelId="{7D14C636-440F-45B6-87B9-E1D7FE34903B}" type="pres">
      <dgm:prSet presAssocID="{A43BDA46-D8A1-43A1-833E-43146D93B10A}" presName="text2" presStyleLbl="fgAcc2" presStyleIdx="2" presStyleCnt="3">
        <dgm:presLayoutVars>
          <dgm:chPref val="3"/>
        </dgm:presLayoutVars>
      </dgm:prSet>
      <dgm:spPr/>
    </dgm:pt>
    <dgm:pt modelId="{779E43C7-1134-403C-9F2B-E64B6679BAA9}" type="pres">
      <dgm:prSet presAssocID="{A43BDA46-D8A1-43A1-833E-43146D93B10A}" presName="hierChild3" presStyleCnt="0"/>
      <dgm:spPr/>
    </dgm:pt>
  </dgm:ptLst>
  <dgm:cxnLst>
    <dgm:cxn modelId="{24CE3E13-A63D-408A-8069-FE2D42E0E4D6}" srcId="{C75A7789-9C77-4B89-BD02-4D7E12302B44}" destId="{A43BDA46-D8A1-43A1-833E-43146D93B10A}" srcOrd="2" destOrd="0" parTransId="{40F8C240-CC7B-4E89-A1B9-ABAB3D107F26}" sibTransId="{6A98DA94-7D6D-42E6-8D8F-22E7C9CE8C06}"/>
    <dgm:cxn modelId="{C62B3F1A-D7FF-4637-B1C9-787480928F8E}" srcId="{5D7B7B56-A37C-4F89-B679-1C61289AD3C5}" destId="{D2250EE9-87C3-493D-BCA4-906BF9DB8238}" srcOrd="0" destOrd="0" parTransId="{06AA63FF-F959-4574-8C81-76DE71CF6869}" sibTransId="{5D111E00-DE81-4525-9723-AEAA4C716E9C}"/>
    <dgm:cxn modelId="{F0B1342F-DE0A-46D4-AA1C-426627FCE854}" type="presOf" srcId="{5D7B7B56-A37C-4F89-B679-1C61289AD3C5}" destId="{45E4733A-7C5A-47EA-AD6E-D4E069BD2771}" srcOrd="0" destOrd="0" presId="urn:microsoft.com/office/officeart/2005/8/layout/hierarchy1"/>
    <dgm:cxn modelId="{73480F32-C035-49C7-8347-C5E580B772FD}" type="presOf" srcId="{29DD854C-9132-4EF3-864C-39CB9086594A}" destId="{3EA9978D-288E-424B-9FF9-8FDF96512931}" srcOrd="0" destOrd="0" presId="urn:microsoft.com/office/officeart/2005/8/layout/hierarchy1"/>
    <dgm:cxn modelId="{E9953335-4A6C-4EA6-8C98-D6C74512FA6E}" type="presOf" srcId="{D2250EE9-87C3-493D-BCA4-906BF9DB8238}" destId="{D035DFFF-22E9-43C1-96B0-625F939040FC}" srcOrd="0" destOrd="0" presId="urn:microsoft.com/office/officeart/2005/8/layout/hierarchy1"/>
    <dgm:cxn modelId="{AF13BF41-3CCF-4524-A972-80AA819A99FA}" type="presOf" srcId="{A43BDA46-D8A1-43A1-833E-43146D93B10A}" destId="{7D14C636-440F-45B6-87B9-E1D7FE34903B}" srcOrd="0" destOrd="0" presId="urn:microsoft.com/office/officeart/2005/8/layout/hierarchy1"/>
    <dgm:cxn modelId="{2630E168-CE05-483F-BAFD-19EE32136B9A}" type="presOf" srcId="{06AA63FF-F959-4574-8C81-76DE71CF6869}" destId="{F201BC23-BE69-4E00-96E4-71822F24DAF8}" srcOrd="0" destOrd="0" presId="urn:microsoft.com/office/officeart/2005/8/layout/hierarchy1"/>
    <dgm:cxn modelId="{B4E59650-4E91-4747-A849-AC1315A84F7B}" srcId="{C75A7789-9C77-4B89-BD02-4D7E12302B44}" destId="{5D7B7B56-A37C-4F89-B679-1C61289AD3C5}" srcOrd="1" destOrd="0" parTransId="{2F6662B6-8B13-4E33-80E5-47406CBB619F}" sibTransId="{0BE486AD-8011-45B7-BA47-500220ACF426}"/>
    <dgm:cxn modelId="{8898AB73-15E8-42F3-9189-0478B3BEF5A4}" type="presOf" srcId="{2F6662B6-8B13-4E33-80E5-47406CBB619F}" destId="{85EB13DF-DBBF-45F2-A338-A40DFECF0B12}" srcOrd="0" destOrd="0" presId="urn:microsoft.com/office/officeart/2005/8/layout/hierarchy1"/>
    <dgm:cxn modelId="{E26CB57B-7886-4E37-97C2-761801E30BF9}" srcId="{5030B1C8-E41B-4601-B1D8-5C870DE22867}" destId="{BBF4E683-8190-4AAD-9A4E-E2E86224287F}" srcOrd="0" destOrd="0" parTransId="{947F1886-2F50-4BC8-A06E-CDD3EE4B547D}" sibTransId="{52C621E7-2599-408E-9621-445806183573}"/>
    <dgm:cxn modelId="{0E172589-8199-4149-8192-36FDEDC42E60}" type="presOf" srcId="{BBF4E683-8190-4AAD-9A4E-E2E86224287F}" destId="{074D2471-7264-4634-BDF1-A5ADF27A0D29}" srcOrd="0" destOrd="0" presId="urn:microsoft.com/office/officeart/2005/8/layout/hierarchy1"/>
    <dgm:cxn modelId="{E317DB96-3B5E-4EFA-8EE5-7C61581F1159}" type="presOf" srcId="{947F1886-2F50-4BC8-A06E-CDD3EE4B547D}" destId="{3961574E-22DB-4595-8E57-6AFD81C9A5D7}" srcOrd="0" destOrd="0" presId="urn:microsoft.com/office/officeart/2005/8/layout/hierarchy1"/>
    <dgm:cxn modelId="{3F2F0198-8F48-4BC5-9E48-E16CFB8FBD73}" type="presOf" srcId="{C75A7789-9C77-4B89-BD02-4D7E12302B44}" destId="{C5ED1C44-2980-44DF-AC46-CEB2662F6118}" srcOrd="0" destOrd="0" presId="urn:microsoft.com/office/officeart/2005/8/layout/hierarchy1"/>
    <dgm:cxn modelId="{603DD7AB-4906-4255-BC20-612B929460DA}" type="presOf" srcId="{0409AC8A-A5EE-43B6-8DFC-E029DA79944E}" destId="{14F51AA1-030E-412F-9F0A-172AE190BF84}" srcOrd="0" destOrd="0" presId="urn:microsoft.com/office/officeart/2005/8/layout/hierarchy1"/>
    <dgm:cxn modelId="{F1C2C1B1-1102-4769-BD19-4208584FC615}" srcId="{C75A7789-9C77-4B89-BD02-4D7E12302B44}" destId="{5030B1C8-E41B-4601-B1D8-5C870DE22867}" srcOrd="0" destOrd="0" parTransId="{0409AC8A-A5EE-43B6-8DFC-E029DA79944E}" sibTransId="{D035D436-6287-4464-937B-BCF0BFDD21F6}"/>
    <dgm:cxn modelId="{25C267C6-A1E2-4E6B-A329-6546765EF314}" srcId="{29DD854C-9132-4EF3-864C-39CB9086594A}" destId="{C75A7789-9C77-4B89-BD02-4D7E12302B44}" srcOrd="0" destOrd="0" parTransId="{B4A69438-A7D0-48A1-942A-9A1F04134B26}" sibTransId="{92F9EA60-F0B2-4E39-97C3-7EA3E542216C}"/>
    <dgm:cxn modelId="{468C62E7-D26B-4F0B-A818-0025ADA6B308}" type="presOf" srcId="{5030B1C8-E41B-4601-B1D8-5C870DE22867}" destId="{B21DB9FE-0AB2-489E-A046-10D1E3AF6951}" srcOrd="0" destOrd="0" presId="urn:microsoft.com/office/officeart/2005/8/layout/hierarchy1"/>
    <dgm:cxn modelId="{65FD1FF3-5EC4-42CC-A6DB-0F9EE5A2AB27}" type="presOf" srcId="{40F8C240-CC7B-4E89-A1B9-ABAB3D107F26}" destId="{3A8225E0-5A21-4CD1-AD90-05EADE3B11A5}" srcOrd="0" destOrd="0" presId="urn:microsoft.com/office/officeart/2005/8/layout/hierarchy1"/>
    <dgm:cxn modelId="{A0C4B9F2-CE99-4162-A773-ACFB939DC4D4}" type="presParOf" srcId="{3EA9978D-288E-424B-9FF9-8FDF96512931}" destId="{FB72F138-2433-44DD-A566-002F46FACC66}" srcOrd="0" destOrd="0" presId="urn:microsoft.com/office/officeart/2005/8/layout/hierarchy1"/>
    <dgm:cxn modelId="{8C02B6EB-9BBF-48A6-9D73-49F7B4C5FDFA}" type="presParOf" srcId="{FB72F138-2433-44DD-A566-002F46FACC66}" destId="{998038F6-40D6-45B4-973E-31DE67061E54}" srcOrd="0" destOrd="0" presId="urn:microsoft.com/office/officeart/2005/8/layout/hierarchy1"/>
    <dgm:cxn modelId="{29CAE24A-A8F5-4574-BA34-25A408C11056}" type="presParOf" srcId="{998038F6-40D6-45B4-973E-31DE67061E54}" destId="{D2265B16-C44F-4E50-86F2-B5A477CF311D}" srcOrd="0" destOrd="0" presId="urn:microsoft.com/office/officeart/2005/8/layout/hierarchy1"/>
    <dgm:cxn modelId="{2596C186-85ED-4283-A604-DE8BB93CE0A0}" type="presParOf" srcId="{998038F6-40D6-45B4-973E-31DE67061E54}" destId="{C5ED1C44-2980-44DF-AC46-CEB2662F6118}" srcOrd="1" destOrd="0" presId="urn:microsoft.com/office/officeart/2005/8/layout/hierarchy1"/>
    <dgm:cxn modelId="{F5869C5E-0268-409E-9F85-B841C7FC5B0D}" type="presParOf" srcId="{FB72F138-2433-44DD-A566-002F46FACC66}" destId="{61717371-EBA2-4B72-BA17-1E60EE1B5E9E}" srcOrd="1" destOrd="0" presId="urn:microsoft.com/office/officeart/2005/8/layout/hierarchy1"/>
    <dgm:cxn modelId="{4637231D-91AD-4B26-BA62-28C2BEC7F01C}" type="presParOf" srcId="{61717371-EBA2-4B72-BA17-1E60EE1B5E9E}" destId="{14F51AA1-030E-412F-9F0A-172AE190BF84}" srcOrd="0" destOrd="0" presId="urn:microsoft.com/office/officeart/2005/8/layout/hierarchy1"/>
    <dgm:cxn modelId="{09D32857-41BA-40D1-BA9D-368C6FC35375}" type="presParOf" srcId="{61717371-EBA2-4B72-BA17-1E60EE1B5E9E}" destId="{724121BA-9D1E-440F-B6DB-446D43E349CD}" srcOrd="1" destOrd="0" presId="urn:microsoft.com/office/officeart/2005/8/layout/hierarchy1"/>
    <dgm:cxn modelId="{3F249083-B418-4548-B396-95BCC7B5415A}" type="presParOf" srcId="{724121BA-9D1E-440F-B6DB-446D43E349CD}" destId="{6C0D0F21-2BEE-4ECB-9C5C-816581F0D6CB}" srcOrd="0" destOrd="0" presId="urn:microsoft.com/office/officeart/2005/8/layout/hierarchy1"/>
    <dgm:cxn modelId="{2B978A81-524D-43B5-A13B-DCF3FB70B6D5}" type="presParOf" srcId="{6C0D0F21-2BEE-4ECB-9C5C-816581F0D6CB}" destId="{458BD315-E6F2-4197-B848-7FEFE9246833}" srcOrd="0" destOrd="0" presId="urn:microsoft.com/office/officeart/2005/8/layout/hierarchy1"/>
    <dgm:cxn modelId="{D83F4C84-6CFC-4C64-AC71-53962468475E}" type="presParOf" srcId="{6C0D0F21-2BEE-4ECB-9C5C-816581F0D6CB}" destId="{B21DB9FE-0AB2-489E-A046-10D1E3AF6951}" srcOrd="1" destOrd="0" presId="urn:microsoft.com/office/officeart/2005/8/layout/hierarchy1"/>
    <dgm:cxn modelId="{3FF65E6B-D9A8-4DDA-A4B3-B311DA289E5A}" type="presParOf" srcId="{724121BA-9D1E-440F-B6DB-446D43E349CD}" destId="{EC434404-FC95-461D-97A9-D9626746FFD9}" srcOrd="1" destOrd="0" presId="urn:microsoft.com/office/officeart/2005/8/layout/hierarchy1"/>
    <dgm:cxn modelId="{50F0834C-1763-4FE4-81F3-96DDAD548321}" type="presParOf" srcId="{EC434404-FC95-461D-97A9-D9626746FFD9}" destId="{3961574E-22DB-4595-8E57-6AFD81C9A5D7}" srcOrd="0" destOrd="0" presId="urn:microsoft.com/office/officeart/2005/8/layout/hierarchy1"/>
    <dgm:cxn modelId="{D81103C3-279F-4A39-B1C7-D8CD8DE90749}" type="presParOf" srcId="{EC434404-FC95-461D-97A9-D9626746FFD9}" destId="{911A5D16-09C6-454D-A9A5-62BFB74D310D}" srcOrd="1" destOrd="0" presId="urn:microsoft.com/office/officeart/2005/8/layout/hierarchy1"/>
    <dgm:cxn modelId="{9DCC37A9-7730-4602-8F56-55EF762C412F}" type="presParOf" srcId="{911A5D16-09C6-454D-A9A5-62BFB74D310D}" destId="{0AF9E117-9AA4-4B1F-90D8-BD5F490643C8}" srcOrd="0" destOrd="0" presId="urn:microsoft.com/office/officeart/2005/8/layout/hierarchy1"/>
    <dgm:cxn modelId="{1D44435D-744F-4F3B-B299-73863D7B45DA}" type="presParOf" srcId="{0AF9E117-9AA4-4B1F-90D8-BD5F490643C8}" destId="{D5D4693D-26A4-42B2-B111-DFB108C3C8A9}" srcOrd="0" destOrd="0" presId="urn:microsoft.com/office/officeart/2005/8/layout/hierarchy1"/>
    <dgm:cxn modelId="{A9CE2074-1916-4F06-9C7E-D9A8C099D9FB}" type="presParOf" srcId="{0AF9E117-9AA4-4B1F-90D8-BD5F490643C8}" destId="{074D2471-7264-4634-BDF1-A5ADF27A0D29}" srcOrd="1" destOrd="0" presId="urn:microsoft.com/office/officeart/2005/8/layout/hierarchy1"/>
    <dgm:cxn modelId="{EC8577CB-F82A-40D7-8310-A91D6ED6A97A}" type="presParOf" srcId="{911A5D16-09C6-454D-A9A5-62BFB74D310D}" destId="{A49B4969-8261-42E3-B472-48C986AFE8BB}" srcOrd="1" destOrd="0" presId="urn:microsoft.com/office/officeart/2005/8/layout/hierarchy1"/>
    <dgm:cxn modelId="{0E9C0883-ECA8-4D84-9D2D-7EAA5DB43E44}" type="presParOf" srcId="{61717371-EBA2-4B72-BA17-1E60EE1B5E9E}" destId="{85EB13DF-DBBF-45F2-A338-A40DFECF0B12}" srcOrd="2" destOrd="0" presId="urn:microsoft.com/office/officeart/2005/8/layout/hierarchy1"/>
    <dgm:cxn modelId="{8A759F05-E644-44F3-BCC0-F0EA3ECA7A63}" type="presParOf" srcId="{61717371-EBA2-4B72-BA17-1E60EE1B5E9E}" destId="{E96FA73E-67B7-4A9E-8798-908AF39B9195}" srcOrd="3" destOrd="0" presId="urn:microsoft.com/office/officeart/2005/8/layout/hierarchy1"/>
    <dgm:cxn modelId="{CF650CD2-955B-4258-A3A9-A2E7AFB632C0}" type="presParOf" srcId="{E96FA73E-67B7-4A9E-8798-908AF39B9195}" destId="{A3DF5675-7D75-461E-B217-781AF5718E91}" srcOrd="0" destOrd="0" presId="urn:microsoft.com/office/officeart/2005/8/layout/hierarchy1"/>
    <dgm:cxn modelId="{1715F2EA-DEC2-4EB5-80D0-3130A1BE4B41}" type="presParOf" srcId="{A3DF5675-7D75-461E-B217-781AF5718E91}" destId="{69366BE8-7BC5-4DE5-AA94-658BCC6CFAEB}" srcOrd="0" destOrd="0" presId="urn:microsoft.com/office/officeart/2005/8/layout/hierarchy1"/>
    <dgm:cxn modelId="{38AE0414-138B-4D17-8022-6EB3B04B9F22}" type="presParOf" srcId="{A3DF5675-7D75-461E-B217-781AF5718E91}" destId="{45E4733A-7C5A-47EA-AD6E-D4E069BD2771}" srcOrd="1" destOrd="0" presId="urn:microsoft.com/office/officeart/2005/8/layout/hierarchy1"/>
    <dgm:cxn modelId="{AEF77E59-C1AE-4A05-BEDE-62C95DC8733E}" type="presParOf" srcId="{E96FA73E-67B7-4A9E-8798-908AF39B9195}" destId="{7F8A9D88-B6DA-4639-A0F1-9CD208FA91C0}" srcOrd="1" destOrd="0" presId="urn:microsoft.com/office/officeart/2005/8/layout/hierarchy1"/>
    <dgm:cxn modelId="{071A35D3-9307-4EB3-AED5-5A1547722DDC}" type="presParOf" srcId="{7F8A9D88-B6DA-4639-A0F1-9CD208FA91C0}" destId="{F201BC23-BE69-4E00-96E4-71822F24DAF8}" srcOrd="0" destOrd="0" presId="urn:microsoft.com/office/officeart/2005/8/layout/hierarchy1"/>
    <dgm:cxn modelId="{B140FB74-09BD-43B5-BFB4-AB6118C08CEB}" type="presParOf" srcId="{7F8A9D88-B6DA-4639-A0F1-9CD208FA91C0}" destId="{1BB842B0-878E-45B4-BCAB-0AD9E7BE1593}" srcOrd="1" destOrd="0" presId="urn:microsoft.com/office/officeart/2005/8/layout/hierarchy1"/>
    <dgm:cxn modelId="{6C5539E1-DCAD-41E1-A190-AD97BB4223CE}" type="presParOf" srcId="{1BB842B0-878E-45B4-BCAB-0AD9E7BE1593}" destId="{913978BF-1C39-4466-A75B-E830A3556265}" srcOrd="0" destOrd="0" presId="urn:microsoft.com/office/officeart/2005/8/layout/hierarchy1"/>
    <dgm:cxn modelId="{6F879257-3351-44F4-828C-F269ACAF4FD9}" type="presParOf" srcId="{913978BF-1C39-4466-A75B-E830A3556265}" destId="{F71728BF-32FF-4AED-A665-29A9F2C53622}" srcOrd="0" destOrd="0" presId="urn:microsoft.com/office/officeart/2005/8/layout/hierarchy1"/>
    <dgm:cxn modelId="{FF99CF56-9D7E-4BDF-A70E-8CDC876E578D}" type="presParOf" srcId="{913978BF-1C39-4466-A75B-E830A3556265}" destId="{D035DFFF-22E9-43C1-96B0-625F939040FC}" srcOrd="1" destOrd="0" presId="urn:microsoft.com/office/officeart/2005/8/layout/hierarchy1"/>
    <dgm:cxn modelId="{9B1BE095-94A2-492F-B5D3-FB693453FC51}" type="presParOf" srcId="{1BB842B0-878E-45B4-BCAB-0AD9E7BE1593}" destId="{01EFEEBF-C03D-415D-971E-E9B597021280}" srcOrd="1" destOrd="0" presId="urn:microsoft.com/office/officeart/2005/8/layout/hierarchy1"/>
    <dgm:cxn modelId="{12F675A2-23BC-4A6F-80FC-E372A7BE016A}" type="presParOf" srcId="{61717371-EBA2-4B72-BA17-1E60EE1B5E9E}" destId="{3A8225E0-5A21-4CD1-AD90-05EADE3B11A5}" srcOrd="4" destOrd="0" presId="urn:microsoft.com/office/officeart/2005/8/layout/hierarchy1"/>
    <dgm:cxn modelId="{6015B642-1204-447A-9F43-626F516C2761}" type="presParOf" srcId="{61717371-EBA2-4B72-BA17-1E60EE1B5E9E}" destId="{1907FA57-3879-47E9-B075-DB6A1A458E1B}" srcOrd="5" destOrd="0" presId="urn:microsoft.com/office/officeart/2005/8/layout/hierarchy1"/>
    <dgm:cxn modelId="{90E140F6-A5F4-4843-A022-021F828BE609}" type="presParOf" srcId="{1907FA57-3879-47E9-B075-DB6A1A458E1B}" destId="{E300939F-BD1C-428F-8CDF-8DF09545059C}" srcOrd="0" destOrd="0" presId="urn:microsoft.com/office/officeart/2005/8/layout/hierarchy1"/>
    <dgm:cxn modelId="{228BE8DC-BC39-4791-ABFB-A893109AFEC3}" type="presParOf" srcId="{E300939F-BD1C-428F-8CDF-8DF09545059C}" destId="{60D366BA-04F5-4802-9A9F-0A9E62A84DEB}" srcOrd="0" destOrd="0" presId="urn:microsoft.com/office/officeart/2005/8/layout/hierarchy1"/>
    <dgm:cxn modelId="{57A1942E-9233-4F7A-82D2-1B622A02EB16}" type="presParOf" srcId="{E300939F-BD1C-428F-8CDF-8DF09545059C}" destId="{7D14C636-440F-45B6-87B9-E1D7FE34903B}" srcOrd="1" destOrd="0" presId="urn:microsoft.com/office/officeart/2005/8/layout/hierarchy1"/>
    <dgm:cxn modelId="{0274E520-B237-49C0-9582-EE23124C2035}" type="presParOf" srcId="{1907FA57-3879-47E9-B075-DB6A1A458E1B}" destId="{779E43C7-1134-403C-9F2B-E64B6679BAA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77B803-6BE5-4745-8858-9F7DC7CCF09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62D7A3B-6649-48FF-9D56-A8255DB3EAB4}">
      <dgm:prSet phldrT="[Текст]"/>
      <dgm:spPr/>
      <dgm:t>
        <a:bodyPr/>
        <a:lstStyle/>
        <a:p>
          <a:r>
            <a:rPr lang="en-US"/>
            <a:t>Table</a:t>
          </a:r>
          <a:endParaRPr lang="ru-RU" dirty="0"/>
        </a:p>
      </dgm:t>
    </dgm:pt>
    <dgm:pt modelId="{0AA3E8BE-571E-4A51-9F9C-1CA677E740C1}" type="parTrans" cxnId="{F023904E-517D-4ABE-8E56-24F25D653929}">
      <dgm:prSet/>
      <dgm:spPr/>
      <dgm:t>
        <a:bodyPr/>
        <a:lstStyle/>
        <a:p>
          <a:endParaRPr lang="ru-RU"/>
        </a:p>
      </dgm:t>
    </dgm:pt>
    <dgm:pt modelId="{EC20695A-61DF-426B-9452-8C436A4461FA}" type="sibTrans" cxnId="{F023904E-517D-4ABE-8E56-24F25D653929}">
      <dgm:prSet/>
      <dgm:spPr/>
      <dgm:t>
        <a:bodyPr/>
        <a:lstStyle/>
        <a:p>
          <a:endParaRPr lang="ru-RU"/>
        </a:p>
      </dgm:t>
    </dgm:pt>
    <dgm:pt modelId="{FD7DE00F-9FDE-4A42-8DF9-22DC84F33A94}">
      <dgm:prSet phldrT="[Текст]"/>
      <dgm:spPr/>
      <dgm:t>
        <a:bodyPr/>
        <a:lstStyle/>
        <a:p>
          <a:r>
            <a:rPr lang="en-US"/>
            <a:t>Name</a:t>
          </a:r>
          <a:endParaRPr lang="ru-RU" dirty="0"/>
        </a:p>
      </dgm:t>
    </dgm:pt>
    <dgm:pt modelId="{E6C0C078-85E5-43E0-8AC4-FB394AE3360B}" type="parTrans" cxnId="{0F8AE480-CC5D-47A5-8935-6C6BC39B7F9B}">
      <dgm:prSet/>
      <dgm:spPr/>
      <dgm:t>
        <a:bodyPr/>
        <a:lstStyle/>
        <a:p>
          <a:endParaRPr lang="ru-RU"/>
        </a:p>
      </dgm:t>
    </dgm:pt>
    <dgm:pt modelId="{29C4165F-77C2-4E93-A2DA-F75BF864939E}" type="sibTrans" cxnId="{0F8AE480-CC5D-47A5-8935-6C6BC39B7F9B}">
      <dgm:prSet/>
      <dgm:spPr/>
      <dgm:t>
        <a:bodyPr/>
        <a:lstStyle/>
        <a:p>
          <a:endParaRPr lang="ru-RU"/>
        </a:p>
      </dgm:t>
    </dgm:pt>
    <dgm:pt modelId="{FAFFE2F9-B40F-4117-BD3E-505746DEB8C2}">
      <dgm:prSet phldrT="[Текст]"/>
      <dgm:spPr/>
      <dgm:t>
        <a:bodyPr/>
        <a:lstStyle/>
        <a:p>
          <a:r>
            <a:rPr lang="en-US"/>
            <a:t>Indexes</a:t>
          </a:r>
          <a:endParaRPr lang="ru-RU" dirty="0"/>
        </a:p>
      </dgm:t>
    </dgm:pt>
    <dgm:pt modelId="{29911AB5-8265-4A23-A627-46F609D1A5AD}" type="parTrans" cxnId="{1E7DC4E1-EBD3-4903-95C4-5F5A9E2CB09B}">
      <dgm:prSet/>
      <dgm:spPr/>
      <dgm:t>
        <a:bodyPr/>
        <a:lstStyle/>
        <a:p>
          <a:endParaRPr lang="ru-RU"/>
        </a:p>
      </dgm:t>
    </dgm:pt>
    <dgm:pt modelId="{845EA7A4-1F84-4A12-AC5F-05551B5D8B67}" type="sibTrans" cxnId="{1E7DC4E1-EBD3-4903-95C4-5F5A9E2CB09B}">
      <dgm:prSet/>
      <dgm:spPr/>
      <dgm:t>
        <a:bodyPr/>
        <a:lstStyle/>
        <a:p>
          <a:endParaRPr lang="ru-RU"/>
        </a:p>
      </dgm:t>
    </dgm:pt>
    <dgm:pt modelId="{D8091351-933C-4C4D-A99D-0C1A4BE59CB4}">
      <dgm:prSet phldrT="[Текст]"/>
      <dgm:spPr/>
      <dgm:t>
        <a:bodyPr/>
        <a:lstStyle/>
        <a:p>
          <a:r>
            <a:rPr lang="en-US"/>
            <a:t>Index</a:t>
          </a:r>
          <a:endParaRPr lang="ru-RU" dirty="0"/>
        </a:p>
      </dgm:t>
    </dgm:pt>
    <dgm:pt modelId="{617C8183-0571-4A59-AA90-86F2639195EC}" type="parTrans" cxnId="{13E4F64F-F9D6-4B87-853F-049C4C01CDB5}">
      <dgm:prSet/>
      <dgm:spPr/>
      <dgm:t>
        <a:bodyPr/>
        <a:lstStyle/>
        <a:p>
          <a:endParaRPr lang="ru-RU"/>
        </a:p>
      </dgm:t>
    </dgm:pt>
    <dgm:pt modelId="{51B44FE1-30C0-4C28-AB0A-EA3926A7F9F5}" type="sibTrans" cxnId="{13E4F64F-F9D6-4B87-853F-049C4C01CDB5}">
      <dgm:prSet/>
      <dgm:spPr/>
      <dgm:t>
        <a:bodyPr/>
        <a:lstStyle/>
        <a:p>
          <a:endParaRPr lang="ru-RU"/>
        </a:p>
      </dgm:t>
    </dgm:pt>
    <dgm:pt modelId="{FFD88FA8-17B4-4330-8DFE-0F46F468C475}">
      <dgm:prSet phldrT="[Текст]"/>
      <dgm:spPr/>
      <dgm:t>
        <a:bodyPr/>
        <a:lstStyle/>
        <a:p>
          <a:r>
            <a:rPr lang="en-US"/>
            <a:t>Foreign Keys</a:t>
          </a:r>
          <a:endParaRPr lang="ru-RU" dirty="0"/>
        </a:p>
      </dgm:t>
    </dgm:pt>
    <dgm:pt modelId="{FF9ABACE-16F1-4A90-8E78-A212DAB947F1}" type="parTrans" cxnId="{E43F7880-97CC-4C37-9DCE-C36BC3ECB499}">
      <dgm:prSet/>
      <dgm:spPr/>
      <dgm:t>
        <a:bodyPr/>
        <a:lstStyle/>
        <a:p>
          <a:endParaRPr lang="ru-RU"/>
        </a:p>
      </dgm:t>
    </dgm:pt>
    <dgm:pt modelId="{3861DCA4-83EC-496F-9629-DFBB33206F33}" type="sibTrans" cxnId="{E43F7880-97CC-4C37-9DCE-C36BC3ECB499}">
      <dgm:prSet/>
      <dgm:spPr/>
      <dgm:t>
        <a:bodyPr/>
        <a:lstStyle/>
        <a:p>
          <a:endParaRPr lang="ru-RU"/>
        </a:p>
      </dgm:t>
    </dgm:pt>
    <dgm:pt modelId="{654797BA-3652-4FAF-8CB3-02F09BD25172}">
      <dgm:prSet phldrT="[Текст]"/>
      <dgm:spPr/>
      <dgm:t>
        <a:bodyPr/>
        <a:lstStyle/>
        <a:p>
          <a:r>
            <a:rPr lang="en-US"/>
            <a:t>Foreign Key</a:t>
          </a:r>
          <a:endParaRPr lang="ru-RU" dirty="0"/>
        </a:p>
      </dgm:t>
    </dgm:pt>
    <dgm:pt modelId="{9431F10F-31B9-454C-903E-6F4CA6AFD29C}" type="parTrans" cxnId="{52AD4C28-E10D-4C63-B4A3-E1F458FBAA19}">
      <dgm:prSet/>
      <dgm:spPr/>
      <dgm:t>
        <a:bodyPr/>
        <a:lstStyle/>
        <a:p>
          <a:endParaRPr lang="ru-RU"/>
        </a:p>
      </dgm:t>
    </dgm:pt>
    <dgm:pt modelId="{39AE8BD3-687A-4818-B31A-5104F797C917}" type="sibTrans" cxnId="{52AD4C28-E10D-4C63-B4A3-E1F458FBAA19}">
      <dgm:prSet/>
      <dgm:spPr/>
      <dgm:t>
        <a:bodyPr/>
        <a:lstStyle/>
        <a:p>
          <a:endParaRPr lang="ru-RU"/>
        </a:p>
      </dgm:t>
    </dgm:pt>
    <dgm:pt modelId="{B937AFE0-BC64-42F8-9E53-0DB82C719146}">
      <dgm:prSet phldrT="[Текст]"/>
      <dgm:spPr/>
      <dgm:t>
        <a:bodyPr/>
        <a:lstStyle/>
        <a:p>
          <a:r>
            <a:rPr lang="en-US"/>
            <a:t>Columns</a:t>
          </a:r>
          <a:endParaRPr lang="ru-RU" dirty="0"/>
        </a:p>
      </dgm:t>
    </dgm:pt>
    <dgm:pt modelId="{A28955B2-22E4-4E81-8C62-541FAA943C5A}" type="parTrans" cxnId="{06D9FD25-002C-48DB-B333-20FD324AC810}">
      <dgm:prSet/>
      <dgm:spPr/>
      <dgm:t>
        <a:bodyPr/>
        <a:lstStyle/>
        <a:p>
          <a:endParaRPr lang="ru-RU"/>
        </a:p>
      </dgm:t>
    </dgm:pt>
    <dgm:pt modelId="{F76A5822-E86A-4F65-B6E6-E393A1612AC3}" type="sibTrans" cxnId="{06D9FD25-002C-48DB-B333-20FD324AC810}">
      <dgm:prSet/>
      <dgm:spPr/>
      <dgm:t>
        <a:bodyPr/>
        <a:lstStyle/>
        <a:p>
          <a:endParaRPr lang="ru-RU"/>
        </a:p>
      </dgm:t>
    </dgm:pt>
    <dgm:pt modelId="{481075D0-7FCE-414C-ACB9-612398A46896}">
      <dgm:prSet phldrT="[Текст]"/>
      <dgm:spPr/>
      <dgm:t>
        <a:bodyPr/>
        <a:lstStyle/>
        <a:p>
          <a:r>
            <a:rPr lang="en-US"/>
            <a:t>Column</a:t>
          </a:r>
          <a:endParaRPr lang="ru-RU" dirty="0"/>
        </a:p>
      </dgm:t>
    </dgm:pt>
    <dgm:pt modelId="{0CFED23A-DB9D-4C06-A7A8-E9DD5AFA6743}" type="parTrans" cxnId="{42A7F2F1-680D-4007-9026-BF4F7BFCCD95}">
      <dgm:prSet/>
      <dgm:spPr/>
      <dgm:t>
        <a:bodyPr/>
        <a:lstStyle/>
        <a:p>
          <a:endParaRPr lang="ru-RU"/>
        </a:p>
      </dgm:t>
    </dgm:pt>
    <dgm:pt modelId="{50DBE2E3-14AC-4014-B92D-8783C5A5DFDE}" type="sibTrans" cxnId="{42A7F2F1-680D-4007-9026-BF4F7BFCCD95}">
      <dgm:prSet/>
      <dgm:spPr/>
      <dgm:t>
        <a:bodyPr/>
        <a:lstStyle/>
        <a:p>
          <a:endParaRPr lang="ru-RU"/>
        </a:p>
      </dgm:t>
    </dgm:pt>
    <dgm:pt modelId="{0D5FC22B-AF0E-4AC2-BFD8-9FF9D859E253}" type="pres">
      <dgm:prSet presAssocID="{9577B803-6BE5-4745-8858-9F7DC7CCF09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449AA2D-A1C8-4171-9951-70E916A5A674}" type="pres">
      <dgm:prSet presAssocID="{362D7A3B-6649-48FF-9D56-A8255DB3EAB4}" presName="hierRoot1" presStyleCnt="0"/>
      <dgm:spPr/>
    </dgm:pt>
    <dgm:pt modelId="{1BF71FE9-999E-473B-9E6B-A26719BA821C}" type="pres">
      <dgm:prSet presAssocID="{362D7A3B-6649-48FF-9D56-A8255DB3EAB4}" presName="composite" presStyleCnt="0"/>
      <dgm:spPr/>
    </dgm:pt>
    <dgm:pt modelId="{33AE270E-5CD3-455F-A18C-68BEF46D9690}" type="pres">
      <dgm:prSet presAssocID="{362D7A3B-6649-48FF-9D56-A8255DB3EAB4}" presName="background" presStyleLbl="node0" presStyleIdx="0" presStyleCnt="1"/>
      <dgm:spPr/>
    </dgm:pt>
    <dgm:pt modelId="{F73672C3-E4EE-4227-BE40-0CE2D3A7833E}" type="pres">
      <dgm:prSet presAssocID="{362D7A3B-6649-48FF-9D56-A8255DB3EAB4}" presName="text" presStyleLbl="fgAcc0" presStyleIdx="0" presStyleCnt="1">
        <dgm:presLayoutVars>
          <dgm:chPref val="3"/>
        </dgm:presLayoutVars>
      </dgm:prSet>
      <dgm:spPr/>
    </dgm:pt>
    <dgm:pt modelId="{924AE6AB-257C-48D1-A82B-7CB9F0D7F1BF}" type="pres">
      <dgm:prSet presAssocID="{362D7A3B-6649-48FF-9D56-A8255DB3EAB4}" presName="hierChild2" presStyleCnt="0"/>
      <dgm:spPr/>
    </dgm:pt>
    <dgm:pt modelId="{16B09A5A-1FE2-40B6-93B6-DD7783E7C466}" type="pres">
      <dgm:prSet presAssocID="{E6C0C078-85E5-43E0-8AC4-FB394AE3360B}" presName="Name10" presStyleLbl="parChTrans1D2" presStyleIdx="0" presStyleCnt="4"/>
      <dgm:spPr/>
    </dgm:pt>
    <dgm:pt modelId="{304E7A1A-A1ED-4ACC-A573-86F2D76DAFD5}" type="pres">
      <dgm:prSet presAssocID="{FD7DE00F-9FDE-4A42-8DF9-22DC84F33A94}" presName="hierRoot2" presStyleCnt="0"/>
      <dgm:spPr/>
    </dgm:pt>
    <dgm:pt modelId="{6B8B3040-42A7-4B87-A9A7-8DEBBE66F5B7}" type="pres">
      <dgm:prSet presAssocID="{FD7DE00F-9FDE-4A42-8DF9-22DC84F33A94}" presName="composite2" presStyleCnt="0"/>
      <dgm:spPr/>
    </dgm:pt>
    <dgm:pt modelId="{9D57A6A9-6E15-4377-AD5B-16F2C3B51ECC}" type="pres">
      <dgm:prSet presAssocID="{FD7DE00F-9FDE-4A42-8DF9-22DC84F33A94}" presName="background2" presStyleLbl="node2" presStyleIdx="0" presStyleCnt="4"/>
      <dgm:spPr/>
    </dgm:pt>
    <dgm:pt modelId="{D6203230-AC03-4454-9EE0-E2198F3AB177}" type="pres">
      <dgm:prSet presAssocID="{FD7DE00F-9FDE-4A42-8DF9-22DC84F33A94}" presName="text2" presStyleLbl="fgAcc2" presStyleIdx="0" presStyleCnt="4">
        <dgm:presLayoutVars>
          <dgm:chPref val="3"/>
        </dgm:presLayoutVars>
      </dgm:prSet>
      <dgm:spPr/>
    </dgm:pt>
    <dgm:pt modelId="{259B3C96-0071-4918-9386-F897FE955598}" type="pres">
      <dgm:prSet presAssocID="{FD7DE00F-9FDE-4A42-8DF9-22DC84F33A94}" presName="hierChild3" presStyleCnt="0"/>
      <dgm:spPr/>
    </dgm:pt>
    <dgm:pt modelId="{C2FFD4E7-3D97-4899-905D-708250AC7298}" type="pres">
      <dgm:prSet presAssocID="{A28955B2-22E4-4E81-8C62-541FAA943C5A}" presName="Name10" presStyleLbl="parChTrans1D2" presStyleIdx="1" presStyleCnt="4"/>
      <dgm:spPr/>
    </dgm:pt>
    <dgm:pt modelId="{6484D234-01AE-4ACF-8BC3-83DCFBFEBBEE}" type="pres">
      <dgm:prSet presAssocID="{B937AFE0-BC64-42F8-9E53-0DB82C719146}" presName="hierRoot2" presStyleCnt="0"/>
      <dgm:spPr/>
    </dgm:pt>
    <dgm:pt modelId="{D62B0CA9-8AB9-4B53-A409-3BE814321008}" type="pres">
      <dgm:prSet presAssocID="{B937AFE0-BC64-42F8-9E53-0DB82C719146}" presName="composite2" presStyleCnt="0"/>
      <dgm:spPr/>
    </dgm:pt>
    <dgm:pt modelId="{1D344205-EE9F-4B02-9C28-E9F0F5F0D164}" type="pres">
      <dgm:prSet presAssocID="{B937AFE0-BC64-42F8-9E53-0DB82C719146}" presName="background2" presStyleLbl="node2" presStyleIdx="1" presStyleCnt="4"/>
      <dgm:spPr/>
    </dgm:pt>
    <dgm:pt modelId="{CE1A660C-CE37-4033-A1B3-FA5777A707F1}" type="pres">
      <dgm:prSet presAssocID="{B937AFE0-BC64-42F8-9E53-0DB82C719146}" presName="text2" presStyleLbl="fgAcc2" presStyleIdx="1" presStyleCnt="4">
        <dgm:presLayoutVars>
          <dgm:chPref val="3"/>
        </dgm:presLayoutVars>
      </dgm:prSet>
      <dgm:spPr/>
    </dgm:pt>
    <dgm:pt modelId="{B7639B5C-B21A-45E2-9611-E1E9BC590DDE}" type="pres">
      <dgm:prSet presAssocID="{B937AFE0-BC64-42F8-9E53-0DB82C719146}" presName="hierChild3" presStyleCnt="0"/>
      <dgm:spPr/>
    </dgm:pt>
    <dgm:pt modelId="{68E1133D-1394-4597-890D-F65E9059C95F}" type="pres">
      <dgm:prSet presAssocID="{0CFED23A-DB9D-4C06-A7A8-E9DD5AFA6743}" presName="Name17" presStyleLbl="parChTrans1D3" presStyleIdx="0" presStyleCnt="3"/>
      <dgm:spPr/>
    </dgm:pt>
    <dgm:pt modelId="{8C72BDAB-2AF6-4415-AF9A-0609B9C5C333}" type="pres">
      <dgm:prSet presAssocID="{481075D0-7FCE-414C-ACB9-612398A46896}" presName="hierRoot3" presStyleCnt="0"/>
      <dgm:spPr/>
    </dgm:pt>
    <dgm:pt modelId="{7019639E-E9E2-48E7-8277-04C98213E29F}" type="pres">
      <dgm:prSet presAssocID="{481075D0-7FCE-414C-ACB9-612398A46896}" presName="composite3" presStyleCnt="0"/>
      <dgm:spPr/>
    </dgm:pt>
    <dgm:pt modelId="{254E1D11-E26F-4437-8719-FDF3DC3D1AFB}" type="pres">
      <dgm:prSet presAssocID="{481075D0-7FCE-414C-ACB9-612398A46896}" presName="background3" presStyleLbl="node3" presStyleIdx="0" presStyleCnt="3"/>
      <dgm:spPr/>
    </dgm:pt>
    <dgm:pt modelId="{CC525FA5-8286-44E9-B808-BB51E818CCAD}" type="pres">
      <dgm:prSet presAssocID="{481075D0-7FCE-414C-ACB9-612398A46896}" presName="text3" presStyleLbl="fgAcc3" presStyleIdx="0" presStyleCnt="3">
        <dgm:presLayoutVars>
          <dgm:chPref val="3"/>
        </dgm:presLayoutVars>
      </dgm:prSet>
      <dgm:spPr/>
    </dgm:pt>
    <dgm:pt modelId="{1170AAF3-AA0C-4732-B926-851A37A7516C}" type="pres">
      <dgm:prSet presAssocID="{481075D0-7FCE-414C-ACB9-612398A46896}" presName="hierChild4" presStyleCnt="0"/>
      <dgm:spPr/>
    </dgm:pt>
    <dgm:pt modelId="{3F9D2C65-577C-47D2-A6FB-62CCE94944BF}" type="pres">
      <dgm:prSet presAssocID="{29911AB5-8265-4A23-A627-46F609D1A5AD}" presName="Name10" presStyleLbl="parChTrans1D2" presStyleIdx="2" presStyleCnt="4"/>
      <dgm:spPr/>
    </dgm:pt>
    <dgm:pt modelId="{D7BA9CC3-24B2-42EB-A67D-175F2A1E240E}" type="pres">
      <dgm:prSet presAssocID="{FAFFE2F9-B40F-4117-BD3E-505746DEB8C2}" presName="hierRoot2" presStyleCnt="0"/>
      <dgm:spPr/>
    </dgm:pt>
    <dgm:pt modelId="{09FEB378-ECB8-4836-B15A-16B70A2F2D73}" type="pres">
      <dgm:prSet presAssocID="{FAFFE2F9-B40F-4117-BD3E-505746DEB8C2}" presName="composite2" presStyleCnt="0"/>
      <dgm:spPr/>
    </dgm:pt>
    <dgm:pt modelId="{4129AA74-2781-45C4-9E3B-498145C676F7}" type="pres">
      <dgm:prSet presAssocID="{FAFFE2F9-B40F-4117-BD3E-505746DEB8C2}" presName="background2" presStyleLbl="node2" presStyleIdx="2" presStyleCnt="4"/>
      <dgm:spPr/>
    </dgm:pt>
    <dgm:pt modelId="{01EEEDA0-7B4B-43E6-956E-6AC8C3EB0910}" type="pres">
      <dgm:prSet presAssocID="{FAFFE2F9-B40F-4117-BD3E-505746DEB8C2}" presName="text2" presStyleLbl="fgAcc2" presStyleIdx="2" presStyleCnt="4">
        <dgm:presLayoutVars>
          <dgm:chPref val="3"/>
        </dgm:presLayoutVars>
      </dgm:prSet>
      <dgm:spPr/>
    </dgm:pt>
    <dgm:pt modelId="{0E479837-9C9F-4C74-A5AE-17F548D81B5B}" type="pres">
      <dgm:prSet presAssocID="{FAFFE2F9-B40F-4117-BD3E-505746DEB8C2}" presName="hierChild3" presStyleCnt="0"/>
      <dgm:spPr/>
    </dgm:pt>
    <dgm:pt modelId="{D7EF0DDF-5854-4B14-950C-31CA1DC5C1D1}" type="pres">
      <dgm:prSet presAssocID="{617C8183-0571-4A59-AA90-86F2639195EC}" presName="Name17" presStyleLbl="parChTrans1D3" presStyleIdx="1" presStyleCnt="3"/>
      <dgm:spPr/>
    </dgm:pt>
    <dgm:pt modelId="{E96B3C7D-265B-45CB-82C2-267174206E14}" type="pres">
      <dgm:prSet presAssocID="{D8091351-933C-4C4D-A99D-0C1A4BE59CB4}" presName="hierRoot3" presStyleCnt="0"/>
      <dgm:spPr/>
    </dgm:pt>
    <dgm:pt modelId="{43B1A1F8-DE54-42A0-9A4A-A22F92B8AF9A}" type="pres">
      <dgm:prSet presAssocID="{D8091351-933C-4C4D-A99D-0C1A4BE59CB4}" presName="composite3" presStyleCnt="0"/>
      <dgm:spPr/>
    </dgm:pt>
    <dgm:pt modelId="{199CD754-6358-4955-A8FB-701356E87173}" type="pres">
      <dgm:prSet presAssocID="{D8091351-933C-4C4D-A99D-0C1A4BE59CB4}" presName="background3" presStyleLbl="node3" presStyleIdx="1" presStyleCnt="3"/>
      <dgm:spPr/>
    </dgm:pt>
    <dgm:pt modelId="{D14B7EDB-E046-4597-BD51-DD2633C30EB6}" type="pres">
      <dgm:prSet presAssocID="{D8091351-933C-4C4D-A99D-0C1A4BE59CB4}" presName="text3" presStyleLbl="fgAcc3" presStyleIdx="1" presStyleCnt="3">
        <dgm:presLayoutVars>
          <dgm:chPref val="3"/>
        </dgm:presLayoutVars>
      </dgm:prSet>
      <dgm:spPr/>
    </dgm:pt>
    <dgm:pt modelId="{FD12C52A-5774-4B65-96A8-7CCE95738E48}" type="pres">
      <dgm:prSet presAssocID="{D8091351-933C-4C4D-A99D-0C1A4BE59CB4}" presName="hierChild4" presStyleCnt="0"/>
      <dgm:spPr/>
    </dgm:pt>
    <dgm:pt modelId="{AAD89CA2-73A9-4BD1-847A-43920331BB5D}" type="pres">
      <dgm:prSet presAssocID="{FF9ABACE-16F1-4A90-8E78-A212DAB947F1}" presName="Name10" presStyleLbl="parChTrans1D2" presStyleIdx="3" presStyleCnt="4"/>
      <dgm:spPr/>
    </dgm:pt>
    <dgm:pt modelId="{78A18841-C8D7-45B0-9877-77D5B0C4EC22}" type="pres">
      <dgm:prSet presAssocID="{FFD88FA8-17B4-4330-8DFE-0F46F468C475}" presName="hierRoot2" presStyleCnt="0"/>
      <dgm:spPr/>
    </dgm:pt>
    <dgm:pt modelId="{9137B4BE-9713-43CC-A05B-5DD9440A82AF}" type="pres">
      <dgm:prSet presAssocID="{FFD88FA8-17B4-4330-8DFE-0F46F468C475}" presName="composite2" presStyleCnt="0"/>
      <dgm:spPr/>
    </dgm:pt>
    <dgm:pt modelId="{BBEE8508-5A43-4E10-8422-C761DBE8B6C1}" type="pres">
      <dgm:prSet presAssocID="{FFD88FA8-17B4-4330-8DFE-0F46F468C475}" presName="background2" presStyleLbl="node2" presStyleIdx="3" presStyleCnt="4"/>
      <dgm:spPr/>
    </dgm:pt>
    <dgm:pt modelId="{23DC081F-B0CF-42CD-9A5B-37479CD0797D}" type="pres">
      <dgm:prSet presAssocID="{FFD88FA8-17B4-4330-8DFE-0F46F468C475}" presName="text2" presStyleLbl="fgAcc2" presStyleIdx="3" presStyleCnt="4">
        <dgm:presLayoutVars>
          <dgm:chPref val="3"/>
        </dgm:presLayoutVars>
      </dgm:prSet>
      <dgm:spPr/>
    </dgm:pt>
    <dgm:pt modelId="{F3ECF34F-4F5E-4801-8FE6-6CA164D7B5B4}" type="pres">
      <dgm:prSet presAssocID="{FFD88FA8-17B4-4330-8DFE-0F46F468C475}" presName="hierChild3" presStyleCnt="0"/>
      <dgm:spPr/>
    </dgm:pt>
    <dgm:pt modelId="{0C76C7CC-A03D-4258-8CDF-186F01A34E87}" type="pres">
      <dgm:prSet presAssocID="{9431F10F-31B9-454C-903E-6F4CA6AFD29C}" presName="Name17" presStyleLbl="parChTrans1D3" presStyleIdx="2" presStyleCnt="3"/>
      <dgm:spPr/>
    </dgm:pt>
    <dgm:pt modelId="{CCCF554C-15BD-4D0D-B9E9-812C1B14812E}" type="pres">
      <dgm:prSet presAssocID="{654797BA-3652-4FAF-8CB3-02F09BD25172}" presName="hierRoot3" presStyleCnt="0"/>
      <dgm:spPr/>
    </dgm:pt>
    <dgm:pt modelId="{12BA012D-133F-4BBD-ACBD-701B4B02648A}" type="pres">
      <dgm:prSet presAssocID="{654797BA-3652-4FAF-8CB3-02F09BD25172}" presName="composite3" presStyleCnt="0"/>
      <dgm:spPr/>
    </dgm:pt>
    <dgm:pt modelId="{403FC958-32FE-42BB-AF7F-CCD1BF5FBBC2}" type="pres">
      <dgm:prSet presAssocID="{654797BA-3652-4FAF-8CB3-02F09BD25172}" presName="background3" presStyleLbl="node3" presStyleIdx="2" presStyleCnt="3"/>
      <dgm:spPr/>
    </dgm:pt>
    <dgm:pt modelId="{5C24BBDC-C5EA-4713-A7A6-809171C547DB}" type="pres">
      <dgm:prSet presAssocID="{654797BA-3652-4FAF-8CB3-02F09BD25172}" presName="text3" presStyleLbl="fgAcc3" presStyleIdx="2" presStyleCnt="3">
        <dgm:presLayoutVars>
          <dgm:chPref val="3"/>
        </dgm:presLayoutVars>
      </dgm:prSet>
      <dgm:spPr/>
    </dgm:pt>
    <dgm:pt modelId="{EA00690A-0AD6-4A6B-AB85-09432895FB40}" type="pres">
      <dgm:prSet presAssocID="{654797BA-3652-4FAF-8CB3-02F09BD25172}" presName="hierChild4" presStyleCnt="0"/>
      <dgm:spPr/>
    </dgm:pt>
  </dgm:ptLst>
  <dgm:cxnLst>
    <dgm:cxn modelId="{D054B31A-83C1-4F2A-A50D-41AA1ECFDED5}" type="presOf" srcId="{29911AB5-8265-4A23-A627-46F609D1A5AD}" destId="{3F9D2C65-577C-47D2-A6FB-62CCE94944BF}" srcOrd="0" destOrd="0" presId="urn:microsoft.com/office/officeart/2005/8/layout/hierarchy1"/>
    <dgm:cxn modelId="{06D9FD25-002C-48DB-B333-20FD324AC810}" srcId="{362D7A3B-6649-48FF-9D56-A8255DB3EAB4}" destId="{B937AFE0-BC64-42F8-9E53-0DB82C719146}" srcOrd="1" destOrd="0" parTransId="{A28955B2-22E4-4E81-8C62-541FAA943C5A}" sibTransId="{F76A5822-E86A-4F65-B6E6-E393A1612AC3}"/>
    <dgm:cxn modelId="{52AD4C28-E10D-4C63-B4A3-E1F458FBAA19}" srcId="{FFD88FA8-17B4-4330-8DFE-0F46F468C475}" destId="{654797BA-3652-4FAF-8CB3-02F09BD25172}" srcOrd="0" destOrd="0" parTransId="{9431F10F-31B9-454C-903E-6F4CA6AFD29C}" sibTransId="{39AE8BD3-687A-4818-B31A-5104F797C917}"/>
    <dgm:cxn modelId="{E091552D-11E2-4A91-9752-3D51C7AE736C}" type="presOf" srcId="{B937AFE0-BC64-42F8-9E53-0DB82C719146}" destId="{CE1A660C-CE37-4033-A1B3-FA5777A707F1}" srcOrd="0" destOrd="0" presId="urn:microsoft.com/office/officeart/2005/8/layout/hierarchy1"/>
    <dgm:cxn modelId="{DA43BF5F-2DDE-48BB-9B38-4CD7DA856CDD}" type="presOf" srcId="{9577B803-6BE5-4745-8858-9F7DC7CCF092}" destId="{0D5FC22B-AF0E-4AC2-BFD8-9FF9D859E253}" srcOrd="0" destOrd="0" presId="urn:microsoft.com/office/officeart/2005/8/layout/hierarchy1"/>
    <dgm:cxn modelId="{C66D4B41-A7AC-4023-A1D3-6FBD0C9DB9D1}" type="presOf" srcId="{617C8183-0571-4A59-AA90-86F2639195EC}" destId="{D7EF0DDF-5854-4B14-950C-31CA1DC5C1D1}" srcOrd="0" destOrd="0" presId="urn:microsoft.com/office/officeart/2005/8/layout/hierarchy1"/>
    <dgm:cxn modelId="{156A3642-EAEF-4AD8-9AF7-704B25743E1A}" type="presOf" srcId="{D8091351-933C-4C4D-A99D-0C1A4BE59CB4}" destId="{D14B7EDB-E046-4597-BD51-DD2633C30EB6}" srcOrd="0" destOrd="0" presId="urn:microsoft.com/office/officeart/2005/8/layout/hierarchy1"/>
    <dgm:cxn modelId="{F88C6748-89ED-4E4D-A446-DDADD9197ED5}" type="presOf" srcId="{E6C0C078-85E5-43E0-8AC4-FB394AE3360B}" destId="{16B09A5A-1FE2-40B6-93B6-DD7783E7C466}" srcOrd="0" destOrd="0" presId="urn:microsoft.com/office/officeart/2005/8/layout/hierarchy1"/>
    <dgm:cxn modelId="{281D504C-FAB2-45BF-B80B-6B41ECE4E1DB}" type="presOf" srcId="{654797BA-3652-4FAF-8CB3-02F09BD25172}" destId="{5C24BBDC-C5EA-4713-A7A6-809171C547DB}" srcOrd="0" destOrd="0" presId="urn:microsoft.com/office/officeart/2005/8/layout/hierarchy1"/>
    <dgm:cxn modelId="{E947E36D-1CBF-4336-B2E4-5DAF67AA7BFC}" type="presOf" srcId="{FFD88FA8-17B4-4330-8DFE-0F46F468C475}" destId="{23DC081F-B0CF-42CD-9A5B-37479CD0797D}" srcOrd="0" destOrd="0" presId="urn:microsoft.com/office/officeart/2005/8/layout/hierarchy1"/>
    <dgm:cxn modelId="{F023904E-517D-4ABE-8E56-24F25D653929}" srcId="{9577B803-6BE5-4745-8858-9F7DC7CCF092}" destId="{362D7A3B-6649-48FF-9D56-A8255DB3EAB4}" srcOrd="0" destOrd="0" parTransId="{0AA3E8BE-571E-4A51-9F9C-1CA677E740C1}" sibTransId="{EC20695A-61DF-426B-9452-8C436A4461FA}"/>
    <dgm:cxn modelId="{13E4F64F-F9D6-4B87-853F-049C4C01CDB5}" srcId="{FAFFE2F9-B40F-4117-BD3E-505746DEB8C2}" destId="{D8091351-933C-4C4D-A99D-0C1A4BE59CB4}" srcOrd="0" destOrd="0" parTransId="{617C8183-0571-4A59-AA90-86F2639195EC}" sibTransId="{51B44FE1-30C0-4C28-AB0A-EA3926A7F9F5}"/>
    <dgm:cxn modelId="{C88D2176-EED3-4D89-81A4-38360F0ED49F}" type="presOf" srcId="{A28955B2-22E4-4E81-8C62-541FAA943C5A}" destId="{C2FFD4E7-3D97-4899-905D-708250AC7298}" srcOrd="0" destOrd="0" presId="urn:microsoft.com/office/officeart/2005/8/layout/hierarchy1"/>
    <dgm:cxn modelId="{866FBB7A-9963-4FF8-8953-09153DACF3F9}" type="presOf" srcId="{FAFFE2F9-B40F-4117-BD3E-505746DEB8C2}" destId="{01EEEDA0-7B4B-43E6-956E-6AC8C3EB0910}" srcOrd="0" destOrd="0" presId="urn:microsoft.com/office/officeart/2005/8/layout/hierarchy1"/>
    <dgm:cxn modelId="{E43F7880-97CC-4C37-9DCE-C36BC3ECB499}" srcId="{362D7A3B-6649-48FF-9D56-A8255DB3EAB4}" destId="{FFD88FA8-17B4-4330-8DFE-0F46F468C475}" srcOrd="3" destOrd="0" parTransId="{FF9ABACE-16F1-4A90-8E78-A212DAB947F1}" sibTransId="{3861DCA4-83EC-496F-9629-DFBB33206F33}"/>
    <dgm:cxn modelId="{0F8AE480-CC5D-47A5-8935-6C6BC39B7F9B}" srcId="{362D7A3B-6649-48FF-9D56-A8255DB3EAB4}" destId="{FD7DE00F-9FDE-4A42-8DF9-22DC84F33A94}" srcOrd="0" destOrd="0" parTransId="{E6C0C078-85E5-43E0-8AC4-FB394AE3360B}" sibTransId="{29C4165F-77C2-4E93-A2DA-F75BF864939E}"/>
    <dgm:cxn modelId="{59EBE38A-CAB9-4888-828C-C7B2E0C65F8D}" type="presOf" srcId="{FD7DE00F-9FDE-4A42-8DF9-22DC84F33A94}" destId="{D6203230-AC03-4454-9EE0-E2198F3AB177}" srcOrd="0" destOrd="0" presId="urn:microsoft.com/office/officeart/2005/8/layout/hierarchy1"/>
    <dgm:cxn modelId="{83440A8E-19C1-4046-9B5E-10B72821488A}" type="presOf" srcId="{0CFED23A-DB9D-4C06-A7A8-E9DD5AFA6743}" destId="{68E1133D-1394-4597-890D-F65E9059C95F}" srcOrd="0" destOrd="0" presId="urn:microsoft.com/office/officeart/2005/8/layout/hierarchy1"/>
    <dgm:cxn modelId="{FDAC9DC0-FD2A-4963-97F5-B7E5FBFDA9F4}" type="presOf" srcId="{362D7A3B-6649-48FF-9D56-A8255DB3EAB4}" destId="{F73672C3-E4EE-4227-BE40-0CE2D3A7833E}" srcOrd="0" destOrd="0" presId="urn:microsoft.com/office/officeart/2005/8/layout/hierarchy1"/>
    <dgm:cxn modelId="{A1079BCE-5C49-4C49-90C8-B25949B20185}" type="presOf" srcId="{9431F10F-31B9-454C-903E-6F4CA6AFD29C}" destId="{0C76C7CC-A03D-4258-8CDF-186F01A34E87}" srcOrd="0" destOrd="0" presId="urn:microsoft.com/office/officeart/2005/8/layout/hierarchy1"/>
    <dgm:cxn modelId="{1E7DC4E1-EBD3-4903-95C4-5F5A9E2CB09B}" srcId="{362D7A3B-6649-48FF-9D56-A8255DB3EAB4}" destId="{FAFFE2F9-B40F-4117-BD3E-505746DEB8C2}" srcOrd="2" destOrd="0" parTransId="{29911AB5-8265-4A23-A627-46F609D1A5AD}" sibTransId="{845EA7A4-1F84-4A12-AC5F-05551B5D8B67}"/>
    <dgm:cxn modelId="{595DA9E8-6EF1-494A-8F76-6587202E2866}" type="presOf" srcId="{481075D0-7FCE-414C-ACB9-612398A46896}" destId="{CC525FA5-8286-44E9-B808-BB51E818CCAD}" srcOrd="0" destOrd="0" presId="urn:microsoft.com/office/officeart/2005/8/layout/hierarchy1"/>
    <dgm:cxn modelId="{42A7F2F1-680D-4007-9026-BF4F7BFCCD95}" srcId="{B937AFE0-BC64-42F8-9E53-0DB82C719146}" destId="{481075D0-7FCE-414C-ACB9-612398A46896}" srcOrd="0" destOrd="0" parTransId="{0CFED23A-DB9D-4C06-A7A8-E9DD5AFA6743}" sibTransId="{50DBE2E3-14AC-4014-B92D-8783C5A5DFDE}"/>
    <dgm:cxn modelId="{95FD90F5-4F0A-4096-AE1C-2B20B8907EEE}" type="presOf" srcId="{FF9ABACE-16F1-4A90-8E78-A212DAB947F1}" destId="{AAD89CA2-73A9-4BD1-847A-43920331BB5D}" srcOrd="0" destOrd="0" presId="urn:microsoft.com/office/officeart/2005/8/layout/hierarchy1"/>
    <dgm:cxn modelId="{AABB828D-C13B-4CD2-B82C-EA2CE6DAC30B}" type="presParOf" srcId="{0D5FC22B-AF0E-4AC2-BFD8-9FF9D859E253}" destId="{0449AA2D-A1C8-4171-9951-70E916A5A674}" srcOrd="0" destOrd="0" presId="urn:microsoft.com/office/officeart/2005/8/layout/hierarchy1"/>
    <dgm:cxn modelId="{9F9517ED-3D20-4BCD-81E7-401C7A9AB585}" type="presParOf" srcId="{0449AA2D-A1C8-4171-9951-70E916A5A674}" destId="{1BF71FE9-999E-473B-9E6B-A26719BA821C}" srcOrd="0" destOrd="0" presId="urn:microsoft.com/office/officeart/2005/8/layout/hierarchy1"/>
    <dgm:cxn modelId="{6E88A56B-C68A-4526-973F-5E2441BB0A30}" type="presParOf" srcId="{1BF71FE9-999E-473B-9E6B-A26719BA821C}" destId="{33AE270E-5CD3-455F-A18C-68BEF46D9690}" srcOrd="0" destOrd="0" presId="urn:microsoft.com/office/officeart/2005/8/layout/hierarchy1"/>
    <dgm:cxn modelId="{A5AE7A27-E091-4688-9A0E-FB52517D6BA9}" type="presParOf" srcId="{1BF71FE9-999E-473B-9E6B-A26719BA821C}" destId="{F73672C3-E4EE-4227-BE40-0CE2D3A7833E}" srcOrd="1" destOrd="0" presId="urn:microsoft.com/office/officeart/2005/8/layout/hierarchy1"/>
    <dgm:cxn modelId="{6FEFF320-718B-45FA-BABE-FE67038C4680}" type="presParOf" srcId="{0449AA2D-A1C8-4171-9951-70E916A5A674}" destId="{924AE6AB-257C-48D1-A82B-7CB9F0D7F1BF}" srcOrd="1" destOrd="0" presId="urn:microsoft.com/office/officeart/2005/8/layout/hierarchy1"/>
    <dgm:cxn modelId="{16D4F1FC-8AF9-403A-B324-5994C70EE776}" type="presParOf" srcId="{924AE6AB-257C-48D1-A82B-7CB9F0D7F1BF}" destId="{16B09A5A-1FE2-40B6-93B6-DD7783E7C466}" srcOrd="0" destOrd="0" presId="urn:microsoft.com/office/officeart/2005/8/layout/hierarchy1"/>
    <dgm:cxn modelId="{38808BF2-F04D-4A01-B837-38358868EF5A}" type="presParOf" srcId="{924AE6AB-257C-48D1-A82B-7CB9F0D7F1BF}" destId="{304E7A1A-A1ED-4ACC-A573-86F2D76DAFD5}" srcOrd="1" destOrd="0" presId="urn:microsoft.com/office/officeart/2005/8/layout/hierarchy1"/>
    <dgm:cxn modelId="{484E42AA-7BDD-4B00-8B37-3AB0ADF7EEB6}" type="presParOf" srcId="{304E7A1A-A1ED-4ACC-A573-86F2D76DAFD5}" destId="{6B8B3040-42A7-4B87-A9A7-8DEBBE66F5B7}" srcOrd="0" destOrd="0" presId="urn:microsoft.com/office/officeart/2005/8/layout/hierarchy1"/>
    <dgm:cxn modelId="{32D857F1-F845-4612-AEBC-C998A9767B45}" type="presParOf" srcId="{6B8B3040-42A7-4B87-A9A7-8DEBBE66F5B7}" destId="{9D57A6A9-6E15-4377-AD5B-16F2C3B51ECC}" srcOrd="0" destOrd="0" presId="urn:microsoft.com/office/officeart/2005/8/layout/hierarchy1"/>
    <dgm:cxn modelId="{612A297F-4E2E-4261-8A02-A2EF63FA7CAD}" type="presParOf" srcId="{6B8B3040-42A7-4B87-A9A7-8DEBBE66F5B7}" destId="{D6203230-AC03-4454-9EE0-E2198F3AB177}" srcOrd="1" destOrd="0" presId="urn:microsoft.com/office/officeart/2005/8/layout/hierarchy1"/>
    <dgm:cxn modelId="{B5D5B296-7683-4700-900A-8C95B3201A1A}" type="presParOf" srcId="{304E7A1A-A1ED-4ACC-A573-86F2D76DAFD5}" destId="{259B3C96-0071-4918-9386-F897FE955598}" srcOrd="1" destOrd="0" presId="urn:microsoft.com/office/officeart/2005/8/layout/hierarchy1"/>
    <dgm:cxn modelId="{AB6CBB7C-E9C7-4357-A81E-1208469A834C}" type="presParOf" srcId="{924AE6AB-257C-48D1-A82B-7CB9F0D7F1BF}" destId="{C2FFD4E7-3D97-4899-905D-708250AC7298}" srcOrd="2" destOrd="0" presId="urn:microsoft.com/office/officeart/2005/8/layout/hierarchy1"/>
    <dgm:cxn modelId="{B6FCAF83-E1BC-43D7-A61B-7E453C59C9DA}" type="presParOf" srcId="{924AE6AB-257C-48D1-A82B-7CB9F0D7F1BF}" destId="{6484D234-01AE-4ACF-8BC3-83DCFBFEBBEE}" srcOrd="3" destOrd="0" presId="urn:microsoft.com/office/officeart/2005/8/layout/hierarchy1"/>
    <dgm:cxn modelId="{AAF0EA1E-5453-4272-B43A-C299EAED1451}" type="presParOf" srcId="{6484D234-01AE-4ACF-8BC3-83DCFBFEBBEE}" destId="{D62B0CA9-8AB9-4B53-A409-3BE814321008}" srcOrd="0" destOrd="0" presId="urn:microsoft.com/office/officeart/2005/8/layout/hierarchy1"/>
    <dgm:cxn modelId="{0B0FCFC6-58E4-4E83-B490-6AC9BD331420}" type="presParOf" srcId="{D62B0CA9-8AB9-4B53-A409-3BE814321008}" destId="{1D344205-EE9F-4B02-9C28-E9F0F5F0D164}" srcOrd="0" destOrd="0" presId="urn:microsoft.com/office/officeart/2005/8/layout/hierarchy1"/>
    <dgm:cxn modelId="{09ED83C3-739B-48BE-918D-9E9F661465A0}" type="presParOf" srcId="{D62B0CA9-8AB9-4B53-A409-3BE814321008}" destId="{CE1A660C-CE37-4033-A1B3-FA5777A707F1}" srcOrd="1" destOrd="0" presId="urn:microsoft.com/office/officeart/2005/8/layout/hierarchy1"/>
    <dgm:cxn modelId="{AC21481B-FD61-465E-B5D6-D66D35767DBF}" type="presParOf" srcId="{6484D234-01AE-4ACF-8BC3-83DCFBFEBBEE}" destId="{B7639B5C-B21A-45E2-9611-E1E9BC590DDE}" srcOrd="1" destOrd="0" presId="urn:microsoft.com/office/officeart/2005/8/layout/hierarchy1"/>
    <dgm:cxn modelId="{8B39E68C-DA5B-4937-9654-5150E8AA6074}" type="presParOf" srcId="{B7639B5C-B21A-45E2-9611-E1E9BC590DDE}" destId="{68E1133D-1394-4597-890D-F65E9059C95F}" srcOrd="0" destOrd="0" presId="urn:microsoft.com/office/officeart/2005/8/layout/hierarchy1"/>
    <dgm:cxn modelId="{B040E011-738A-4697-AEE2-B69308199741}" type="presParOf" srcId="{B7639B5C-B21A-45E2-9611-E1E9BC590DDE}" destId="{8C72BDAB-2AF6-4415-AF9A-0609B9C5C333}" srcOrd="1" destOrd="0" presId="urn:microsoft.com/office/officeart/2005/8/layout/hierarchy1"/>
    <dgm:cxn modelId="{4C6ACA26-C2BD-4EEE-B5EF-3835F94757FC}" type="presParOf" srcId="{8C72BDAB-2AF6-4415-AF9A-0609B9C5C333}" destId="{7019639E-E9E2-48E7-8277-04C98213E29F}" srcOrd="0" destOrd="0" presId="urn:microsoft.com/office/officeart/2005/8/layout/hierarchy1"/>
    <dgm:cxn modelId="{C7267861-2680-420D-BF8B-8A70C30EC809}" type="presParOf" srcId="{7019639E-E9E2-48E7-8277-04C98213E29F}" destId="{254E1D11-E26F-4437-8719-FDF3DC3D1AFB}" srcOrd="0" destOrd="0" presId="urn:microsoft.com/office/officeart/2005/8/layout/hierarchy1"/>
    <dgm:cxn modelId="{5C35BEC8-B731-4D1A-BD29-E1D1737301D2}" type="presParOf" srcId="{7019639E-E9E2-48E7-8277-04C98213E29F}" destId="{CC525FA5-8286-44E9-B808-BB51E818CCAD}" srcOrd="1" destOrd="0" presId="urn:microsoft.com/office/officeart/2005/8/layout/hierarchy1"/>
    <dgm:cxn modelId="{2B16497B-9C63-4427-AF34-478C33709FD5}" type="presParOf" srcId="{8C72BDAB-2AF6-4415-AF9A-0609B9C5C333}" destId="{1170AAF3-AA0C-4732-B926-851A37A7516C}" srcOrd="1" destOrd="0" presId="urn:microsoft.com/office/officeart/2005/8/layout/hierarchy1"/>
    <dgm:cxn modelId="{F5D01119-CEDC-4A07-8475-84ECB6BF3EBF}" type="presParOf" srcId="{924AE6AB-257C-48D1-A82B-7CB9F0D7F1BF}" destId="{3F9D2C65-577C-47D2-A6FB-62CCE94944BF}" srcOrd="4" destOrd="0" presId="urn:microsoft.com/office/officeart/2005/8/layout/hierarchy1"/>
    <dgm:cxn modelId="{7A0F15DB-87D2-4A6A-BB43-D2F29772D987}" type="presParOf" srcId="{924AE6AB-257C-48D1-A82B-7CB9F0D7F1BF}" destId="{D7BA9CC3-24B2-42EB-A67D-175F2A1E240E}" srcOrd="5" destOrd="0" presId="urn:microsoft.com/office/officeart/2005/8/layout/hierarchy1"/>
    <dgm:cxn modelId="{74CE08B8-36DC-43FC-A7A1-0A22BBF6AB7D}" type="presParOf" srcId="{D7BA9CC3-24B2-42EB-A67D-175F2A1E240E}" destId="{09FEB378-ECB8-4836-B15A-16B70A2F2D73}" srcOrd="0" destOrd="0" presId="urn:microsoft.com/office/officeart/2005/8/layout/hierarchy1"/>
    <dgm:cxn modelId="{04DD4E42-B984-454C-B730-0ABC3399A7CC}" type="presParOf" srcId="{09FEB378-ECB8-4836-B15A-16B70A2F2D73}" destId="{4129AA74-2781-45C4-9E3B-498145C676F7}" srcOrd="0" destOrd="0" presId="urn:microsoft.com/office/officeart/2005/8/layout/hierarchy1"/>
    <dgm:cxn modelId="{135E4823-82D2-4420-9FB5-28CE4D3EE7E8}" type="presParOf" srcId="{09FEB378-ECB8-4836-B15A-16B70A2F2D73}" destId="{01EEEDA0-7B4B-43E6-956E-6AC8C3EB0910}" srcOrd="1" destOrd="0" presId="urn:microsoft.com/office/officeart/2005/8/layout/hierarchy1"/>
    <dgm:cxn modelId="{7EB24C3C-85EB-456D-869F-75A3719C9271}" type="presParOf" srcId="{D7BA9CC3-24B2-42EB-A67D-175F2A1E240E}" destId="{0E479837-9C9F-4C74-A5AE-17F548D81B5B}" srcOrd="1" destOrd="0" presId="urn:microsoft.com/office/officeart/2005/8/layout/hierarchy1"/>
    <dgm:cxn modelId="{7E3590F9-5E82-4CD6-A2D3-0C6C0AB0A819}" type="presParOf" srcId="{0E479837-9C9F-4C74-A5AE-17F548D81B5B}" destId="{D7EF0DDF-5854-4B14-950C-31CA1DC5C1D1}" srcOrd="0" destOrd="0" presId="urn:microsoft.com/office/officeart/2005/8/layout/hierarchy1"/>
    <dgm:cxn modelId="{422C8BDB-4E66-4272-B4F3-7D38EFF4CF05}" type="presParOf" srcId="{0E479837-9C9F-4C74-A5AE-17F548D81B5B}" destId="{E96B3C7D-265B-45CB-82C2-267174206E14}" srcOrd="1" destOrd="0" presId="urn:microsoft.com/office/officeart/2005/8/layout/hierarchy1"/>
    <dgm:cxn modelId="{4FAF089B-397A-4D3F-92ED-48E1EB3642D1}" type="presParOf" srcId="{E96B3C7D-265B-45CB-82C2-267174206E14}" destId="{43B1A1F8-DE54-42A0-9A4A-A22F92B8AF9A}" srcOrd="0" destOrd="0" presId="urn:microsoft.com/office/officeart/2005/8/layout/hierarchy1"/>
    <dgm:cxn modelId="{8C82A92B-4B21-485E-A427-7765E3D241A5}" type="presParOf" srcId="{43B1A1F8-DE54-42A0-9A4A-A22F92B8AF9A}" destId="{199CD754-6358-4955-A8FB-701356E87173}" srcOrd="0" destOrd="0" presId="urn:microsoft.com/office/officeart/2005/8/layout/hierarchy1"/>
    <dgm:cxn modelId="{B79BA6FC-7977-4D66-BA1F-877C3C1E25B8}" type="presParOf" srcId="{43B1A1F8-DE54-42A0-9A4A-A22F92B8AF9A}" destId="{D14B7EDB-E046-4597-BD51-DD2633C30EB6}" srcOrd="1" destOrd="0" presId="urn:microsoft.com/office/officeart/2005/8/layout/hierarchy1"/>
    <dgm:cxn modelId="{DAE27A59-F75D-467C-99FF-943D28A2B696}" type="presParOf" srcId="{E96B3C7D-265B-45CB-82C2-267174206E14}" destId="{FD12C52A-5774-4B65-96A8-7CCE95738E48}" srcOrd="1" destOrd="0" presId="urn:microsoft.com/office/officeart/2005/8/layout/hierarchy1"/>
    <dgm:cxn modelId="{771C72A5-4DD2-45FA-9A6B-F9813595872C}" type="presParOf" srcId="{924AE6AB-257C-48D1-A82B-7CB9F0D7F1BF}" destId="{AAD89CA2-73A9-4BD1-847A-43920331BB5D}" srcOrd="6" destOrd="0" presId="urn:microsoft.com/office/officeart/2005/8/layout/hierarchy1"/>
    <dgm:cxn modelId="{FBF38C0C-5717-4798-BA35-463838C1D182}" type="presParOf" srcId="{924AE6AB-257C-48D1-A82B-7CB9F0D7F1BF}" destId="{78A18841-C8D7-45B0-9877-77D5B0C4EC22}" srcOrd="7" destOrd="0" presId="urn:microsoft.com/office/officeart/2005/8/layout/hierarchy1"/>
    <dgm:cxn modelId="{802390E2-B24B-473C-8A20-AA0FF173D559}" type="presParOf" srcId="{78A18841-C8D7-45B0-9877-77D5B0C4EC22}" destId="{9137B4BE-9713-43CC-A05B-5DD9440A82AF}" srcOrd="0" destOrd="0" presId="urn:microsoft.com/office/officeart/2005/8/layout/hierarchy1"/>
    <dgm:cxn modelId="{820E7044-21A2-4FC6-A256-14C302B07022}" type="presParOf" srcId="{9137B4BE-9713-43CC-A05B-5DD9440A82AF}" destId="{BBEE8508-5A43-4E10-8422-C761DBE8B6C1}" srcOrd="0" destOrd="0" presId="urn:microsoft.com/office/officeart/2005/8/layout/hierarchy1"/>
    <dgm:cxn modelId="{9999154F-6561-4C3F-ABFE-8EB4253F3416}" type="presParOf" srcId="{9137B4BE-9713-43CC-A05B-5DD9440A82AF}" destId="{23DC081F-B0CF-42CD-9A5B-37479CD0797D}" srcOrd="1" destOrd="0" presId="urn:microsoft.com/office/officeart/2005/8/layout/hierarchy1"/>
    <dgm:cxn modelId="{79FD3266-9F31-4452-B9D9-55D0D3DC90AF}" type="presParOf" srcId="{78A18841-C8D7-45B0-9877-77D5B0C4EC22}" destId="{F3ECF34F-4F5E-4801-8FE6-6CA164D7B5B4}" srcOrd="1" destOrd="0" presId="urn:microsoft.com/office/officeart/2005/8/layout/hierarchy1"/>
    <dgm:cxn modelId="{FD3B4F05-1C5F-410B-8894-C4DEDBBF8D93}" type="presParOf" srcId="{F3ECF34F-4F5E-4801-8FE6-6CA164D7B5B4}" destId="{0C76C7CC-A03D-4258-8CDF-186F01A34E87}" srcOrd="0" destOrd="0" presId="urn:microsoft.com/office/officeart/2005/8/layout/hierarchy1"/>
    <dgm:cxn modelId="{BF8E1C2D-689C-4AF3-B20F-A35E839301AB}" type="presParOf" srcId="{F3ECF34F-4F5E-4801-8FE6-6CA164D7B5B4}" destId="{CCCF554C-15BD-4D0D-B9E9-812C1B14812E}" srcOrd="1" destOrd="0" presId="urn:microsoft.com/office/officeart/2005/8/layout/hierarchy1"/>
    <dgm:cxn modelId="{1E304E78-961E-4C3D-80C3-06B24B6F6003}" type="presParOf" srcId="{CCCF554C-15BD-4D0D-B9E9-812C1B14812E}" destId="{12BA012D-133F-4BBD-ACBD-701B4B02648A}" srcOrd="0" destOrd="0" presId="urn:microsoft.com/office/officeart/2005/8/layout/hierarchy1"/>
    <dgm:cxn modelId="{7C8122E4-56A6-4827-B20A-21D51024B549}" type="presParOf" srcId="{12BA012D-133F-4BBD-ACBD-701B4B02648A}" destId="{403FC958-32FE-42BB-AF7F-CCD1BF5FBBC2}" srcOrd="0" destOrd="0" presId="urn:microsoft.com/office/officeart/2005/8/layout/hierarchy1"/>
    <dgm:cxn modelId="{7CD62BEF-2995-417D-A1E4-E351E343D100}" type="presParOf" srcId="{12BA012D-133F-4BBD-ACBD-701B4B02648A}" destId="{5C24BBDC-C5EA-4713-A7A6-809171C547DB}" srcOrd="1" destOrd="0" presId="urn:microsoft.com/office/officeart/2005/8/layout/hierarchy1"/>
    <dgm:cxn modelId="{CD4080B8-12C1-4D8C-A11B-07547C9CB5E7}" type="presParOf" srcId="{CCCF554C-15BD-4D0D-B9E9-812C1B14812E}" destId="{EA00690A-0AD6-4A6B-AB85-09432895FB4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063CA4-F6C7-4973-A731-9AFDC0D4E29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4076C85-58B7-41B9-8B9B-F9AD0D5A7171}">
      <dgm:prSet phldrT="[Текст]"/>
      <dgm:spPr/>
      <dgm:t>
        <a:bodyPr/>
        <a:lstStyle/>
        <a:p>
          <a:r>
            <a:rPr lang="en-US" dirty="0"/>
            <a:t>Column</a:t>
          </a:r>
          <a:endParaRPr lang="ru-RU" dirty="0"/>
        </a:p>
      </dgm:t>
    </dgm:pt>
    <dgm:pt modelId="{E4699C5F-6D45-4A95-BB3B-C0E0F7CAC8D4}" type="parTrans" cxnId="{DD9DB696-3C6B-436A-8099-8A6CAFBFC01F}">
      <dgm:prSet/>
      <dgm:spPr/>
      <dgm:t>
        <a:bodyPr/>
        <a:lstStyle/>
        <a:p>
          <a:endParaRPr lang="ru-RU"/>
        </a:p>
      </dgm:t>
    </dgm:pt>
    <dgm:pt modelId="{5501A28B-2BD7-4B48-95D9-20AF0DE34F0E}" type="sibTrans" cxnId="{DD9DB696-3C6B-436A-8099-8A6CAFBFC01F}">
      <dgm:prSet/>
      <dgm:spPr/>
      <dgm:t>
        <a:bodyPr/>
        <a:lstStyle/>
        <a:p>
          <a:endParaRPr lang="ru-RU"/>
        </a:p>
      </dgm:t>
    </dgm:pt>
    <dgm:pt modelId="{AEE36B5A-5CB3-43E5-908D-DB872C68663A}">
      <dgm:prSet phldrT="[Текст]"/>
      <dgm:spPr/>
      <dgm:t>
        <a:bodyPr/>
        <a:lstStyle/>
        <a:p>
          <a:r>
            <a:rPr lang="en-US" dirty="0"/>
            <a:t>Name</a:t>
          </a:r>
          <a:endParaRPr lang="ru-RU" dirty="0"/>
        </a:p>
      </dgm:t>
    </dgm:pt>
    <dgm:pt modelId="{C060E5EE-FA06-4C96-B003-557147303B78}" type="parTrans" cxnId="{12240F73-F253-46EA-8E90-DC6340C6899A}">
      <dgm:prSet/>
      <dgm:spPr/>
      <dgm:t>
        <a:bodyPr/>
        <a:lstStyle/>
        <a:p>
          <a:endParaRPr lang="ru-RU"/>
        </a:p>
      </dgm:t>
    </dgm:pt>
    <dgm:pt modelId="{8EEC893C-BDBC-4A8B-9028-3CF2B87C2CA9}" type="sibTrans" cxnId="{12240F73-F253-46EA-8E90-DC6340C6899A}">
      <dgm:prSet/>
      <dgm:spPr/>
      <dgm:t>
        <a:bodyPr/>
        <a:lstStyle/>
        <a:p>
          <a:endParaRPr lang="ru-RU"/>
        </a:p>
      </dgm:t>
    </dgm:pt>
    <dgm:pt modelId="{AEFDAD36-F549-430E-89B6-0870F0B7AD37}">
      <dgm:prSet phldrT="[Текст]"/>
      <dgm:spPr/>
      <dgm:t>
        <a:bodyPr/>
        <a:lstStyle/>
        <a:p>
          <a:r>
            <a:rPr lang="en-US" dirty="0"/>
            <a:t>Value type</a:t>
          </a:r>
          <a:endParaRPr lang="ru-RU" dirty="0"/>
        </a:p>
      </dgm:t>
    </dgm:pt>
    <dgm:pt modelId="{EF57A552-0D59-4F22-85A7-EF017599C18E}" type="parTrans" cxnId="{1CC4249F-94EC-4801-A915-6DDC8DD6C90A}">
      <dgm:prSet/>
      <dgm:spPr/>
      <dgm:t>
        <a:bodyPr/>
        <a:lstStyle/>
        <a:p>
          <a:endParaRPr lang="ru-RU"/>
        </a:p>
      </dgm:t>
    </dgm:pt>
    <dgm:pt modelId="{B6D8AF15-8888-495C-A19A-CE31B9EAE568}" type="sibTrans" cxnId="{1CC4249F-94EC-4801-A915-6DDC8DD6C90A}">
      <dgm:prSet/>
      <dgm:spPr/>
      <dgm:t>
        <a:bodyPr/>
        <a:lstStyle/>
        <a:p>
          <a:endParaRPr lang="ru-RU"/>
        </a:p>
      </dgm:t>
    </dgm:pt>
    <dgm:pt modelId="{F75C1401-0C1D-429D-945F-DC517B37ADB9}">
      <dgm:prSet phldrT="[Текст]"/>
      <dgm:spPr/>
      <dgm:t>
        <a:bodyPr/>
        <a:lstStyle/>
        <a:p>
          <a:r>
            <a:rPr lang="en-US" dirty="0"/>
            <a:t>Nullable</a:t>
          </a:r>
          <a:endParaRPr lang="ru-RU" dirty="0"/>
        </a:p>
      </dgm:t>
    </dgm:pt>
    <dgm:pt modelId="{91961449-CB7E-42E3-811F-D222276ECCC5}" type="parTrans" cxnId="{ADEB3C0C-E32A-4AB9-949E-1B9ED48BE16C}">
      <dgm:prSet/>
      <dgm:spPr/>
      <dgm:t>
        <a:bodyPr/>
        <a:lstStyle/>
        <a:p>
          <a:endParaRPr lang="ru-RU"/>
        </a:p>
      </dgm:t>
    </dgm:pt>
    <dgm:pt modelId="{19EC2D6B-5F9D-4AE4-BF3A-F0A37928EF92}" type="sibTrans" cxnId="{ADEB3C0C-E32A-4AB9-949E-1B9ED48BE16C}">
      <dgm:prSet/>
      <dgm:spPr/>
      <dgm:t>
        <a:bodyPr/>
        <a:lstStyle/>
        <a:p>
          <a:endParaRPr lang="ru-RU"/>
        </a:p>
      </dgm:t>
    </dgm:pt>
    <dgm:pt modelId="{DF0A381E-D33E-43A7-ACDA-F812156E7376}">
      <dgm:prSet phldrT="[Текст]"/>
      <dgm:spPr/>
      <dgm:t>
        <a:bodyPr/>
        <a:lstStyle/>
        <a:p>
          <a:r>
            <a:rPr lang="en-US" dirty="0"/>
            <a:t>Default value</a:t>
          </a:r>
          <a:endParaRPr lang="ru-RU" dirty="0"/>
        </a:p>
      </dgm:t>
    </dgm:pt>
    <dgm:pt modelId="{1074FDB8-7CF9-4365-B806-DD2CEE96BAF5}" type="parTrans" cxnId="{43BE1083-009E-4E92-8390-CAB544340F1A}">
      <dgm:prSet/>
      <dgm:spPr/>
      <dgm:t>
        <a:bodyPr/>
        <a:lstStyle/>
        <a:p>
          <a:endParaRPr lang="ru-RU"/>
        </a:p>
      </dgm:t>
    </dgm:pt>
    <dgm:pt modelId="{BD2649AD-5096-4ADC-BF85-70B933D8B008}" type="sibTrans" cxnId="{43BE1083-009E-4E92-8390-CAB544340F1A}">
      <dgm:prSet/>
      <dgm:spPr/>
      <dgm:t>
        <a:bodyPr/>
        <a:lstStyle/>
        <a:p>
          <a:endParaRPr lang="ru-RU"/>
        </a:p>
      </dgm:t>
    </dgm:pt>
    <dgm:pt modelId="{0B24CF15-7251-47D6-BC69-F77F0C6EDE25}">
      <dgm:prSet phldrT="[Текст]"/>
      <dgm:spPr/>
      <dgm:t>
        <a:bodyPr/>
        <a:lstStyle/>
        <a:p>
          <a:r>
            <a:rPr lang="en-US" dirty="0"/>
            <a:t>Value length</a:t>
          </a:r>
          <a:endParaRPr lang="ru-RU" dirty="0"/>
        </a:p>
      </dgm:t>
    </dgm:pt>
    <dgm:pt modelId="{9E0BBE70-7865-4B96-8BA3-BD962AA1426F}" type="parTrans" cxnId="{308E70B6-3F38-4333-9CA4-A89EDA7D6392}">
      <dgm:prSet/>
      <dgm:spPr/>
      <dgm:t>
        <a:bodyPr/>
        <a:lstStyle/>
        <a:p>
          <a:endParaRPr lang="ru-RU"/>
        </a:p>
      </dgm:t>
    </dgm:pt>
    <dgm:pt modelId="{3D21E4BF-2A36-458E-9A8E-F393CAF0F759}" type="sibTrans" cxnId="{308E70B6-3F38-4333-9CA4-A89EDA7D6392}">
      <dgm:prSet/>
      <dgm:spPr/>
      <dgm:t>
        <a:bodyPr/>
        <a:lstStyle/>
        <a:p>
          <a:endParaRPr lang="ru-RU"/>
        </a:p>
      </dgm:t>
    </dgm:pt>
    <dgm:pt modelId="{4F5EB492-B3B9-4461-B006-4B1536D0F770}" type="pres">
      <dgm:prSet presAssocID="{C0063CA4-F6C7-4973-A731-9AFDC0D4E29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0974AF2-4A65-4B73-9486-8F775B9DBF55}" type="pres">
      <dgm:prSet presAssocID="{94076C85-58B7-41B9-8B9B-F9AD0D5A7171}" presName="hierRoot1" presStyleCnt="0"/>
      <dgm:spPr/>
    </dgm:pt>
    <dgm:pt modelId="{F01F0251-3E36-470D-ACF5-0833F169DCD1}" type="pres">
      <dgm:prSet presAssocID="{94076C85-58B7-41B9-8B9B-F9AD0D5A7171}" presName="composite" presStyleCnt="0"/>
      <dgm:spPr/>
    </dgm:pt>
    <dgm:pt modelId="{D4D70800-2D7F-4308-90DC-CA64FC22AB96}" type="pres">
      <dgm:prSet presAssocID="{94076C85-58B7-41B9-8B9B-F9AD0D5A7171}" presName="background" presStyleLbl="node0" presStyleIdx="0" presStyleCnt="1"/>
      <dgm:spPr/>
    </dgm:pt>
    <dgm:pt modelId="{287EB7C3-322C-4D24-8F8E-342BFF629A07}" type="pres">
      <dgm:prSet presAssocID="{94076C85-58B7-41B9-8B9B-F9AD0D5A7171}" presName="text" presStyleLbl="fgAcc0" presStyleIdx="0" presStyleCnt="1">
        <dgm:presLayoutVars>
          <dgm:chPref val="3"/>
        </dgm:presLayoutVars>
      </dgm:prSet>
      <dgm:spPr/>
    </dgm:pt>
    <dgm:pt modelId="{C55E5CC9-087E-49B1-B5CE-3DC2F25537B2}" type="pres">
      <dgm:prSet presAssocID="{94076C85-58B7-41B9-8B9B-F9AD0D5A7171}" presName="hierChild2" presStyleCnt="0"/>
      <dgm:spPr/>
    </dgm:pt>
    <dgm:pt modelId="{48BF4DC7-0C5D-48B7-B426-24DB90E0798D}" type="pres">
      <dgm:prSet presAssocID="{C060E5EE-FA06-4C96-B003-557147303B78}" presName="Name10" presStyleLbl="parChTrans1D2" presStyleIdx="0" presStyleCnt="5"/>
      <dgm:spPr/>
    </dgm:pt>
    <dgm:pt modelId="{FA42E5DE-7FC6-4E6B-ADF9-BB630A957A46}" type="pres">
      <dgm:prSet presAssocID="{AEE36B5A-5CB3-43E5-908D-DB872C68663A}" presName="hierRoot2" presStyleCnt="0"/>
      <dgm:spPr/>
    </dgm:pt>
    <dgm:pt modelId="{05466EBA-FB97-45AD-9934-C55AA237DDB4}" type="pres">
      <dgm:prSet presAssocID="{AEE36B5A-5CB3-43E5-908D-DB872C68663A}" presName="composite2" presStyleCnt="0"/>
      <dgm:spPr/>
    </dgm:pt>
    <dgm:pt modelId="{80A30669-FD8A-42D1-8C46-6131A69A74AD}" type="pres">
      <dgm:prSet presAssocID="{AEE36B5A-5CB3-43E5-908D-DB872C68663A}" presName="background2" presStyleLbl="node2" presStyleIdx="0" presStyleCnt="5"/>
      <dgm:spPr/>
    </dgm:pt>
    <dgm:pt modelId="{B3D620F9-BEDE-40EE-9187-B1393757C74B}" type="pres">
      <dgm:prSet presAssocID="{AEE36B5A-5CB3-43E5-908D-DB872C68663A}" presName="text2" presStyleLbl="fgAcc2" presStyleIdx="0" presStyleCnt="5">
        <dgm:presLayoutVars>
          <dgm:chPref val="3"/>
        </dgm:presLayoutVars>
      </dgm:prSet>
      <dgm:spPr/>
    </dgm:pt>
    <dgm:pt modelId="{7A8F00B0-76A7-4C12-B951-6589CCA65B7A}" type="pres">
      <dgm:prSet presAssocID="{AEE36B5A-5CB3-43E5-908D-DB872C68663A}" presName="hierChild3" presStyleCnt="0"/>
      <dgm:spPr/>
    </dgm:pt>
    <dgm:pt modelId="{24BE48F1-698D-4F5C-9DF9-7F51D1405D96}" type="pres">
      <dgm:prSet presAssocID="{EF57A552-0D59-4F22-85A7-EF017599C18E}" presName="Name10" presStyleLbl="parChTrans1D2" presStyleIdx="1" presStyleCnt="5"/>
      <dgm:spPr/>
    </dgm:pt>
    <dgm:pt modelId="{1C84F19C-81FE-405C-B6D4-8BD5AE6417C7}" type="pres">
      <dgm:prSet presAssocID="{AEFDAD36-F549-430E-89B6-0870F0B7AD37}" presName="hierRoot2" presStyleCnt="0"/>
      <dgm:spPr/>
    </dgm:pt>
    <dgm:pt modelId="{95ED31EB-3FB8-44F2-9B2F-524C489C943E}" type="pres">
      <dgm:prSet presAssocID="{AEFDAD36-F549-430E-89B6-0870F0B7AD37}" presName="composite2" presStyleCnt="0"/>
      <dgm:spPr/>
    </dgm:pt>
    <dgm:pt modelId="{2CA27944-BF81-4A0C-B68F-38C23F09EFC6}" type="pres">
      <dgm:prSet presAssocID="{AEFDAD36-F549-430E-89B6-0870F0B7AD37}" presName="background2" presStyleLbl="node2" presStyleIdx="1" presStyleCnt="5"/>
      <dgm:spPr/>
    </dgm:pt>
    <dgm:pt modelId="{4256DBE7-41BD-46BA-9AC3-AA5E632EAD48}" type="pres">
      <dgm:prSet presAssocID="{AEFDAD36-F549-430E-89B6-0870F0B7AD37}" presName="text2" presStyleLbl="fgAcc2" presStyleIdx="1" presStyleCnt="5">
        <dgm:presLayoutVars>
          <dgm:chPref val="3"/>
        </dgm:presLayoutVars>
      </dgm:prSet>
      <dgm:spPr/>
    </dgm:pt>
    <dgm:pt modelId="{2FAF8109-4FEA-4AEA-AEDA-8AE319168936}" type="pres">
      <dgm:prSet presAssocID="{AEFDAD36-F549-430E-89B6-0870F0B7AD37}" presName="hierChild3" presStyleCnt="0"/>
      <dgm:spPr/>
    </dgm:pt>
    <dgm:pt modelId="{450C66D4-1830-446F-A88A-BB6F84790309}" type="pres">
      <dgm:prSet presAssocID="{9E0BBE70-7865-4B96-8BA3-BD962AA1426F}" presName="Name10" presStyleLbl="parChTrans1D2" presStyleIdx="2" presStyleCnt="5"/>
      <dgm:spPr/>
    </dgm:pt>
    <dgm:pt modelId="{4E53F455-195C-426F-A123-8166DF14C59B}" type="pres">
      <dgm:prSet presAssocID="{0B24CF15-7251-47D6-BC69-F77F0C6EDE25}" presName="hierRoot2" presStyleCnt="0"/>
      <dgm:spPr/>
    </dgm:pt>
    <dgm:pt modelId="{0BF9E668-844C-41B4-969F-6CE378E7FBBE}" type="pres">
      <dgm:prSet presAssocID="{0B24CF15-7251-47D6-BC69-F77F0C6EDE25}" presName="composite2" presStyleCnt="0"/>
      <dgm:spPr/>
    </dgm:pt>
    <dgm:pt modelId="{1FB3D56E-18B0-449B-9B13-15C9880C8DF7}" type="pres">
      <dgm:prSet presAssocID="{0B24CF15-7251-47D6-BC69-F77F0C6EDE25}" presName="background2" presStyleLbl="node2" presStyleIdx="2" presStyleCnt="5"/>
      <dgm:spPr/>
    </dgm:pt>
    <dgm:pt modelId="{6C920F59-530A-4D50-864F-3D6D3CF8C69D}" type="pres">
      <dgm:prSet presAssocID="{0B24CF15-7251-47D6-BC69-F77F0C6EDE25}" presName="text2" presStyleLbl="fgAcc2" presStyleIdx="2" presStyleCnt="5">
        <dgm:presLayoutVars>
          <dgm:chPref val="3"/>
        </dgm:presLayoutVars>
      </dgm:prSet>
      <dgm:spPr/>
    </dgm:pt>
    <dgm:pt modelId="{741379AF-B088-4D20-BFE4-5DE80122ECD4}" type="pres">
      <dgm:prSet presAssocID="{0B24CF15-7251-47D6-BC69-F77F0C6EDE25}" presName="hierChild3" presStyleCnt="0"/>
      <dgm:spPr/>
    </dgm:pt>
    <dgm:pt modelId="{09FD8442-B096-4C85-9AD7-7E27218E1DAF}" type="pres">
      <dgm:prSet presAssocID="{91961449-CB7E-42E3-811F-D222276ECCC5}" presName="Name10" presStyleLbl="parChTrans1D2" presStyleIdx="3" presStyleCnt="5"/>
      <dgm:spPr/>
    </dgm:pt>
    <dgm:pt modelId="{7B763992-B012-4E2C-A506-11CE97A197DC}" type="pres">
      <dgm:prSet presAssocID="{F75C1401-0C1D-429D-945F-DC517B37ADB9}" presName="hierRoot2" presStyleCnt="0"/>
      <dgm:spPr/>
    </dgm:pt>
    <dgm:pt modelId="{91D120AE-0737-4034-8A33-549D868314BC}" type="pres">
      <dgm:prSet presAssocID="{F75C1401-0C1D-429D-945F-DC517B37ADB9}" presName="composite2" presStyleCnt="0"/>
      <dgm:spPr/>
    </dgm:pt>
    <dgm:pt modelId="{81B50066-C202-4CCB-84CA-DD416779893F}" type="pres">
      <dgm:prSet presAssocID="{F75C1401-0C1D-429D-945F-DC517B37ADB9}" presName="background2" presStyleLbl="node2" presStyleIdx="3" presStyleCnt="5"/>
      <dgm:spPr/>
    </dgm:pt>
    <dgm:pt modelId="{976DD581-AE9A-4A33-B951-C1DC67553410}" type="pres">
      <dgm:prSet presAssocID="{F75C1401-0C1D-429D-945F-DC517B37ADB9}" presName="text2" presStyleLbl="fgAcc2" presStyleIdx="3" presStyleCnt="5">
        <dgm:presLayoutVars>
          <dgm:chPref val="3"/>
        </dgm:presLayoutVars>
      </dgm:prSet>
      <dgm:spPr/>
    </dgm:pt>
    <dgm:pt modelId="{38D097E4-E8F0-4979-B810-490F13D56C51}" type="pres">
      <dgm:prSet presAssocID="{F75C1401-0C1D-429D-945F-DC517B37ADB9}" presName="hierChild3" presStyleCnt="0"/>
      <dgm:spPr/>
    </dgm:pt>
    <dgm:pt modelId="{541C4035-5E3F-40C3-8E20-5067F864F2C1}" type="pres">
      <dgm:prSet presAssocID="{1074FDB8-7CF9-4365-B806-DD2CEE96BAF5}" presName="Name10" presStyleLbl="parChTrans1D2" presStyleIdx="4" presStyleCnt="5"/>
      <dgm:spPr/>
    </dgm:pt>
    <dgm:pt modelId="{71B2B0C3-EEA5-4224-A5FC-FE10A106DD46}" type="pres">
      <dgm:prSet presAssocID="{DF0A381E-D33E-43A7-ACDA-F812156E7376}" presName="hierRoot2" presStyleCnt="0"/>
      <dgm:spPr/>
    </dgm:pt>
    <dgm:pt modelId="{2EA97B13-BBC9-4281-B946-D911BA6C9C28}" type="pres">
      <dgm:prSet presAssocID="{DF0A381E-D33E-43A7-ACDA-F812156E7376}" presName="composite2" presStyleCnt="0"/>
      <dgm:spPr/>
    </dgm:pt>
    <dgm:pt modelId="{03FAF420-974F-496E-A68B-ABE84F7D20CF}" type="pres">
      <dgm:prSet presAssocID="{DF0A381E-D33E-43A7-ACDA-F812156E7376}" presName="background2" presStyleLbl="node2" presStyleIdx="4" presStyleCnt="5"/>
      <dgm:spPr/>
    </dgm:pt>
    <dgm:pt modelId="{4EB77659-1080-4125-A5E6-DAEEE60EA5A1}" type="pres">
      <dgm:prSet presAssocID="{DF0A381E-D33E-43A7-ACDA-F812156E7376}" presName="text2" presStyleLbl="fgAcc2" presStyleIdx="4" presStyleCnt="5">
        <dgm:presLayoutVars>
          <dgm:chPref val="3"/>
        </dgm:presLayoutVars>
      </dgm:prSet>
      <dgm:spPr/>
    </dgm:pt>
    <dgm:pt modelId="{348B28FC-EBCE-4322-A484-7B7B0BF9C617}" type="pres">
      <dgm:prSet presAssocID="{DF0A381E-D33E-43A7-ACDA-F812156E7376}" presName="hierChild3" presStyleCnt="0"/>
      <dgm:spPr/>
    </dgm:pt>
  </dgm:ptLst>
  <dgm:cxnLst>
    <dgm:cxn modelId="{ADEB3C0C-E32A-4AB9-949E-1B9ED48BE16C}" srcId="{94076C85-58B7-41B9-8B9B-F9AD0D5A7171}" destId="{F75C1401-0C1D-429D-945F-DC517B37ADB9}" srcOrd="3" destOrd="0" parTransId="{91961449-CB7E-42E3-811F-D222276ECCC5}" sibTransId="{19EC2D6B-5F9D-4AE4-BF3A-F0A37928EF92}"/>
    <dgm:cxn modelId="{6FDAD40E-C11B-4217-A53F-A5F527CFAFF4}" type="presOf" srcId="{C060E5EE-FA06-4C96-B003-557147303B78}" destId="{48BF4DC7-0C5D-48B7-B426-24DB90E0798D}" srcOrd="0" destOrd="0" presId="urn:microsoft.com/office/officeart/2005/8/layout/hierarchy1"/>
    <dgm:cxn modelId="{756EE61F-2EBD-4663-8E51-E037B83E091B}" type="presOf" srcId="{DF0A381E-D33E-43A7-ACDA-F812156E7376}" destId="{4EB77659-1080-4125-A5E6-DAEEE60EA5A1}" srcOrd="0" destOrd="0" presId="urn:microsoft.com/office/officeart/2005/8/layout/hierarchy1"/>
    <dgm:cxn modelId="{12240F73-F253-46EA-8E90-DC6340C6899A}" srcId="{94076C85-58B7-41B9-8B9B-F9AD0D5A7171}" destId="{AEE36B5A-5CB3-43E5-908D-DB872C68663A}" srcOrd="0" destOrd="0" parTransId="{C060E5EE-FA06-4C96-B003-557147303B78}" sibTransId="{8EEC893C-BDBC-4A8B-9028-3CF2B87C2CA9}"/>
    <dgm:cxn modelId="{76B75C73-2BC7-4DCF-8DF1-7BB094C1B885}" type="presOf" srcId="{AEFDAD36-F549-430E-89B6-0870F0B7AD37}" destId="{4256DBE7-41BD-46BA-9AC3-AA5E632EAD48}" srcOrd="0" destOrd="0" presId="urn:microsoft.com/office/officeart/2005/8/layout/hierarchy1"/>
    <dgm:cxn modelId="{43BE1083-009E-4E92-8390-CAB544340F1A}" srcId="{94076C85-58B7-41B9-8B9B-F9AD0D5A7171}" destId="{DF0A381E-D33E-43A7-ACDA-F812156E7376}" srcOrd="4" destOrd="0" parTransId="{1074FDB8-7CF9-4365-B806-DD2CEE96BAF5}" sibTransId="{BD2649AD-5096-4ADC-BF85-70B933D8B008}"/>
    <dgm:cxn modelId="{99F34C94-29EB-417E-A071-747B6C9D89B6}" type="presOf" srcId="{1074FDB8-7CF9-4365-B806-DD2CEE96BAF5}" destId="{541C4035-5E3F-40C3-8E20-5067F864F2C1}" srcOrd="0" destOrd="0" presId="urn:microsoft.com/office/officeart/2005/8/layout/hierarchy1"/>
    <dgm:cxn modelId="{DD9DB696-3C6B-436A-8099-8A6CAFBFC01F}" srcId="{C0063CA4-F6C7-4973-A731-9AFDC0D4E294}" destId="{94076C85-58B7-41B9-8B9B-F9AD0D5A7171}" srcOrd="0" destOrd="0" parTransId="{E4699C5F-6D45-4A95-BB3B-C0E0F7CAC8D4}" sibTransId="{5501A28B-2BD7-4B48-95D9-20AF0DE34F0E}"/>
    <dgm:cxn modelId="{1393D79C-2823-4573-BC9C-A0C6E0E36910}" type="presOf" srcId="{9E0BBE70-7865-4B96-8BA3-BD962AA1426F}" destId="{450C66D4-1830-446F-A88A-BB6F84790309}" srcOrd="0" destOrd="0" presId="urn:microsoft.com/office/officeart/2005/8/layout/hierarchy1"/>
    <dgm:cxn modelId="{1CC4249F-94EC-4801-A915-6DDC8DD6C90A}" srcId="{94076C85-58B7-41B9-8B9B-F9AD0D5A7171}" destId="{AEFDAD36-F549-430E-89B6-0870F0B7AD37}" srcOrd="1" destOrd="0" parTransId="{EF57A552-0D59-4F22-85A7-EF017599C18E}" sibTransId="{B6D8AF15-8888-495C-A19A-CE31B9EAE568}"/>
    <dgm:cxn modelId="{209B96B3-9FE5-4F24-A256-9C4584591B9D}" type="presOf" srcId="{C0063CA4-F6C7-4973-A731-9AFDC0D4E294}" destId="{4F5EB492-B3B9-4461-B006-4B1536D0F770}" srcOrd="0" destOrd="0" presId="urn:microsoft.com/office/officeart/2005/8/layout/hierarchy1"/>
    <dgm:cxn modelId="{308E70B6-3F38-4333-9CA4-A89EDA7D6392}" srcId="{94076C85-58B7-41B9-8B9B-F9AD0D5A7171}" destId="{0B24CF15-7251-47D6-BC69-F77F0C6EDE25}" srcOrd="2" destOrd="0" parTransId="{9E0BBE70-7865-4B96-8BA3-BD962AA1426F}" sibTransId="{3D21E4BF-2A36-458E-9A8E-F393CAF0F759}"/>
    <dgm:cxn modelId="{F329BEBD-D4C9-409D-AFD0-378CCCF86F6E}" type="presOf" srcId="{AEE36B5A-5CB3-43E5-908D-DB872C68663A}" destId="{B3D620F9-BEDE-40EE-9187-B1393757C74B}" srcOrd="0" destOrd="0" presId="urn:microsoft.com/office/officeart/2005/8/layout/hierarchy1"/>
    <dgm:cxn modelId="{68A558C7-640C-4EFD-98B1-501578C5D179}" type="presOf" srcId="{94076C85-58B7-41B9-8B9B-F9AD0D5A7171}" destId="{287EB7C3-322C-4D24-8F8E-342BFF629A07}" srcOrd="0" destOrd="0" presId="urn:microsoft.com/office/officeart/2005/8/layout/hierarchy1"/>
    <dgm:cxn modelId="{F0EAD9D6-DA36-4BB5-BA1A-0BE168484BC6}" type="presOf" srcId="{EF57A552-0D59-4F22-85A7-EF017599C18E}" destId="{24BE48F1-698D-4F5C-9DF9-7F51D1405D96}" srcOrd="0" destOrd="0" presId="urn:microsoft.com/office/officeart/2005/8/layout/hierarchy1"/>
    <dgm:cxn modelId="{AFD736DD-5D77-4FDF-A542-35F38DD7B9F0}" type="presOf" srcId="{0B24CF15-7251-47D6-BC69-F77F0C6EDE25}" destId="{6C920F59-530A-4D50-864F-3D6D3CF8C69D}" srcOrd="0" destOrd="0" presId="urn:microsoft.com/office/officeart/2005/8/layout/hierarchy1"/>
    <dgm:cxn modelId="{78B3F0EA-F90B-40BC-975A-68121CFA6EDF}" type="presOf" srcId="{91961449-CB7E-42E3-811F-D222276ECCC5}" destId="{09FD8442-B096-4C85-9AD7-7E27218E1DAF}" srcOrd="0" destOrd="0" presId="urn:microsoft.com/office/officeart/2005/8/layout/hierarchy1"/>
    <dgm:cxn modelId="{795E31F3-6AC4-49BC-ADB5-F0C8846DA6C7}" type="presOf" srcId="{F75C1401-0C1D-429D-945F-DC517B37ADB9}" destId="{976DD581-AE9A-4A33-B951-C1DC67553410}" srcOrd="0" destOrd="0" presId="urn:microsoft.com/office/officeart/2005/8/layout/hierarchy1"/>
    <dgm:cxn modelId="{265D0A06-8063-4DCA-855E-7EFE5255F743}" type="presParOf" srcId="{4F5EB492-B3B9-4461-B006-4B1536D0F770}" destId="{50974AF2-4A65-4B73-9486-8F775B9DBF55}" srcOrd="0" destOrd="0" presId="urn:microsoft.com/office/officeart/2005/8/layout/hierarchy1"/>
    <dgm:cxn modelId="{6F2A7A58-AAE2-441C-A6B8-F9012D43F94C}" type="presParOf" srcId="{50974AF2-4A65-4B73-9486-8F775B9DBF55}" destId="{F01F0251-3E36-470D-ACF5-0833F169DCD1}" srcOrd="0" destOrd="0" presId="urn:microsoft.com/office/officeart/2005/8/layout/hierarchy1"/>
    <dgm:cxn modelId="{B8348057-0BC2-4195-BD64-F95108620AD6}" type="presParOf" srcId="{F01F0251-3E36-470D-ACF5-0833F169DCD1}" destId="{D4D70800-2D7F-4308-90DC-CA64FC22AB96}" srcOrd="0" destOrd="0" presId="urn:microsoft.com/office/officeart/2005/8/layout/hierarchy1"/>
    <dgm:cxn modelId="{426C3E2E-B180-4FCD-B9E8-83BF07A612CC}" type="presParOf" srcId="{F01F0251-3E36-470D-ACF5-0833F169DCD1}" destId="{287EB7C3-322C-4D24-8F8E-342BFF629A07}" srcOrd="1" destOrd="0" presId="urn:microsoft.com/office/officeart/2005/8/layout/hierarchy1"/>
    <dgm:cxn modelId="{B9C8BA39-FAC6-455A-8321-02FF947B1EAA}" type="presParOf" srcId="{50974AF2-4A65-4B73-9486-8F775B9DBF55}" destId="{C55E5CC9-087E-49B1-B5CE-3DC2F25537B2}" srcOrd="1" destOrd="0" presId="urn:microsoft.com/office/officeart/2005/8/layout/hierarchy1"/>
    <dgm:cxn modelId="{3D331D89-83CA-4A64-A8A1-A1BE7472EDDB}" type="presParOf" srcId="{C55E5CC9-087E-49B1-B5CE-3DC2F25537B2}" destId="{48BF4DC7-0C5D-48B7-B426-24DB90E0798D}" srcOrd="0" destOrd="0" presId="urn:microsoft.com/office/officeart/2005/8/layout/hierarchy1"/>
    <dgm:cxn modelId="{0894A87D-A2BC-4B0A-B9D5-DCEA3F2C0E0D}" type="presParOf" srcId="{C55E5CC9-087E-49B1-B5CE-3DC2F25537B2}" destId="{FA42E5DE-7FC6-4E6B-ADF9-BB630A957A46}" srcOrd="1" destOrd="0" presId="urn:microsoft.com/office/officeart/2005/8/layout/hierarchy1"/>
    <dgm:cxn modelId="{5EE58040-6A2E-4B55-A33A-67E0B0B42906}" type="presParOf" srcId="{FA42E5DE-7FC6-4E6B-ADF9-BB630A957A46}" destId="{05466EBA-FB97-45AD-9934-C55AA237DDB4}" srcOrd="0" destOrd="0" presId="urn:microsoft.com/office/officeart/2005/8/layout/hierarchy1"/>
    <dgm:cxn modelId="{89ED47BA-BA74-4AA3-B656-B8AE516D5C90}" type="presParOf" srcId="{05466EBA-FB97-45AD-9934-C55AA237DDB4}" destId="{80A30669-FD8A-42D1-8C46-6131A69A74AD}" srcOrd="0" destOrd="0" presId="urn:microsoft.com/office/officeart/2005/8/layout/hierarchy1"/>
    <dgm:cxn modelId="{9088424C-ECE0-4EF9-960A-64DD11A97BD7}" type="presParOf" srcId="{05466EBA-FB97-45AD-9934-C55AA237DDB4}" destId="{B3D620F9-BEDE-40EE-9187-B1393757C74B}" srcOrd="1" destOrd="0" presId="urn:microsoft.com/office/officeart/2005/8/layout/hierarchy1"/>
    <dgm:cxn modelId="{5F12BEAA-C8C2-4AFB-A898-61CE393EA32D}" type="presParOf" srcId="{FA42E5DE-7FC6-4E6B-ADF9-BB630A957A46}" destId="{7A8F00B0-76A7-4C12-B951-6589CCA65B7A}" srcOrd="1" destOrd="0" presId="urn:microsoft.com/office/officeart/2005/8/layout/hierarchy1"/>
    <dgm:cxn modelId="{F1A402B3-16C0-4695-9E07-883D8000498B}" type="presParOf" srcId="{C55E5CC9-087E-49B1-B5CE-3DC2F25537B2}" destId="{24BE48F1-698D-4F5C-9DF9-7F51D1405D96}" srcOrd="2" destOrd="0" presId="urn:microsoft.com/office/officeart/2005/8/layout/hierarchy1"/>
    <dgm:cxn modelId="{735FC4C4-2F50-499E-B411-A29A13B033B8}" type="presParOf" srcId="{C55E5CC9-087E-49B1-B5CE-3DC2F25537B2}" destId="{1C84F19C-81FE-405C-B6D4-8BD5AE6417C7}" srcOrd="3" destOrd="0" presId="urn:microsoft.com/office/officeart/2005/8/layout/hierarchy1"/>
    <dgm:cxn modelId="{38679072-6FF1-447C-BEBD-7CE3EB9751FC}" type="presParOf" srcId="{1C84F19C-81FE-405C-B6D4-8BD5AE6417C7}" destId="{95ED31EB-3FB8-44F2-9B2F-524C489C943E}" srcOrd="0" destOrd="0" presId="urn:microsoft.com/office/officeart/2005/8/layout/hierarchy1"/>
    <dgm:cxn modelId="{F70EEEDF-9376-41EF-B5CD-61E7D7B695DE}" type="presParOf" srcId="{95ED31EB-3FB8-44F2-9B2F-524C489C943E}" destId="{2CA27944-BF81-4A0C-B68F-38C23F09EFC6}" srcOrd="0" destOrd="0" presId="urn:microsoft.com/office/officeart/2005/8/layout/hierarchy1"/>
    <dgm:cxn modelId="{B8845DF4-5D05-409C-860D-76BDAF84BF96}" type="presParOf" srcId="{95ED31EB-3FB8-44F2-9B2F-524C489C943E}" destId="{4256DBE7-41BD-46BA-9AC3-AA5E632EAD48}" srcOrd="1" destOrd="0" presId="urn:microsoft.com/office/officeart/2005/8/layout/hierarchy1"/>
    <dgm:cxn modelId="{13E261B2-705F-4D27-B64B-195D1FC51449}" type="presParOf" srcId="{1C84F19C-81FE-405C-B6D4-8BD5AE6417C7}" destId="{2FAF8109-4FEA-4AEA-AEDA-8AE319168936}" srcOrd="1" destOrd="0" presId="urn:microsoft.com/office/officeart/2005/8/layout/hierarchy1"/>
    <dgm:cxn modelId="{1443A3A0-5CEA-445E-953A-2CA77A2768CF}" type="presParOf" srcId="{C55E5CC9-087E-49B1-B5CE-3DC2F25537B2}" destId="{450C66D4-1830-446F-A88A-BB6F84790309}" srcOrd="4" destOrd="0" presId="urn:microsoft.com/office/officeart/2005/8/layout/hierarchy1"/>
    <dgm:cxn modelId="{3239D5E2-B772-4818-8CCA-334956A3014B}" type="presParOf" srcId="{C55E5CC9-087E-49B1-B5CE-3DC2F25537B2}" destId="{4E53F455-195C-426F-A123-8166DF14C59B}" srcOrd="5" destOrd="0" presId="urn:microsoft.com/office/officeart/2005/8/layout/hierarchy1"/>
    <dgm:cxn modelId="{8B358057-2FB6-4C0B-B41E-D037ECC69A12}" type="presParOf" srcId="{4E53F455-195C-426F-A123-8166DF14C59B}" destId="{0BF9E668-844C-41B4-969F-6CE378E7FBBE}" srcOrd="0" destOrd="0" presId="urn:microsoft.com/office/officeart/2005/8/layout/hierarchy1"/>
    <dgm:cxn modelId="{C221EAB6-1363-47AB-B4C3-D5381CC3F9CC}" type="presParOf" srcId="{0BF9E668-844C-41B4-969F-6CE378E7FBBE}" destId="{1FB3D56E-18B0-449B-9B13-15C9880C8DF7}" srcOrd="0" destOrd="0" presId="urn:microsoft.com/office/officeart/2005/8/layout/hierarchy1"/>
    <dgm:cxn modelId="{59084099-2EF7-46F2-9513-30B2F0B2B004}" type="presParOf" srcId="{0BF9E668-844C-41B4-969F-6CE378E7FBBE}" destId="{6C920F59-530A-4D50-864F-3D6D3CF8C69D}" srcOrd="1" destOrd="0" presId="urn:microsoft.com/office/officeart/2005/8/layout/hierarchy1"/>
    <dgm:cxn modelId="{60A3C57B-BC02-4CDD-9266-CF063F94C0CB}" type="presParOf" srcId="{4E53F455-195C-426F-A123-8166DF14C59B}" destId="{741379AF-B088-4D20-BFE4-5DE80122ECD4}" srcOrd="1" destOrd="0" presId="urn:microsoft.com/office/officeart/2005/8/layout/hierarchy1"/>
    <dgm:cxn modelId="{40C77B89-7731-424A-92B1-301387B23F07}" type="presParOf" srcId="{C55E5CC9-087E-49B1-B5CE-3DC2F25537B2}" destId="{09FD8442-B096-4C85-9AD7-7E27218E1DAF}" srcOrd="6" destOrd="0" presId="urn:microsoft.com/office/officeart/2005/8/layout/hierarchy1"/>
    <dgm:cxn modelId="{1E7220F0-26DF-470C-A9C4-A19F3E32DC4C}" type="presParOf" srcId="{C55E5CC9-087E-49B1-B5CE-3DC2F25537B2}" destId="{7B763992-B012-4E2C-A506-11CE97A197DC}" srcOrd="7" destOrd="0" presId="urn:microsoft.com/office/officeart/2005/8/layout/hierarchy1"/>
    <dgm:cxn modelId="{BCC79930-97AF-4871-A2CB-5B5B6FB549B4}" type="presParOf" srcId="{7B763992-B012-4E2C-A506-11CE97A197DC}" destId="{91D120AE-0737-4034-8A33-549D868314BC}" srcOrd="0" destOrd="0" presId="urn:microsoft.com/office/officeart/2005/8/layout/hierarchy1"/>
    <dgm:cxn modelId="{3D977E38-5288-4BAC-8EC8-89F15C193694}" type="presParOf" srcId="{91D120AE-0737-4034-8A33-549D868314BC}" destId="{81B50066-C202-4CCB-84CA-DD416779893F}" srcOrd="0" destOrd="0" presId="urn:microsoft.com/office/officeart/2005/8/layout/hierarchy1"/>
    <dgm:cxn modelId="{C0E6C1AF-7DCF-4BBC-83B5-A02A599C71E8}" type="presParOf" srcId="{91D120AE-0737-4034-8A33-549D868314BC}" destId="{976DD581-AE9A-4A33-B951-C1DC67553410}" srcOrd="1" destOrd="0" presId="urn:microsoft.com/office/officeart/2005/8/layout/hierarchy1"/>
    <dgm:cxn modelId="{9E891AA3-4B6D-422C-9CEF-0926BFBF9A72}" type="presParOf" srcId="{7B763992-B012-4E2C-A506-11CE97A197DC}" destId="{38D097E4-E8F0-4979-B810-490F13D56C51}" srcOrd="1" destOrd="0" presId="urn:microsoft.com/office/officeart/2005/8/layout/hierarchy1"/>
    <dgm:cxn modelId="{AEC27956-0596-40D2-BF0D-2055B3CA1ABA}" type="presParOf" srcId="{C55E5CC9-087E-49B1-B5CE-3DC2F25537B2}" destId="{541C4035-5E3F-40C3-8E20-5067F864F2C1}" srcOrd="8" destOrd="0" presId="urn:microsoft.com/office/officeart/2005/8/layout/hierarchy1"/>
    <dgm:cxn modelId="{7E0C7011-20D0-4C32-9C60-272149E912F8}" type="presParOf" srcId="{C55E5CC9-087E-49B1-B5CE-3DC2F25537B2}" destId="{71B2B0C3-EEA5-4224-A5FC-FE10A106DD46}" srcOrd="9" destOrd="0" presId="urn:microsoft.com/office/officeart/2005/8/layout/hierarchy1"/>
    <dgm:cxn modelId="{9A90D32A-BBAB-4C04-85FD-127A4FE48722}" type="presParOf" srcId="{71B2B0C3-EEA5-4224-A5FC-FE10A106DD46}" destId="{2EA97B13-BBC9-4281-B946-D911BA6C9C28}" srcOrd="0" destOrd="0" presId="urn:microsoft.com/office/officeart/2005/8/layout/hierarchy1"/>
    <dgm:cxn modelId="{F437172E-05D2-4DAF-9800-4629FF2C9D60}" type="presParOf" srcId="{2EA97B13-BBC9-4281-B946-D911BA6C9C28}" destId="{03FAF420-974F-496E-A68B-ABE84F7D20CF}" srcOrd="0" destOrd="0" presId="urn:microsoft.com/office/officeart/2005/8/layout/hierarchy1"/>
    <dgm:cxn modelId="{09BCE48E-3E5B-4C1A-B5FE-F4788531CE8B}" type="presParOf" srcId="{2EA97B13-BBC9-4281-B946-D911BA6C9C28}" destId="{4EB77659-1080-4125-A5E6-DAEEE60EA5A1}" srcOrd="1" destOrd="0" presId="urn:microsoft.com/office/officeart/2005/8/layout/hierarchy1"/>
    <dgm:cxn modelId="{8AAF6313-AB93-4EC5-8D0C-94B103015E3F}" type="presParOf" srcId="{71B2B0C3-EEA5-4224-A5FC-FE10A106DD46}" destId="{348B28FC-EBCE-4322-A484-7B7B0BF9C61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9699CFC-A604-4270-8A15-F3912D235AD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BEB92C1-F016-42AD-8540-2E51397D96FA}">
      <dgm:prSet phldrT="[Текст]"/>
      <dgm:spPr/>
      <dgm:t>
        <a:bodyPr/>
        <a:lstStyle/>
        <a:p>
          <a:r>
            <a:rPr lang="en-US" dirty="0"/>
            <a:t>Index</a:t>
          </a:r>
          <a:endParaRPr lang="ru-RU" dirty="0"/>
        </a:p>
      </dgm:t>
    </dgm:pt>
    <dgm:pt modelId="{6B9631A8-A0E8-4F52-9AA9-0AF36D3E9D08}" type="parTrans" cxnId="{8948587D-A3CC-4661-9D6B-3FB448B3755A}">
      <dgm:prSet/>
      <dgm:spPr/>
      <dgm:t>
        <a:bodyPr/>
        <a:lstStyle/>
        <a:p>
          <a:endParaRPr lang="ru-RU"/>
        </a:p>
      </dgm:t>
    </dgm:pt>
    <dgm:pt modelId="{30932A00-EAE5-469E-AF16-480FFD075A8C}" type="sibTrans" cxnId="{8948587D-A3CC-4661-9D6B-3FB448B3755A}">
      <dgm:prSet/>
      <dgm:spPr/>
      <dgm:t>
        <a:bodyPr/>
        <a:lstStyle/>
        <a:p>
          <a:endParaRPr lang="ru-RU"/>
        </a:p>
      </dgm:t>
    </dgm:pt>
    <dgm:pt modelId="{D3519235-0678-4DD0-8D6E-66EDC21718BD}">
      <dgm:prSet phldrT="[Текст]"/>
      <dgm:spPr/>
      <dgm:t>
        <a:bodyPr/>
        <a:lstStyle/>
        <a:p>
          <a:r>
            <a:rPr lang="en-US" dirty="0"/>
            <a:t>Name</a:t>
          </a:r>
          <a:endParaRPr lang="ru-RU" dirty="0"/>
        </a:p>
      </dgm:t>
    </dgm:pt>
    <dgm:pt modelId="{756BF9EE-FE68-4D04-B3A6-EF8628D11E8C}" type="parTrans" cxnId="{FC6D3956-3A57-4A3D-813E-D60D082599E4}">
      <dgm:prSet/>
      <dgm:spPr/>
      <dgm:t>
        <a:bodyPr/>
        <a:lstStyle/>
        <a:p>
          <a:endParaRPr lang="ru-RU"/>
        </a:p>
      </dgm:t>
    </dgm:pt>
    <dgm:pt modelId="{9BA47BEE-176D-4B1B-9747-D32AB884FA47}" type="sibTrans" cxnId="{FC6D3956-3A57-4A3D-813E-D60D082599E4}">
      <dgm:prSet/>
      <dgm:spPr/>
      <dgm:t>
        <a:bodyPr/>
        <a:lstStyle/>
        <a:p>
          <a:endParaRPr lang="ru-RU"/>
        </a:p>
      </dgm:t>
    </dgm:pt>
    <dgm:pt modelId="{FDA7B6F1-BF52-42D7-B990-785B33AC5DF0}">
      <dgm:prSet phldrT="[Текст]"/>
      <dgm:spPr/>
      <dgm:t>
        <a:bodyPr/>
        <a:lstStyle/>
        <a:p>
          <a:r>
            <a:rPr lang="en-US" dirty="0"/>
            <a:t>Column names</a:t>
          </a:r>
          <a:endParaRPr lang="ru-RU" dirty="0"/>
        </a:p>
      </dgm:t>
    </dgm:pt>
    <dgm:pt modelId="{C47970A0-9CD9-4622-949B-0523CBFFC0BB}" type="parTrans" cxnId="{C7E22C5F-AB43-45AF-BEDC-25B5A8917000}">
      <dgm:prSet/>
      <dgm:spPr/>
      <dgm:t>
        <a:bodyPr/>
        <a:lstStyle/>
        <a:p>
          <a:endParaRPr lang="ru-RU"/>
        </a:p>
      </dgm:t>
    </dgm:pt>
    <dgm:pt modelId="{3FAC248C-0443-4678-8EBC-E42AB3C12F02}" type="sibTrans" cxnId="{C7E22C5F-AB43-45AF-BEDC-25B5A8917000}">
      <dgm:prSet/>
      <dgm:spPr/>
      <dgm:t>
        <a:bodyPr/>
        <a:lstStyle/>
        <a:p>
          <a:endParaRPr lang="ru-RU"/>
        </a:p>
      </dgm:t>
    </dgm:pt>
    <dgm:pt modelId="{0055162F-C6B4-4AC7-8184-66F608365D7F}">
      <dgm:prSet phldrT="[Текст]"/>
      <dgm:spPr/>
      <dgm:t>
        <a:bodyPr/>
        <a:lstStyle/>
        <a:p>
          <a:r>
            <a:rPr lang="en-US" dirty="0"/>
            <a:t>Index type (PK, unique, index)</a:t>
          </a:r>
          <a:endParaRPr lang="ru-RU" dirty="0"/>
        </a:p>
      </dgm:t>
    </dgm:pt>
    <dgm:pt modelId="{50F990AB-68B0-478E-B557-5C734C9F989C}" type="parTrans" cxnId="{BF2A4D53-F214-4A90-811D-D1ACDEDEF368}">
      <dgm:prSet/>
      <dgm:spPr/>
      <dgm:t>
        <a:bodyPr/>
        <a:lstStyle/>
        <a:p>
          <a:endParaRPr lang="ru-RU"/>
        </a:p>
      </dgm:t>
    </dgm:pt>
    <dgm:pt modelId="{29FFDA88-0B64-4DC1-AC84-56F81BA4A613}" type="sibTrans" cxnId="{BF2A4D53-F214-4A90-811D-D1ACDEDEF368}">
      <dgm:prSet/>
      <dgm:spPr/>
      <dgm:t>
        <a:bodyPr/>
        <a:lstStyle/>
        <a:p>
          <a:endParaRPr lang="ru-RU"/>
        </a:p>
      </dgm:t>
    </dgm:pt>
    <dgm:pt modelId="{0B12A52A-E6D9-4F0F-BECA-3F9B01AC362E}">
      <dgm:prSet phldrT="[Текст]"/>
      <dgm:spPr/>
      <dgm:t>
        <a:bodyPr/>
        <a:lstStyle/>
        <a:p>
          <a:r>
            <a:rPr lang="en-US" dirty="0"/>
            <a:t>Column name</a:t>
          </a:r>
          <a:endParaRPr lang="ru-RU" dirty="0"/>
        </a:p>
      </dgm:t>
    </dgm:pt>
    <dgm:pt modelId="{2EB4160F-216D-4DA6-BBE7-976784473A7F}" type="parTrans" cxnId="{DC630F8A-3328-4C78-8DC0-825557D9FA8F}">
      <dgm:prSet/>
      <dgm:spPr/>
      <dgm:t>
        <a:bodyPr/>
        <a:lstStyle/>
        <a:p>
          <a:endParaRPr lang="ru-RU"/>
        </a:p>
      </dgm:t>
    </dgm:pt>
    <dgm:pt modelId="{282B59C6-551A-4662-B893-4DF1B65D2DFA}" type="sibTrans" cxnId="{DC630F8A-3328-4C78-8DC0-825557D9FA8F}">
      <dgm:prSet/>
      <dgm:spPr/>
      <dgm:t>
        <a:bodyPr/>
        <a:lstStyle/>
        <a:p>
          <a:endParaRPr lang="ru-RU"/>
        </a:p>
      </dgm:t>
    </dgm:pt>
    <dgm:pt modelId="{7319F081-5C7E-4D35-AAE3-4697C5E3458B}" type="pres">
      <dgm:prSet presAssocID="{39699CFC-A604-4270-8A15-F3912D235AD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B28FD13-C732-4EB0-943A-FF449B95D09E}" type="pres">
      <dgm:prSet presAssocID="{2BEB92C1-F016-42AD-8540-2E51397D96FA}" presName="hierRoot1" presStyleCnt="0"/>
      <dgm:spPr/>
    </dgm:pt>
    <dgm:pt modelId="{BB741D36-B5BD-48DD-8689-BC990078E83F}" type="pres">
      <dgm:prSet presAssocID="{2BEB92C1-F016-42AD-8540-2E51397D96FA}" presName="composite" presStyleCnt="0"/>
      <dgm:spPr/>
    </dgm:pt>
    <dgm:pt modelId="{FD65C000-DE51-44EF-80F9-3C226AAC41C0}" type="pres">
      <dgm:prSet presAssocID="{2BEB92C1-F016-42AD-8540-2E51397D96FA}" presName="background" presStyleLbl="node0" presStyleIdx="0" presStyleCnt="1"/>
      <dgm:spPr/>
    </dgm:pt>
    <dgm:pt modelId="{8D31A08C-4584-48E8-8C3F-88E9CD617A85}" type="pres">
      <dgm:prSet presAssocID="{2BEB92C1-F016-42AD-8540-2E51397D96FA}" presName="text" presStyleLbl="fgAcc0" presStyleIdx="0" presStyleCnt="1">
        <dgm:presLayoutVars>
          <dgm:chPref val="3"/>
        </dgm:presLayoutVars>
      </dgm:prSet>
      <dgm:spPr/>
    </dgm:pt>
    <dgm:pt modelId="{92701665-7BE1-4718-A40A-7ADBD67F92C2}" type="pres">
      <dgm:prSet presAssocID="{2BEB92C1-F016-42AD-8540-2E51397D96FA}" presName="hierChild2" presStyleCnt="0"/>
      <dgm:spPr/>
    </dgm:pt>
    <dgm:pt modelId="{DD1E9CD5-67E0-4A73-A1FB-01091949E38A}" type="pres">
      <dgm:prSet presAssocID="{756BF9EE-FE68-4D04-B3A6-EF8628D11E8C}" presName="Name10" presStyleLbl="parChTrans1D2" presStyleIdx="0" presStyleCnt="3"/>
      <dgm:spPr/>
    </dgm:pt>
    <dgm:pt modelId="{001EF9D0-DB59-4828-9737-8752862F37A9}" type="pres">
      <dgm:prSet presAssocID="{D3519235-0678-4DD0-8D6E-66EDC21718BD}" presName="hierRoot2" presStyleCnt="0"/>
      <dgm:spPr/>
    </dgm:pt>
    <dgm:pt modelId="{019C2F2B-7DBC-4C6E-A5B1-6684B3E3B962}" type="pres">
      <dgm:prSet presAssocID="{D3519235-0678-4DD0-8D6E-66EDC21718BD}" presName="composite2" presStyleCnt="0"/>
      <dgm:spPr/>
    </dgm:pt>
    <dgm:pt modelId="{E97370A5-C65A-4080-A0B1-61CE22669844}" type="pres">
      <dgm:prSet presAssocID="{D3519235-0678-4DD0-8D6E-66EDC21718BD}" presName="background2" presStyleLbl="node2" presStyleIdx="0" presStyleCnt="3"/>
      <dgm:spPr/>
    </dgm:pt>
    <dgm:pt modelId="{AB92F3E9-3DAC-44F5-AB1C-0235A0DFEE5B}" type="pres">
      <dgm:prSet presAssocID="{D3519235-0678-4DD0-8D6E-66EDC21718BD}" presName="text2" presStyleLbl="fgAcc2" presStyleIdx="0" presStyleCnt="3">
        <dgm:presLayoutVars>
          <dgm:chPref val="3"/>
        </dgm:presLayoutVars>
      </dgm:prSet>
      <dgm:spPr/>
    </dgm:pt>
    <dgm:pt modelId="{996776E2-638D-4ACA-9591-7C86E0088B6E}" type="pres">
      <dgm:prSet presAssocID="{D3519235-0678-4DD0-8D6E-66EDC21718BD}" presName="hierChild3" presStyleCnt="0"/>
      <dgm:spPr/>
    </dgm:pt>
    <dgm:pt modelId="{9A067B2A-818F-4D47-952A-F22EF374704F}" type="pres">
      <dgm:prSet presAssocID="{C47970A0-9CD9-4622-949B-0523CBFFC0BB}" presName="Name10" presStyleLbl="parChTrans1D2" presStyleIdx="1" presStyleCnt="3"/>
      <dgm:spPr/>
    </dgm:pt>
    <dgm:pt modelId="{289A8E86-8D15-4881-B7FD-2F8CD12D2376}" type="pres">
      <dgm:prSet presAssocID="{FDA7B6F1-BF52-42D7-B990-785B33AC5DF0}" presName="hierRoot2" presStyleCnt="0"/>
      <dgm:spPr/>
    </dgm:pt>
    <dgm:pt modelId="{D19BE847-8975-4CB2-97EE-797C53E96129}" type="pres">
      <dgm:prSet presAssocID="{FDA7B6F1-BF52-42D7-B990-785B33AC5DF0}" presName="composite2" presStyleCnt="0"/>
      <dgm:spPr/>
    </dgm:pt>
    <dgm:pt modelId="{47B31BE3-C620-4D9E-9880-407BCC53F936}" type="pres">
      <dgm:prSet presAssocID="{FDA7B6F1-BF52-42D7-B990-785B33AC5DF0}" presName="background2" presStyleLbl="node2" presStyleIdx="1" presStyleCnt="3"/>
      <dgm:spPr/>
    </dgm:pt>
    <dgm:pt modelId="{B25BA5A7-8B1D-4856-99D9-FEB6C866AEF2}" type="pres">
      <dgm:prSet presAssocID="{FDA7B6F1-BF52-42D7-B990-785B33AC5DF0}" presName="text2" presStyleLbl="fgAcc2" presStyleIdx="1" presStyleCnt="3">
        <dgm:presLayoutVars>
          <dgm:chPref val="3"/>
        </dgm:presLayoutVars>
      </dgm:prSet>
      <dgm:spPr/>
    </dgm:pt>
    <dgm:pt modelId="{59F6449E-95D1-4627-884C-2589624D32B4}" type="pres">
      <dgm:prSet presAssocID="{FDA7B6F1-BF52-42D7-B990-785B33AC5DF0}" presName="hierChild3" presStyleCnt="0"/>
      <dgm:spPr/>
    </dgm:pt>
    <dgm:pt modelId="{19D1B86B-2634-4D4E-85C1-A225832EF68A}" type="pres">
      <dgm:prSet presAssocID="{2EB4160F-216D-4DA6-BBE7-976784473A7F}" presName="Name17" presStyleLbl="parChTrans1D3" presStyleIdx="0" presStyleCnt="1"/>
      <dgm:spPr/>
    </dgm:pt>
    <dgm:pt modelId="{889FC813-1AFA-457B-AF43-3476899F0F57}" type="pres">
      <dgm:prSet presAssocID="{0B12A52A-E6D9-4F0F-BECA-3F9B01AC362E}" presName="hierRoot3" presStyleCnt="0"/>
      <dgm:spPr/>
    </dgm:pt>
    <dgm:pt modelId="{A7AB25A9-1263-4B24-ADF5-3100E17DA67D}" type="pres">
      <dgm:prSet presAssocID="{0B12A52A-E6D9-4F0F-BECA-3F9B01AC362E}" presName="composite3" presStyleCnt="0"/>
      <dgm:spPr/>
    </dgm:pt>
    <dgm:pt modelId="{8A813E68-0069-4DE2-82C0-8749DFBC4300}" type="pres">
      <dgm:prSet presAssocID="{0B12A52A-E6D9-4F0F-BECA-3F9B01AC362E}" presName="background3" presStyleLbl="node3" presStyleIdx="0" presStyleCnt="1"/>
      <dgm:spPr/>
    </dgm:pt>
    <dgm:pt modelId="{3979C295-D1D4-454E-B402-0590D9E3B662}" type="pres">
      <dgm:prSet presAssocID="{0B12A52A-E6D9-4F0F-BECA-3F9B01AC362E}" presName="text3" presStyleLbl="fgAcc3" presStyleIdx="0" presStyleCnt="1">
        <dgm:presLayoutVars>
          <dgm:chPref val="3"/>
        </dgm:presLayoutVars>
      </dgm:prSet>
      <dgm:spPr/>
    </dgm:pt>
    <dgm:pt modelId="{EE975BB8-50F5-41B8-9296-5E2CF94CA1E9}" type="pres">
      <dgm:prSet presAssocID="{0B12A52A-E6D9-4F0F-BECA-3F9B01AC362E}" presName="hierChild4" presStyleCnt="0"/>
      <dgm:spPr/>
    </dgm:pt>
    <dgm:pt modelId="{3E5F4720-D8A0-42EE-B591-E44D204D8EFD}" type="pres">
      <dgm:prSet presAssocID="{50F990AB-68B0-478E-B557-5C734C9F989C}" presName="Name10" presStyleLbl="parChTrans1D2" presStyleIdx="2" presStyleCnt="3"/>
      <dgm:spPr/>
    </dgm:pt>
    <dgm:pt modelId="{0DB569D0-33C8-4ED1-93F4-815520992CA2}" type="pres">
      <dgm:prSet presAssocID="{0055162F-C6B4-4AC7-8184-66F608365D7F}" presName="hierRoot2" presStyleCnt="0"/>
      <dgm:spPr/>
    </dgm:pt>
    <dgm:pt modelId="{94C5A093-D0DB-4ADC-BB24-CEA1F8E93073}" type="pres">
      <dgm:prSet presAssocID="{0055162F-C6B4-4AC7-8184-66F608365D7F}" presName="composite2" presStyleCnt="0"/>
      <dgm:spPr/>
    </dgm:pt>
    <dgm:pt modelId="{4EEF0F02-614B-4427-BE1F-F8A5994981F3}" type="pres">
      <dgm:prSet presAssocID="{0055162F-C6B4-4AC7-8184-66F608365D7F}" presName="background2" presStyleLbl="node2" presStyleIdx="2" presStyleCnt="3"/>
      <dgm:spPr/>
    </dgm:pt>
    <dgm:pt modelId="{6F5C3469-5740-4210-A241-CFC21604B114}" type="pres">
      <dgm:prSet presAssocID="{0055162F-C6B4-4AC7-8184-66F608365D7F}" presName="text2" presStyleLbl="fgAcc2" presStyleIdx="2" presStyleCnt="3">
        <dgm:presLayoutVars>
          <dgm:chPref val="3"/>
        </dgm:presLayoutVars>
      </dgm:prSet>
      <dgm:spPr/>
    </dgm:pt>
    <dgm:pt modelId="{3E36F798-FDCD-4110-803B-F221916DFAAC}" type="pres">
      <dgm:prSet presAssocID="{0055162F-C6B4-4AC7-8184-66F608365D7F}" presName="hierChild3" presStyleCnt="0"/>
      <dgm:spPr/>
    </dgm:pt>
  </dgm:ptLst>
  <dgm:cxnLst>
    <dgm:cxn modelId="{0853115C-E0F3-4146-B02B-0E6E10E06EA3}" type="presOf" srcId="{2BEB92C1-F016-42AD-8540-2E51397D96FA}" destId="{8D31A08C-4584-48E8-8C3F-88E9CD617A85}" srcOrd="0" destOrd="0" presId="urn:microsoft.com/office/officeart/2005/8/layout/hierarchy1"/>
    <dgm:cxn modelId="{C7E22C5F-AB43-45AF-BEDC-25B5A8917000}" srcId="{2BEB92C1-F016-42AD-8540-2E51397D96FA}" destId="{FDA7B6F1-BF52-42D7-B990-785B33AC5DF0}" srcOrd="1" destOrd="0" parTransId="{C47970A0-9CD9-4622-949B-0523CBFFC0BB}" sibTransId="{3FAC248C-0443-4678-8EBC-E42AB3C12F02}"/>
    <dgm:cxn modelId="{AF78156C-2B75-42C6-9698-C3A9C6AF9086}" type="presOf" srcId="{0B12A52A-E6D9-4F0F-BECA-3F9B01AC362E}" destId="{3979C295-D1D4-454E-B402-0590D9E3B662}" srcOrd="0" destOrd="0" presId="urn:microsoft.com/office/officeart/2005/8/layout/hierarchy1"/>
    <dgm:cxn modelId="{CE008A72-B95F-448A-AC60-B2AFC01F11D6}" type="presOf" srcId="{2EB4160F-216D-4DA6-BBE7-976784473A7F}" destId="{19D1B86B-2634-4D4E-85C1-A225832EF68A}" srcOrd="0" destOrd="0" presId="urn:microsoft.com/office/officeart/2005/8/layout/hierarchy1"/>
    <dgm:cxn modelId="{BF2A4D53-F214-4A90-811D-D1ACDEDEF368}" srcId="{2BEB92C1-F016-42AD-8540-2E51397D96FA}" destId="{0055162F-C6B4-4AC7-8184-66F608365D7F}" srcOrd="2" destOrd="0" parTransId="{50F990AB-68B0-478E-B557-5C734C9F989C}" sibTransId="{29FFDA88-0B64-4DC1-AC84-56F81BA4A613}"/>
    <dgm:cxn modelId="{FC6D3956-3A57-4A3D-813E-D60D082599E4}" srcId="{2BEB92C1-F016-42AD-8540-2E51397D96FA}" destId="{D3519235-0678-4DD0-8D6E-66EDC21718BD}" srcOrd="0" destOrd="0" parTransId="{756BF9EE-FE68-4D04-B3A6-EF8628D11E8C}" sibTransId="{9BA47BEE-176D-4B1B-9747-D32AB884FA47}"/>
    <dgm:cxn modelId="{C754EA57-0FD3-46C0-989F-B65E61FA3871}" type="presOf" srcId="{756BF9EE-FE68-4D04-B3A6-EF8628D11E8C}" destId="{DD1E9CD5-67E0-4A73-A1FB-01091949E38A}" srcOrd="0" destOrd="0" presId="urn:microsoft.com/office/officeart/2005/8/layout/hierarchy1"/>
    <dgm:cxn modelId="{5457DB5A-C824-42F3-8765-4B3A5348D179}" type="presOf" srcId="{39699CFC-A604-4270-8A15-F3912D235AD6}" destId="{7319F081-5C7E-4D35-AAE3-4697C5E3458B}" srcOrd="0" destOrd="0" presId="urn:microsoft.com/office/officeart/2005/8/layout/hierarchy1"/>
    <dgm:cxn modelId="{8948587D-A3CC-4661-9D6B-3FB448B3755A}" srcId="{39699CFC-A604-4270-8A15-F3912D235AD6}" destId="{2BEB92C1-F016-42AD-8540-2E51397D96FA}" srcOrd="0" destOrd="0" parTransId="{6B9631A8-A0E8-4F52-9AA9-0AF36D3E9D08}" sibTransId="{30932A00-EAE5-469E-AF16-480FFD075A8C}"/>
    <dgm:cxn modelId="{DC630F8A-3328-4C78-8DC0-825557D9FA8F}" srcId="{FDA7B6F1-BF52-42D7-B990-785B33AC5DF0}" destId="{0B12A52A-E6D9-4F0F-BECA-3F9B01AC362E}" srcOrd="0" destOrd="0" parTransId="{2EB4160F-216D-4DA6-BBE7-976784473A7F}" sibTransId="{282B59C6-551A-4662-B893-4DF1B65D2DFA}"/>
    <dgm:cxn modelId="{4F47C498-C6AB-45DD-A2F9-14E6586DE0B7}" type="presOf" srcId="{FDA7B6F1-BF52-42D7-B990-785B33AC5DF0}" destId="{B25BA5A7-8B1D-4856-99D9-FEB6C866AEF2}" srcOrd="0" destOrd="0" presId="urn:microsoft.com/office/officeart/2005/8/layout/hierarchy1"/>
    <dgm:cxn modelId="{6BA234AA-8504-44D9-8303-8B53D6F7B67C}" type="presOf" srcId="{D3519235-0678-4DD0-8D6E-66EDC21718BD}" destId="{AB92F3E9-3DAC-44F5-AB1C-0235A0DFEE5B}" srcOrd="0" destOrd="0" presId="urn:microsoft.com/office/officeart/2005/8/layout/hierarchy1"/>
    <dgm:cxn modelId="{84E3DAC6-9BA7-418C-B745-F6B255292A33}" type="presOf" srcId="{50F990AB-68B0-478E-B557-5C734C9F989C}" destId="{3E5F4720-D8A0-42EE-B591-E44D204D8EFD}" srcOrd="0" destOrd="0" presId="urn:microsoft.com/office/officeart/2005/8/layout/hierarchy1"/>
    <dgm:cxn modelId="{0A47C1D9-675F-4B4C-81AB-4349FA9E51DE}" type="presOf" srcId="{0055162F-C6B4-4AC7-8184-66F608365D7F}" destId="{6F5C3469-5740-4210-A241-CFC21604B114}" srcOrd="0" destOrd="0" presId="urn:microsoft.com/office/officeart/2005/8/layout/hierarchy1"/>
    <dgm:cxn modelId="{6F9226DA-2EFD-4E6C-8275-374DE82A7855}" type="presOf" srcId="{C47970A0-9CD9-4622-949B-0523CBFFC0BB}" destId="{9A067B2A-818F-4D47-952A-F22EF374704F}" srcOrd="0" destOrd="0" presId="urn:microsoft.com/office/officeart/2005/8/layout/hierarchy1"/>
    <dgm:cxn modelId="{D8F70678-C33A-4420-A6FB-456ADD03CC44}" type="presParOf" srcId="{7319F081-5C7E-4D35-AAE3-4697C5E3458B}" destId="{2B28FD13-C732-4EB0-943A-FF449B95D09E}" srcOrd="0" destOrd="0" presId="urn:microsoft.com/office/officeart/2005/8/layout/hierarchy1"/>
    <dgm:cxn modelId="{B0EC781B-625C-4E62-9EE2-EB599EDE788C}" type="presParOf" srcId="{2B28FD13-C732-4EB0-943A-FF449B95D09E}" destId="{BB741D36-B5BD-48DD-8689-BC990078E83F}" srcOrd="0" destOrd="0" presId="urn:microsoft.com/office/officeart/2005/8/layout/hierarchy1"/>
    <dgm:cxn modelId="{2F78D92F-1648-4293-9C41-A71E8F6448B8}" type="presParOf" srcId="{BB741D36-B5BD-48DD-8689-BC990078E83F}" destId="{FD65C000-DE51-44EF-80F9-3C226AAC41C0}" srcOrd="0" destOrd="0" presId="urn:microsoft.com/office/officeart/2005/8/layout/hierarchy1"/>
    <dgm:cxn modelId="{7EB7F9C2-BE2B-4228-9A9D-2C559088C610}" type="presParOf" srcId="{BB741D36-B5BD-48DD-8689-BC990078E83F}" destId="{8D31A08C-4584-48E8-8C3F-88E9CD617A85}" srcOrd="1" destOrd="0" presId="urn:microsoft.com/office/officeart/2005/8/layout/hierarchy1"/>
    <dgm:cxn modelId="{D2264CD9-E977-4EFC-A4D1-BDE3CB222DB7}" type="presParOf" srcId="{2B28FD13-C732-4EB0-943A-FF449B95D09E}" destId="{92701665-7BE1-4718-A40A-7ADBD67F92C2}" srcOrd="1" destOrd="0" presId="urn:microsoft.com/office/officeart/2005/8/layout/hierarchy1"/>
    <dgm:cxn modelId="{42E13CF4-8D20-4D46-8966-089589B30700}" type="presParOf" srcId="{92701665-7BE1-4718-A40A-7ADBD67F92C2}" destId="{DD1E9CD5-67E0-4A73-A1FB-01091949E38A}" srcOrd="0" destOrd="0" presId="urn:microsoft.com/office/officeart/2005/8/layout/hierarchy1"/>
    <dgm:cxn modelId="{116E3125-E691-4EE3-B8F3-613447888C23}" type="presParOf" srcId="{92701665-7BE1-4718-A40A-7ADBD67F92C2}" destId="{001EF9D0-DB59-4828-9737-8752862F37A9}" srcOrd="1" destOrd="0" presId="urn:microsoft.com/office/officeart/2005/8/layout/hierarchy1"/>
    <dgm:cxn modelId="{BA3BF2D2-1A85-4C91-8B27-28EE3CDA4250}" type="presParOf" srcId="{001EF9D0-DB59-4828-9737-8752862F37A9}" destId="{019C2F2B-7DBC-4C6E-A5B1-6684B3E3B962}" srcOrd="0" destOrd="0" presId="urn:microsoft.com/office/officeart/2005/8/layout/hierarchy1"/>
    <dgm:cxn modelId="{7A23CFBA-8E5D-4655-8EE5-57B59FAF380A}" type="presParOf" srcId="{019C2F2B-7DBC-4C6E-A5B1-6684B3E3B962}" destId="{E97370A5-C65A-4080-A0B1-61CE22669844}" srcOrd="0" destOrd="0" presId="urn:microsoft.com/office/officeart/2005/8/layout/hierarchy1"/>
    <dgm:cxn modelId="{DA9A6432-A9C9-4FBA-8602-85EAEB16ADC2}" type="presParOf" srcId="{019C2F2B-7DBC-4C6E-A5B1-6684B3E3B962}" destId="{AB92F3E9-3DAC-44F5-AB1C-0235A0DFEE5B}" srcOrd="1" destOrd="0" presId="urn:microsoft.com/office/officeart/2005/8/layout/hierarchy1"/>
    <dgm:cxn modelId="{F581E11A-C9E1-46C3-9450-C7E32F855930}" type="presParOf" srcId="{001EF9D0-DB59-4828-9737-8752862F37A9}" destId="{996776E2-638D-4ACA-9591-7C86E0088B6E}" srcOrd="1" destOrd="0" presId="urn:microsoft.com/office/officeart/2005/8/layout/hierarchy1"/>
    <dgm:cxn modelId="{4CF52DFE-1EE2-42F3-8F12-644A1E33A427}" type="presParOf" srcId="{92701665-7BE1-4718-A40A-7ADBD67F92C2}" destId="{9A067B2A-818F-4D47-952A-F22EF374704F}" srcOrd="2" destOrd="0" presId="urn:microsoft.com/office/officeart/2005/8/layout/hierarchy1"/>
    <dgm:cxn modelId="{22D35508-8759-46A4-8E74-60644DF58F40}" type="presParOf" srcId="{92701665-7BE1-4718-A40A-7ADBD67F92C2}" destId="{289A8E86-8D15-4881-B7FD-2F8CD12D2376}" srcOrd="3" destOrd="0" presId="urn:microsoft.com/office/officeart/2005/8/layout/hierarchy1"/>
    <dgm:cxn modelId="{1D1CD295-3D1F-49A7-9D29-3B77E8ADC024}" type="presParOf" srcId="{289A8E86-8D15-4881-B7FD-2F8CD12D2376}" destId="{D19BE847-8975-4CB2-97EE-797C53E96129}" srcOrd="0" destOrd="0" presId="urn:microsoft.com/office/officeart/2005/8/layout/hierarchy1"/>
    <dgm:cxn modelId="{AEA3B6A9-511F-40EE-A52A-BD032C2266F0}" type="presParOf" srcId="{D19BE847-8975-4CB2-97EE-797C53E96129}" destId="{47B31BE3-C620-4D9E-9880-407BCC53F936}" srcOrd="0" destOrd="0" presId="urn:microsoft.com/office/officeart/2005/8/layout/hierarchy1"/>
    <dgm:cxn modelId="{44D7818B-33EF-47FF-933A-922770967182}" type="presParOf" srcId="{D19BE847-8975-4CB2-97EE-797C53E96129}" destId="{B25BA5A7-8B1D-4856-99D9-FEB6C866AEF2}" srcOrd="1" destOrd="0" presId="urn:microsoft.com/office/officeart/2005/8/layout/hierarchy1"/>
    <dgm:cxn modelId="{FCFAF422-1A7C-4E19-91DA-2AC65DD4B8FD}" type="presParOf" srcId="{289A8E86-8D15-4881-B7FD-2F8CD12D2376}" destId="{59F6449E-95D1-4627-884C-2589624D32B4}" srcOrd="1" destOrd="0" presId="urn:microsoft.com/office/officeart/2005/8/layout/hierarchy1"/>
    <dgm:cxn modelId="{76C29CEA-A1FA-4BB0-A269-730631843305}" type="presParOf" srcId="{59F6449E-95D1-4627-884C-2589624D32B4}" destId="{19D1B86B-2634-4D4E-85C1-A225832EF68A}" srcOrd="0" destOrd="0" presId="urn:microsoft.com/office/officeart/2005/8/layout/hierarchy1"/>
    <dgm:cxn modelId="{CD2E20E3-660C-4395-816D-62145B968CC4}" type="presParOf" srcId="{59F6449E-95D1-4627-884C-2589624D32B4}" destId="{889FC813-1AFA-457B-AF43-3476899F0F57}" srcOrd="1" destOrd="0" presId="urn:microsoft.com/office/officeart/2005/8/layout/hierarchy1"/>
    <dgm:cxn modelId="{9A2E7583-A93C-489E-88C1-F7F4157E93B0}" type="presParOf" srcId="{889FC813-1AFA-457B-AF43-3476899F0F57}" destId="{A7AB25A9-1263-4B24-ADF5-3100E17DA67D}" srcOrd="0" destOrd="0" presId="urn:microsoft.com/office/officeart/2005/8/layout/hierarchy1"/>
    <dgm:cxn modelId="{35E1A1B4-6BF7-44D4-82D8-871F638E4776}" type="presParOf" srcId="{A7AB25A9-1263-4B24-ADF5-3100E17DA67D}" destId="{8A813E68-0069-4DE2-82C0-8749DFBC4300}" srcOrd="0" destOrd="0" presId="urn:microsoft.com/office/officeart/2005/8/layout/hierarchy1"/>
    <dgm:cxn modelId="{B55DD6BE-A8A3-41B1-BC76-101125CD96E0}" type="presParOf" srcId="{A7AB25A9-1263-4B24-ADF5-3100E17DA67D}" destId="{3979C295-D1D4-454E-B402-0590D9E3B662}" srcOrd="1" destOrd="0" presId="urn:microsoft.com/office/officeart/2005/8/layout/hierarchy1"/>
    <dgm:cxn modelId="{FD3CC380-B9AB-42A9-8E12-43CC96C5CEF9}" type="presParOf" srcId="{889FC813-1AFA-457B-AF43-3476899F0F57}" destId="{EE975BB8-50F5-41B8-9296-5E2CF94CA1E9}" srcOrd="1" destOrd="0" presId="urn:microsoft.com/office/officeart/2005/8/layout/hierarchy1"/>
    <dgm:cxn modelId="{AD13B475-6151-45EF-A28B-299DFE2BF9B6}" type="presParOf" srcId="{92701665-7BE1-4718-A40A-7ADBD67F92C2}" destId="{3E5F4720-D8A0-42EE-B591-E44D204D8EFD}" srcOrd="4" destOrd="0" presId="urn:microsoft.com/office/officeart/2005/8/layout/hierarchy1"/>
    <dgm:cxn modelId="{C0304560-7E7A-4FA9-9318-D64B50ACD016}" type="presParOf" srcId="{92701665-7BE1-4718-A40A-7ADBD67F92C2}" destId="{0DB569D0-33C8-4ED1-93F4-815520992CA2}" srcOrd="5" destOrd="0" presId="urn:microsoft.com/office/officeart/2005/8/layout/hierarchy1"/>
    <dgm:cxn modelId="{B2605149-07C2-4BCE-BE3F-C33E0B901BC3}" type="presParOf" srcId="{0DB569D0-33C8-4ED1-93F4-815520992CA2}" destId="{94C5A093-D0DB-4ADC-BB24-CEA1F8E93073}" srcOrd="0" destOrd="0" presId="urn:microsoft.com/office/officeart/2005/8/layout/hierarchy1"/>
    <dgm:cxn modelId="{2D405BEA-6DCA-4E0A-BFB0-C1BC11DBCFA6}" type="presParOf" srcId="{94C5A093-D0DB-4ADC-BB24-CEA1F8E93073}" destId="{4EEF0F02-614B-4427-BE1F-F8A5994981F3}" srcOrd="0" destOrd="0" presId="urn:microsoft.com/office/officeart/2005/8/layout/hierarchy1"/>
    <dgm:cxn modelId="{6E9BCF1D-F70C-4508-B477-A998C126F032}" type="presParOf" srcId="{94C5A093-D0DB-4ADC-BB24-CEA1F8E93073}" destId="{6F5C3469-5740-4210-A241-CFC21604B114}" srcOrd="1" destOrd="0" presId="urn:microsoft.com/office/officeart/2005/8/layout/hierarchy1"/>
    <dgm:cxn modelId="{E5568774-F927-4B3A-9FF9-AF9CB106A0E0}" type="presParOf" srcId="{0DB569D0-33C8-4ED1-93F4-815520992CA2}" destId="{3E36F798-FDCD-4110-803B-F221916DFAA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1CA0B9B-1875-4CE0-8E62-F3B489003AB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FA94318F-5513-4562-890A-99BEA1E0883E}">
      <dgm:prSet phldrT="[Текст]"/>
      <dgm:spPr/>
      <dgm:t>
        <a:bodyPr/>
        <a:lstStyle/>
        <a:p>
          <a:r>
            <a:rPr lang="en-US" dirty="0"/>
            <a:t>Foreign key</a:t>
          </a:r>
          <a:endParaRPr lang="ru-RU" dirty="0"/>
        </a:p>
      </dgm:t>
    </dgm:pt>
    <dgm:pt modelId="{79E36504-B27B-4D50-A747-3B734246320D}" type="parTrans" cxnId="{51DAB0F0-A942-4B9F-8973-2490220A6B16}">
      <dgm:prSet/>
      <dgm:spPr/>
      <dgm:t>
        <a:bodyPr/>
        <a:lstStyle/>
        <a:p>
          <a:endParaRPr lang="ru-RU"/>
        </a:p>
      </dgm:t>
    </dgm:pt>
    <dgm:pt modelId="{7DFF3E71-D490-4E74-A522-E7C47748CC4C}" type="sibTrans" cxnId="{51DAB0F0-A942-4B9F-8973-2490220A6B16}">
      <dgm:prSet/>
      <dgm:spPr/>
      <dgm:t>
        <a:bodyPr/>
        <a:lstStyle/>
        <a:p>
          <a:endParaRPr lang="ru-RU"/>
        </a:p>
      </dgm:t>
    </dgm:pt>
    <dgm:pt modelId="{B00B70F9-95D2-4D4B-B25E-2D01B28B8D72}">
      <dgm:prSet phldrT="[Текст]"/>
      <dgm:spPr/>
      <dgm:t>
        <a:bodyPr/>
        <a:lstStyle/>
        <a:p>
          <a:r>
            <a:rPr lang="en-US" dirty="0"/>
            <a:t>Name</a:t>
          </a:r>
          <a:endParaRPr lang="ru-RU" dirty="0"/>
        </a:p>
      </dgm:t>
    </dgm:pt>
    <dgm:pt modelId="{511D5245-9920-4510-A755-5FE8A38BD7CD}" type="parTrans" cxnId="{7E806408-86E1-4C81-BB74-18CD8BE84F85}">
      <dgm:prSet/>
      <dgm:spPr/>
      <dgm:t>
        <a:bodyPr/>
        <a:lstStyle/>
        <a:p>
          <a:endParaRPr lang="ru-RU"/>
        </a:p>
      </dgm:t>
    </dgm:pt>
    <dgm:pt modelId="{6455446C-D40F-49D3-80B2-AC3EECA55261}" type="sibTrans" cxnId="{7E806408-86E1-4C81-BB74-18CD8BE84F85}">
      <dgm:prSet/>
      <dgm:spPr/>
      <dgm:t>
        <a:bodyPr/>
        <a:lstStyle/>
        <a:p>
          <a:endParaRPr lang="ru-RU"/>
        </a:p>
      </dgm:t>
    </dgm:pt>
    <dgm:pt modelId="{F115A507-B509-43E4-BAC7-1B80D8173282}">
      <dgm:prSet phldrT="[Текст]"/>
      <dgm:spPr/>
      <dgm:t>
        <a:bodyPr/>
        <a:lstStyle/>
        <a:p>
          <a:r>
            <a:rPr lang="en-US" dirty="0"/>
            <a:t>Relation (one-&gt;many, one-&gt;one)</a:t>
          </a:r>
          <a:endParaRPr lang="ru-RU" dirty="0"/>
        </a:p>
      </dgm:t>
    </dgm:pt>
    <dgm:pt modelId="{3D917384-1CBF-4F4E-B27A-84BF8819939C}" type="parTrans" cxnId="{4B0015A1-BD35-415D-91B5-2FA299434E3F}">
      <dgm:prSet/>
      <dgm:spPr/>
      <dgm:t>
        <a:bodyPr/>
        <a:lstStyle/>
        <a:p>
          <a:endParaRPr lang="ru-RU"/>
        </a:p>
      </dgm:t>
    </dgm:pt>
    <dgm:pt modelId="{29D2B7E9-1AA1-4AF7-A426-31DB26B01648}" type="sibTrans" cxnId="{4B0015A1-BD35-415D-91B5-2FA299434E3F}">
      <dgm:prSet/>
      <dgm:spPr/>
      <dgm:t>
        <a:bodyPr/>
        <a:lstStyle/>
        <a:p>
          <a:endParaRPr lang="ru-RU"/>
        </a:p>
      </dgm:t>
    </dgm:pt>
    <dgm:pt modelId="{2BA9A0BB-BF24-4E08-8F49-F68F80930BA9}">
      <dgm:prSet phldrT="[Текст]"/>
      <dgm:spPr/>
      <dgm:t>
        <a:bodyPr/>
        <a:lstStyle/>
        <a:p>
          <a:r>
            <a:rPr lang="en-US" dirty="0"/>
            <a:t>Pairs</a:t>
          </a:r>
          <a:endParaRPr lang="ru-RU" dirty="0"/>
        </a:p>
      </dgm:t>
    </dgm:pt>
    <dgm:pt modelId="{CF2E3E43-BA87-4022-BAF2-EDF8CCA38167}" type="parTrans" cxnId="{2550EB48-8EC8-4B07-B89D-A530F48767EC}">
      <dgm:prSet/>
      <dgm:spPr/>
      <dgm:t>
        <a:bodyPr/>
        <a:lstStyle/>
        <a:p>
          <a:endParaRPr lang="ru-RU"/>
        </a:p>
      </dgm:t>
    </dgm:pt>
    <dgm:pt modelId="{70EEAAFC-7D99-4073-9AE9-EDC5217276B2}" type="sibTrans" cxnId="{2550EB48-8EC8-4B07-B89D-A530F48767EC}">
      <dgm:prSet/>
      <dgm:spPr/>
      <dgm:t>
        <a:bodyPr/>
        <a:lstStyle/>
        <a:p>
          <a:endParaRPr lang="ru-RU"/>
        </a:p>
      </dgm:t>
    </dgm:pt>
    <dgm:pt modelId="{7D58D782-B0D1-49C7-B61B-0F96D575439A}">
      <dgm:prSet phldrT="[Текст]"/>
      <dgm:spPr/>
      <dgm:t>
        <a:bodyPr/>
        <a:lstStyle/>
        <a:p>
          <a:r>
            <a:rPr lang="en-US" dirty="0"/>
            <a:t>Update action</a:t>
          </a:r>
          <a:endParaRPr lang="ru-RU" dirty="0"/>
        </a:p>
      </dgm:t>
    </dgm:pt>
    <dgm:pt modelId="{E28ACDC6-EFEE-4BA0-9800-13D67E8C14A5}" type="parTrans" cxnId="{FA00571D-1DC7-475D-B851-C65293224BCD}">
      <dgm:prSet/>
      <dgm:spPr/>
      <dgm:t>
        <a:bodyPr/>
        <a:lstStyle/>
        <a:p>
          <a:endParaRPr lang="ru-RU"/>
        </a:p>
      </dgm:t>
    </dgm:pt>
    <dgm:pt modelId="{E8371D3C-EC75-4D3D-A82F-CAD60CF33DA2}" type="sibTrans" cxnId="{FA00571D-1DC7-475D-B851-C65293224BCD}">
      <dgm:prSet/>
      <dgm:spPr/>
      <dgm:t>
        <a:bodyPr/>
        <a:lstStyle/>
        <a:p>
          <a:endParaRPr lang="ru-RU"/>
        </a:p>
      </dgm:t>
    </dgm:pt>
    <dgm:pt modelId="{1D18F919-A849-492B-A482-359214EA8BA0}">
      <dgm:prSet phldrT="[Текст]"/>
      <dgm:spPr/>
      <dgm:t>
        <a:bodyPr/>
        <a:lstStyle/>
        <a:p>
          <a:r>
            <a:rPr lang="en-US" dirty="0"/>
            <a:t>Delete action</a:t>
          </a:r>
          <a:endParaRPr lang="ru-RU" dirty="0"/>
        </a:p>
      </dgm:t>
    </dgm:pt>
    <dgm:pt modelId="{114E65AC-3CE2-43C0-92D6-C0B78AC29262}" type="parTrans" cxnId="{BE0E47B0-A693-4C46-BD83-9BB5B4A3EED4}">
      <dgm:prSet/>
      <dgm:spPr/>
      <dgm:t>
        <a:bodyPr/>
        <a:lstStyle/>
        <a:p>
          <a:endParaRPr lang="ru-RU"/>
        </a:p>
      </dgm:t>
    </dgm:pt>
    <dgm:pt modelId="{9D5FFD46-748D-4A5D-B369-9EFFFCB4014A}" type="sibTrans" cxnId="{BE0E47B0-A693-4C46-BD83-9BB5B4A3EED4}">
      <dgm:prSet/>
      <dgm:spPr/>
      <dgm:t>
        <a:bodyPr/>
        <a:lstStyle/>
        <a:p>
          <a:endParaRPr lang="ru-RU"/>
        </a:p>
      </dgm:t>
    </dgm:pt>
    <dgm:pt modelId="{224DFFAA-2A7E-4325-AB39-36B65E9B0121}">
      <dgm:prSet phldrT="[Текст]"/>
      <dgm:spPr/>
      <dgm:t>
        <a:bodyPr/>
        <a:lstStyle/>
        <a:p>
          <a:r>
            <a:rPr lang="en-US" dirty="0"/>
            <a:t>Pair</a:t>
          </a:r>
          <a:endParaRPr lang="ru-RU" dirty="0"/>
        </a:p>
      </dgm:t>
    </dgm:pt>
    <dgm:pt modelId="{209445E9-088E-4B30-9393-6C6FEA6F7B48}" type="parTrans" cxnId="{1F1BEA2B-B183-43ED-A8A4-AE884BD03A29}">
      <dgm:prSet/>
      <dgm:spPr/>
      <dgm:t>
        <a:bodyPr/>
        <a:lstStyle/>
        <a:p>
          <a:endParaRPr lang="ru-RU"/>
        </a:p>
      </dgm:t>
    </dgm:pt>
    <dgm:pt modelId="{A09A1E52-D10E-4C05-8149-84C58DF9ACA8}" type="sibTrans" cxnId="{1F1BEA2B-B183-43ED-A8A4-AE884BD03A29}">
      <dgm:prSet/>
      <dgm:spPr/>
      <dgm:t>
        <a:bodyPr/>
        <a:lstStyle/>
        <a:p>
          <a:endParaRPr lang="ru-RU"/>
        </a:p>
      </dgm:t>
    </dgm:pt>
    <dgm:pt modelId="{DFE30B43-C2D5-4905-BC01-C393A4C33A0D}">
      <dgm:prSet phldrT="[Текст]"/>
      <dgm:spPr/>
      <dgm:t>
        <a:bodyPr/>
        <a:lstStyle/>
        <a:p>
          <a:r>
            <a:rPr lang="en-US" dirty="0"/>
            <a:t>Target table name</a:t>
          </a:r>
          <a:endParaRPr lang="ru-RU" dirty="0"/>
        </a:p>
      </dgm:t>
    </dgm:pt>
    <dgm:pt modelId="{74EC0E24-2E39-4413-B6E7-4B8E4323E82F}" type="parTrans" cxnId="{D70973D5-7126-48C6-82AC-24B47F636418}">
      <dgm:prSet/>
      <dgm:spPr/>
      <dgm:t>
        <a:bodyPr/>
        <a:lstStyle/>
        <a:p>
          <a:endParaRPr lang="ru-RU"/>
        </a:p>
      </dgm:t>
    </dgm:pt>
    <dgm:pt modelId="{FF979410-8EE8-4F6C-884C-5EC9C29B824B}" type="sibTrans" cxnId="{D70973D5-7126-48C6-82AC-24B47F636418}">
      <dgm:prSet/>
      <dgm:spPr/>
      <dgm:t>
        <a:bodyPr/>
        <a:lstStyle/>
        <a:p>
          <a:endParaRPr lang="ru-RU"/>
        </a:p>
      </dgm:t>
    </dgm:pt>
    <dgm:pt modelId="{4F462E41-0B89-408D-9752-9A7DE181D203}" type="pres">
      <dgm:prSet presAssocID="{51CA0B9B-1875-4CE0-8E62-F3B489003AB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C9C3E81-1DE0-442F-93B2-80847684AA79}" type="pres">
      <dgm:prSet presAssocID="{FA94318F-5513-4562-890A-99BEA1E0883E}" presName="hierRoot1" presStyleCnt="0"/>
      <dgm:spPr/>
    </dgm:pt>
    <dgm:pt modelId="{FD2B7638-18BE-4280-B805-1E627CFA7156}" type="pres">
      <dgm:prSet presAssocID="{FA94318F-5513-4562-890A-99BEA1E0883E}" presName="composite" presStyleCnt="0"/>
      <dgm:spPr/>
    </dgm:pt>
    <dgm:pt modelId="{26E92E6A-EF9F-4EE7-BF5D-0956711CDDE6}" type="pres">
      <dgm:prSet presAssocID="{FA94318F-5513-4562-890A-99BEA1E0883E}" presName="background" presStyleLbl="node0" presStyleIdx="0" presStyleCnt="1"/>
      <dgm:spPr/>
    </dgm:pt>
    <dgm:pt modelId="{4548DD18-A6A9-4FBA-A4EE-0885B796C2B0}" type="pres">
      <dgm:prSet presAssocID="{FA94318F-5513-4562-890A-99BEA1E0883E}" presName="text" presStyleLbl="fgAcc0" presStyleIdx="0" presStyleCnt="1">
        <dgm:presLayoutVars>
          <dgm:chPref val="3"/>
        </dgm:presLayoutVars>
      </dgm:prSet>
      <dgm:spPr/>
    </dgm:pt>
    <dgm:pt modelId="{7B38619C-E77E-4E82-952F-98E59548AF1F}" type="pres">
      <dgm:prSet presAssocID="{FA94318F-5513-4562-890A-99BEA1E0883E}" presName="hierChild2" presStyleCnt="0"/>
      <dgm:spPr/>
    </dgm:pt>
    <dgm:pt modelId="{40291769-1454-4C3B-B3EE-9DDBA635BFBA}" type="pres">
      <dgm:prSet presAssocID="{511D5245-9920-4510-A755-5FE8A38BD7CD}" presName="Name10" presStyleLbl="parChTrans1D2" presStyleIdx="0" presStyleCnt="6"/>
      <dgm:spPr/>
    </dgm:pt>
    <dgm:pt modelId="{2358120A-C5D9-4BE3-9345-65F421143884}" type="pres">
      <dgm:prSet presAssocID="{B00B70F9-95D2-4D4B-B25E-2D01B28B8D72}" presName="hierRoot2" presStyleCnt="0"/>
      <dgm:spPr/>
    </dgm:pt>
    <dgm:pt modelId="{EA2AD950-6B9D-4174-9790-67FCF147EA7D}" type="pres">
      <dgm:prSet presAssocID="{B00B70F9-95D2-4D4B-B25E-2D01B28B8D72}" presName="composite2" presStyleCnt="0"/>
      <dgm:spPr/>
    </dgm:pt>
    <dgm:pt modelId="{7C28B35B-322C-46DA-A5BB-3641C8D89DB6}" type="pres">
      <dgm:prSet presAssocID="{B00B70F9-95D2-4D4B-B25E-2D01B28B8D72}" presName="background2" presStyleLbl="node2" presStyleIdx="0" presStyleCnt="6"/>
      <dgm:spPr/>
    </dgm:pt>
    <dgm:pt modelId="{868633B5-AEC6-4CB5-B716-693B5DFB8F25}" type="pres">
      <dgm:prSet presAssocID="{B00B70F9-95D2-4D4B-B25E-2D01B28B8D72}" presName="text2" presStyleLbl="fgAcc2" presStyleIdx="0" presStyleCnt="6">
        <dgm:presLayoutVars>
          <dgm:chPref val="3"/>
        </dgm:presLayoutVars>
      </dgm:prSet>
      <dgm:spPr/>
    </dgm:pt>
    <dgm:pt modelId="{792C26E0-0A72-46C2-93CC-C448296A41C1}" type="pres">
      <dgm:prSet presAssocID="{B00B70F9-95D2-4D4B-B25E-2D01B28B8D72}" presName="hierChild3" presStyleCnt="0"/>
      <dgm:spPr/>
    </dgm:pt>
    <dgm:pt modelId="{C7A46649-071A-465A-A36C-39D245E8CC6E}" type="pres">
      <dgm:prSet presAssocID="{74EC0E24-2E39-4413-B6E7-4B8E4323E82F}" presName="Name10" presStyleLbl="parChTrans1D2" presStyleIdx="1" presStyleCnt="6"/>
      <dgm:spPr/>
    </dgm:pt>
    <dgm:pt modelId="{9B37833D-A61F-473B-AFD4-F0E207BB3BC3}" type="pres">
      <dgm:prSet presAssocID="{DFE30B43-C2D5-4905-BC01-C393A4C33A0D}" presName="hierRoot2" presStyleCnt="0"/>
      <dgm:spPr/>
    </dgm:pt>
    <dgm:pt modelId="{2FE4EA0D-141F-45DD-AE40-D21D44D63851}" type="pres">
      <dgm:prSet presAssocID="{DFE30B43-C2D5-4905-BC01-C393A4C33A0D}" presName="composite2" presStyleCnt="0"/>
      <dgm:spPr/>
    </dgm:pt>
    <dgm:pt modelId="{AC8E8A48-54B8-4749-A070-6271622F905D}" type="pres">
      <dgm:prSet presAssocID="{DFE30B43-C2D5-4905-BC01-C393A4C33A0D}" presName="background2" presStyleLbl="node2" presStyleIdx="1" presStyleCnt="6"/>
      <dgm:spPr/>
    </dgm:pt>
    <dgm:pt modelId="{576F4295-8D87-48D0-A015-A93C405E49B2}" type="pres">
      <dgm:prSet presAssocID="{DFE30B43-C2D5-4905-BC01-C393A4C33A0D}" presName="text2" presStyleLbl="fgAcc2" presStyleIdx="1" presStyleCnt="6">
        <dgm:presLayoutVars>
          <dgm:chPref val="3"/>
        </dgm:presLayoutVars>
      </dgm:prSet>
      <dgm:spPr/>
    </dgm:pt>
    <dgm:pt modelId="{DFD92F8C-CA7F-4AB9-8CE6-73FCBA021CAE}" type="pres">
      <dgm:prSet presAssocID="{DFE30B43-C2D5-4905-BC01-C393A4C33A0D}" presName="hierChild3" presStyleCnt="0"/>
      <dgm:spPr/>
    </dgm:pt>
    <dgm:pt modelId="{9B30EF99-11A5-4B96-9C08-49B36ACA4282}" type="pres">
      <dgm:prSet presAssocID="{3D917384-1CBF-4F4E-B27A-84BF8819939C}" presName="Name10" presStyleLbl="parChTrans1D2" presStyleIdx="2" presStyleCnt="6"/>
      <dgm:spPr/>
    </dgm:pt>
    <dgm:pt modelId="{E81800E4-7FBE-4C0B-991F-475123C3E9FA}" type="pres">
      <dgm:prSet presAssocID="{F115A507-B509-43E4-BAC7-1B80D8173282}" presName="hierRoot2" presStyleCnt="0"/>
      <dgm:spPr/>
    </dgm:pt>
    <dgm:pt modelId="{069DA12C-BD77-4F5A-BF58-B17CEA192003}" type="pres">
      <dgm:prSet presAssocID="{F115A507-B509-43E4-BAC7-1B80D8173282}" presName="composite2" presStyleCnt="0"/>
      <dgm:spPr/>
    </dgm:pt>
    <dgm:pt modelId="{D632F1A0-AAA7-4922-B842-A6C20D32080B}" type="pres">
      <dgm:prSet presAssocID="{F115A507-B509-43E4-BAC7-1B80D8173282}" presName="background2" presStyleLbl="node2" presStyleIdx="2" presStyleCnt="6"/>
      <dgm:spPr/>
    </dgm:pt>
    <dgm:pt modelId="{E39DEFA1-3CB4-49F9-8B84-966CC1DF542A}" type="pres">
      <dgm:prSet presAssocID="{F115A507-B509-43E4-BAC7-1B80D8173282}" presName="text2" presStyleLbl="fgAcc2" presStyleIdx="2" presStyleCnt="6">
        <dgm:presLayoutVars>
          <dgm:chPref val="3"/>
        </dgm:presLayoutVars>
      </dgm:prSet>
      <dgm:spPr/>
    </dgm:pt>
    <dgm:pt modelId="{9F55D112-570B-441B-AB97-42D64A7BB2A7}" type="pres">
      <dgm:prSet presAssocID="{F115A507-B509-43E4-BAC7-1B80D8173282}" presName="hierChild3" presStyleCnt="0"/>
      <dgm:spPr/>
    </dgm:pt>
    <dgm:pt modelId="{7A2C97B5-7621-46FF-896D-2C7A018AA71E}" type="pres">
      <dgm:prSet presAssocID="{CF2E3E43-BA87-4022-BAF2-EDF8CCA38167}" presName="Name10" presStyleLbl="parChTrans1D2" presStyleIdx="3" presStyleCnt="6"/>
      <dgm:spPr/>
    </dgm:pt>
    <dgm:pt modelId="{F9E9D99F-EA35-481D-883A-BFCB3C908881}" type="pres">
      <dgm:prSet presAssocID="{2BA9A0BB-BF24-4E08-8F49-F68F80930BA9}" presName="hierRoot2" presStyleCnt="0"/>
      <dgm:spPr/>
    </dgm:pt>
    <dgm:pt modelId="{336EE407-130E-4707-B833-B022A0BEEF32}" type="pres">
      <dgm:prSet presAssocID="{2BA9A0BB-BF24-4E08-8F49-F68F80930BA9}" presName="composite2" presStyleCnt="0"/>
      <dgm:spPr/>
    </dgm:pt>
    <dgm:pt modelId="{EECA0E10-C4E3-47C1-911C-FB3869432C57}" type="pres">
      <dgm:prSet presAssocID="{2BA9A0BB-BF24-4E08-8F49-F68F80930BA9}" presName="background2" presStyleLbl="node2" presStyleIdx="3" presStyleCnt="6"/>
      <dgm:spPr/>
    </dgm:pt>
    <dgm:pt modelId="{BC97B5F0-CCBE-4DAB-9E2F-FE3A7D6D9E1A}" type="pres">
      <dgm:prSet presAssocID="{2BA9A0BB-BF24-4E08-8F49-F68F80930BA9}" presName="text2" presStyleLbl="fgAcc2" presStyleIdx="3" presStyleCnt="6">
        <dgm:presLayoutVars>
          <dgm:chPref val="3"/>
        </dgm:presLayoutVars>
      </dgm:prSet>
      <dgm:spPr/>
    </dgm:pt>
    <dgm:pt modelId="{60B1696F-1F08-42AD-BFA9-90003175A839}" type="pres">
      <dgm:prSet presAssocID="{2BA9A0BB-BF24-4E08-8F49-F68F80930BA9}" presName="hierChild3" presStyleCnt="0"/>
      <dgm:spPr/>
    </dgm:pt>
    <dgm:pt modelId="{FCAE8EF1-E3CE-4478-9433-99F168CD0D43}" type="pres">
      <dgm:prSet presAssocID="{209445E9-088E-4B30-9393-6C6FEA6F7B48}" presName="Name17" presStyleLbl="parChTrans1D3" presStyleIdx="0" presStyleCnt="1"/>
      <dgm:spPr/>
    </dgm:pt>
    <dgm:pt modelId="{29CE4E56-F6C3-4C16-8D14-8DFED69CEB25}" type="pres">
      <dgm:prSet presAssocID="{224DFFAA-2A7E-4325-AB39-36B65E9B0121}" presName="hierRoot3" presStyleCnt="0"/>
      <dgm:spPr/>
    </dgm:pt>
    <dgm:pt modelId="{630DF5EB-AED8-4F02-BD4B-5DF492DBEA1D}" type="pres">
      <dgm:prSet presAssocID="{224DFFAA-2A7E-4325-AB39-36B65E9B0121}" presName="composite3" presStyleCnt="0"/>
      <dgm:spPr/>
    </dgm:pt>
    <dgm:pt modelId="{DDB004A2-B7FC-4EAF-AAE8-1F4B6E50E950}" type="pres">
      <dgm:prSet presAssocID="{224DFFAA-2A7E-4325-AB39-36B65E9B0121}" presName="background3" presStyleLbl="node3" presStyleIdx="0" presStyleCnt="1"/>
      <dgm:spPr/>
    </dgm:pt>
    <dgm:pt modelId="{6C01C3B2-D2B1-4D2A-A932-50149666595A}" type="pres">
      <dgm:prSet presAssocID="{224DFFAA-2A7E-4325-AB39-36B65E9B0121}" presName="text3" presStyleLbl="fgAcc3" presStyleIdx="0" presStyleCnt="1">
        <dgm:presLayoutVars>
          <dgm:chPref val="3"/>
        </dgm:presLayoutVars>
      </dgm:prSet>
      <dgm:spPr/>
    </dgm:pt>
    <dgm:pt modelId="{0FFC6CF6-43FD-4690-BC35-02AEB6167844}" type="pres">
      <dgm:prSet presAssocID="{224DFFAA-2A7E-4325-AB39-36B65E9B0121}" presName="hierChild4" presStyleCnt="0"/>
      <dgm:spPr/>
    </dgm:pt>
    <dgm:pt modelId="{7C7BD31D-57DD-4F70-B933-1FF29D39F007}" type="pres">
      <dgm:prSet presAssocID="{E28ACDC6-EFEE-4BA0-9800-13D67E8C14A5}" presName="Name10" presStyleLbl="parChTrans1D2" presStyleIdx="4" presStyleCnt="6"/>
      <dgm:spPr/>
    </dgm:pt>
    <dgm:pt modelId="{CA2EE5FA-AF92-4C9B-A8AF-6075077A36A5}" type="pres">
      <dgm:prSet presAssocID="{7D58D782-B0D1-49C7-B61B-0F96D575439A}" presName="hierRoot2" presStyleCnt="0"/>
      <dgm:spPr/>
    </dgm:pt>
    <dgm:pt modelId="{0A2E275B-82F4-4B8D-B02F-EB5A76B920D1}" type="pres">
      <dgm:prSet presAssocID="{7D58D782-B0D1-49C7-B61B-0F96D575439A}" presName="composite2" presStyleCnt="0"/>
      <dgm:spPr/>
    </dgm:pt>
    <dgm:pt modelId="{67F91F0B-22D8-4345-8937-1DB8CD34429F}" type="pres">
      <dgm:prSet presAssocID="{7D58D782-B0D1-49C7-B61B-0F96D575439A}" presName="background2" presStyleLbl="node2" presStyleIdx="4" presStyleCnt="6"/>
      <dgm:spPr/>
    </dgm:pt>
    <dgm:pt modelId="{361DD386-0D4E-4DF1-913D-6BE5FCBDE639}" type="pres">
      <dgm:prSet presAssocID="{7D58D782-B0D1-49C7-B61B-0F96D575439A}" presName="text2" presStyleLbl="fgAcc2" presStyleIdx="4" presStyleCnt="6">
        <dgm:presLayoutVars>
          <dgm:chPref val="3"/>
        </dgm:presLayoutVars>
      </dgm:prSet>
      <dgm:spPr/>
    </dgm:pt>
    <dgm:pt modelId="{512E06CE-7137-44B9-80BD-6FDC08BDCC3A}" type="pres">
      <dgm:prSet presAssocID="{7D58D782-B0D1-49C7-B61B-0F96D575439A}" presName="hierChild3" presStyleCnt="0"/>
      <dgm:spPr/>
    </dgm:pt>
    <dgm:pt modelId="{018F2763-2B9C-434A-A5BD-D2AF4D7C388D}" type="pres">
      <dgm:prSet presAssocID="{114E65AC-3CE2-43C0-92D6-C0B78AC29262}" presName="Name10" presStyleLbl="parChTrans1D2" presStyleIdx="5" presStyleCnt="6"/>
      <dgm:spPr/>
    </dgm:pt>
    <dgm:pt modelId="{22E624F8-80C5-424B-B565-F4E25F28E9ED}" type="pres">
      <dgm:prSet presAssocID="{1D18F919-A849-492B-A482-359214EA8BA0}" presName="hierRoot2" presStyleCnt="0"/>
      <dgm:spPr/>
    </dgm:pt>
    <dgm:pt modelId="{56982631-AD0C-4A85-9DF3-A1A48690C83B}" type="pres">
      <dgm:prSet presAssocID="{1D18F919-A849-492B-A482-359214EA8BA0}" presName="composite2" presStyleCnt="0"/>
      <dgm:spPr/>
    </dgm:pt>
    <dgm:pt modelId="{1C72289C-53D5-4F59-BEE0-3793F7356BF9}" type="pres">
      <dgm:prSet presAssocID="{1D18F919-A849-492B-A482-359214EA8BA0}" presName="background2" presStyleLbl="node2" presStyleIdx="5" presStyleCnt="6"/>
      <dgm:spPr/>
    </dgm:pt>
    <dgm:pt modelId="{3FC060C2-FE54-4CFB-AA87-CFF6F7BD653E}" type="pres">
      <dgm:prSet presAssocID="{1D18F919-A849-492B-A482-359214EA8BA0}" presName="text2" presStyleLbl="fgAcc2" presStyleIdx="5" presStyleCnt="6">
        <dgm:presLayoutVars>
          <dgm:chPref val="3"/>
        </dgm:presLayoutVars>
      </dgm:prSet>
      <dgm:spPr/>
    </dgm:pt>
    <dgm:pt modelId="{EFD1C7D3-F289-4FE5-8AA5-AF47F7537B10}" type="pres">
      <dgm:prSet presAssocID="{1D18F919-A849-492B-A482-359214EA8BA0}" presName="hierChild3" presStyleCnt="0"/>
      <dgm:spPr/>
    </dgm:pt>
  </dgm:ptLst>
  <dgm:cxnLst>
    <dgm:cxn modelId="{DA31A306-A94A-4CC1-A825-291C0B8C9AD3}" type="presOf" srcId="{209445E9-088E-4B30-9393-6C6FEA6F7B48}" destId="{FCAE8EF1-E3CE-4478-9433-99F168CD0D43}" srcOrd="0" destOrd="0" presId="urn:microsoft.com/office/officeart/2005/8/layout/hierarchy1"/>
    <dgm:cxn modelId="{7E806408-86E1-4C81-BB74-18CD8BE84F85}" srcId="{FA94318F-5513-4562-890A-99BEA1E0883E}" destId="{B00B70F9-95D2-4D4B-B25E-2D01B28B8D72}" srcOrd="0" destOrd="0" parTransId="{511D5245-9920-4510-A755-5FE8A38BD7CD}" sibTransId="{6455446C-D40F-49D3-80B2-AC3EECA55261}"/>
    <dgm:cxn modelId="{FA00571D-1DC7-475D-B851-C65293224BCD}" srcId="{FA94318F-5513-4562-890A-99BEA1E0883E}" destId="{7D58D782-B0D1-49C7-B61B-0F96D575439A}" srcOrd="4" destOrd="0" parTransId="{E28ACDC6-EFEE-4BA0-9800-13D67E8C14A5}" sibTransId="{E8371D3C-EC75-4D3D-A82F-CAD60CF33DA2}"/>
    <dgm:cxn modelId="{309DBB20-E232-43DA-9D14-CC0E65B18B68}" type="presOf" srcId="{3D917384-1CBF-4F4E-B27A-84BF8819939C}" destId="{9B30EF99-11A5-4B96-9C08-49B36ACA4282}" srcOrd="0" destOrd="0" presId="urn:microsoft.com/office/officeart/2005/8/layout/hierarchy1"/>
    <dgm:cxn modelId="{1F1BEA2B-B183-43ED-A8A4-AE884BD03A29}" srcId="{2BA9A0BB-BF24-4E08-8F49-F68F80930BA9}" destId="{224DFFAA-2A7E-4325-AB39-36B65E9B0121}" srcOrd="0" destOrd="0" parTransId="{209445E9-088E-4B30-9393-6C6FEA6F7B48}" sibTransId="{A09A1E52-D10E-4C05-8149-84C58DF9ACA8}"/>
    <dgm:cxn modelId="{E7FEAE5D-802C-4C97-9D2B-51D9F134677C}" type="presOf" srcId="{224DFFAA-2A7E-4325-AB39-36B65E9B0121}" destId="{6C01C3B2-D2B1-4D2A-A932-50149666595A}" srcOrd="0" destOrd="0" presId="urn:microsoft.com/office/officeart/2005/8/layout/hierarchy1"/>
    <dgm:cxn modelId="{FB8AED5E-49A5-4ED4-9474-60AB01087972}" type="presOf" srcId="{74EC0E24-2E39-4413-B6E7-4B8E4323E82F}" destId="{C7A46649-071A-465A-A36C-39D245E8CC6E}" srcOrd="0" destOrd="0" presId="urn:microsoft.com/office/officeart/2005/8/layout/hierarchy1"/>
    <dgm:cxn modelId="{45B0AC63-0692-4932-B172-D177E63A384C}" type="presOf" srcId="{2BA9A0BB-BF24-4E08-8F49-F68F80930BA9}" destId="{BC97B5F0-CCBE-4DAB-9E2F-FE3A7D6D9E1A}" srcOrd="0" destOrd="0" presId="urn:microsoft.com/office/officeart/2005/8/layout/hierarchy1"/>
    <dgm:cxn modelId="{2550EB48-8EC8-4B07-B89D-A530F48767EC}" srcId="{FA94318F-5513-4562-890A-99BEA1E0883E}" destId="{2BA9A0BB-BF24-4E08-8F49-F68F80930BA9}" srcOrd="3" destOrd="0" parTransId="{CF2E3E43-BA87-4022-BAF2-EDF8CCA38167}" sibTransId="{70EEAAFC-7D99-4073-9AE9-EDC5217276B2}"/>
    <dgm:cxn modelId="{E7A1F048-F281-4FA8-9DFD-C6DD73025953}" type="presOf" srcId="{1D18F919-A849-492B-A482-359214EA8BA0}" destId="{3FC060C2-FE54-4CFB-AA87-CFF6F7BD653E}" srcOrd="0" destOrd="0" presId="urn:microsoft.com/office/officeart/2005/8/layout/hierarchy1"/>
    <dgm:cxn modelId="{EE0FBC71-2E81-451A-8E6F-688326F99650}" type="presOf" srcId="{DFE30B43-C2D5-4905-BC01-C393A4C33A0D}" destId="{576F4295-8D87-48D0-A015-A93C405E49B2}" srcOrd="0" destOrd="0" presId="urn:microsoft.com/office/officeart/2005/8/layout/hierarchy1"/>
    <dgm:cxn modelId="{BC2CCD51-C8E4-4545-88CC-0412958B792A}" type="presOf" srcId="{51CA0B9B-1875-4CE0-8E62-F3B489003AB3}" destId="{4F462E41-0B89-408D-9752-9A7DE181D203}" srcOrd="0" destOrd="0" presId="urn:microsoft.com/office/officeart/2005/8/layout/hierarchy1"/>
    <dgm:cxn modelId="{5D39679F-622D-49FA-B2C9-A5C34DC5E5F7}" type="presOf" srcId="{FA94318F-5513-4562-890A-99BEA1E0883E}" destId="{4548DD18-A6A9-4FBA-A4EE-0885B796C2B0}" srcOrd="0" destOrd="0" presId="urn:microsoft.com/office/officeart/2005/8/layout/hierarchy1"/>
    <dgm:cxn modelId="{4B0015A1-BD35-415D-91B5-2FA299434E3F}" srcId="{FA94318F-5513-4562-890A-99BEA1E0883E}" destId="{F115A507-B509-43E4-BAC7-1B80D8173282}" srcOrd="2" destOrd="0" parTransId="{3D917384-1CBF-4F4E-B27A-84BF8819939C}" sibTransId="{29D2B7E9-1AA1-4AF7-A426-31DB26B01648}"/>
    <dgm:cxn modelId="{060BE2A6-0987-4C67-8826-B912157321AB}" type="presOf" srcId="{F115A507-B509-43E4-BAC7-1B80D8173282}" destId="{E39DEFA1-3CB4-49F9-8B84-966CC1DF542A}" srcOrd="0" destOrd="0" presId="urn:microsoft.com/office/officeart/2005/8/layout/hierarchy1"/>
    <dgm:cxn modelId="{BE0E47B0-A693-4C46-BD83-9BB5B4A3EED4}" srcId="{FA94318F-5513-4562-890A-99BEA1E0883E}" destId="{1D18F919-A849-492B-A482-359214EA8BA0}" srcOrd="5" destOrd="0" parTransId="{114E65AC-3CE2-43C0-92D6-C0B78AC29262}" sibTransId="{9D5FFD46-748D-4A5D-B369-9EFFFCB4014A}"/>
    <dgm:cxn modelId="{A63889CD-AC4D-45B7-9996-AE306B06CDC3}" type="presOf" srcId="{114E65AC-3CE2-43C0-92D6-C0B78AC29262}" destId="{018F2763-2B9C-434A-A5BD-D2AF4D7C388D}" srcOrd="0" destOrd="0" presId="urn:microsoft.com/office/officeart/2005/8/layout/hierarchy1"/>
    <dgm:cxn modelId="{D70973D5-7126-48C6-82AC-24B47F636418}" srcId="{FA94318F-5513-4562-890A-99BEA1E0883E}" destId="{DFE30B43-C2D5-4905-BC01-C393A4C33A0D}" srcOrd="1" destOrd="0" parTransId="{74EC0E24-2E39-4413-B6E7-4B8E4323E82F}" sibTransId="{FF979410-8EE8-4F6C-884C-5EC9C29B824B}"/>
    <dgm:cxn modelId="{75FFDADC-8D3C-4484-834E-A6ABEF0822E6}" type="presOf" srcId="{E28ACDC6-EFEE-4BA0-9800-13D67E8C14A5}" destId="{7C7BD31D-57DD-4F70-B933-1FF29D39F007}" srcOrd="0" destOrd="0" presId="urn:microsoft.com/office/officeart/2005/8/layout/hierarchy1"/>
    <dgm:cxn modelId="{D545CFDF-74A8-4BEE-9407-8B4EB329DF09}" type="presOf" srcId="{B00B70F9-95D2-4D4B-B25E-2D01B28B8D72}" destId="{868633B5-AEC6-4CB5-B716-693B5DFB8F25}" srcOrd="0" destOrd="0" presId="urn:microsoft.com/office/officeart/2005/8/layout/hierarchy1"/>
    <dgm:cxn modelId="{51DAB0F0-A942-4B9F-8973-2490220A6B16}" srcId="{51CA0B9B-1875-4CE0-8E62-F3B489003AB3}" destId="{FA94318F-5513-4562-890A-99BEA1E0883E}" srcOrd="0" destOrd="0" parTransId="{79E36504-B27B-4D50-A747-3B734246320D}" sibTransId="{7DFF3E71-D490-4E74-A522-E7C47748CC4C}"/>
    <dgm:cxn modelId="{050396F7-7FE4-4384-AF88-6A610B84DD70}" type="presOf" srcId="{511D5245-9920-4510-A755-5FE8A38BD7CD}" destId="{40291769-1454-4C3B-B3EE-9DDBA635BFBA}" srcOrd="0" destOrd="0" presId="urn:microsoft.com/office/officeart/2005/8/layout/hierarchy1"/>
    <dgm:cxn modelId="{CCC1F1F9-1E04-4A9A-AACA-AB350962F6F9}" type="presOf" srcId="{7D58D782-B0D1-49C7-B61B-0F96D575439A}" destId="{361DD386-0D4E-4DF1-913D-6BE5FCBDE639}" srcOrd="0" destOrd="0" presId="urn:microsoft.com/office/officeart/2005/8/layout/hierarchy1"/>
    <dgm:cxn modelId="{42E6DBFF-66D4-43EF-BF80-DA73666212FC}" type="presOf" srcId="{CF2E3E43-BA87-4022-BAF2-EDF8CCA38167}" destId="{7A2C97B5-7621-46FF-896D-2C7A018AA71E}" srcOrd="0" destOrd="0" presId="urn:microsoft.com/office/officeart/2005/8/layout/hierarchy1"/>
    <dgm:cxn modelId="{B5C4D0E9-10FF-43B8-B967-61ABDCC399E4}" type="presParOf" srcId="{4F462E41-0B89-408D-9752-9A7DE181D203}" destId="{3C9C3E81-1DE0-442F-93B2-80847684AA79}" srcOrd="0" destOrd="0" presId="urn:microsoft.com/office/officeart/2005/8/layout/hierarchy1"/>
    <dgm:cxn modelId="{04C81AF6-9F70-4CBE-A5C3-DF3E06105A31}" type="presParOf" srcId="{3C9C3E81-1DE0-442F-93B2-80847684AA79}" destId="{FD2B7638-18BE-4280-B805-1E627CFA7156}" srcOrd="0" destOrd="0" presId="urn:microsoft.com/office/officeart/2005/8/layout/hierarchy1"/>
    <dgm:cxn modelId="{7F70A50C-1FDF-43B8-BF79-AC5196BD8404}" type="presParOf" srcId="{FD2B7638-18BE-4280-B805-1E627CFA7156}" destId="{26E92E6A-EF9F-4EE7-BF5D-0956711CDDE6}" srcOrd="0" destOrd="0" presId="urn:microsoft.com/office/officeart/2005/8/layout/hierarchy1"/>
    <dgm:cxn modelId="{59534CF3-339A-498E-94A4-781EDC10D36E}" type="presParOf" srcId="{FD2B7638-18BE-4280-B805-1E627CFA7156}" destId="{4548DD18-A6A9-4FBA-A4EE-0885B796C2B0}" srcOrd="1" destOrd="0" presId="urn:microsoft.com/office/officeart/2005/8/layout/hierarchy1"/>
    <dgm:cxn modelId="{9E6B5258-7CEF-48C8-A503-CAB27F0610BE}" type="presParOf" srcId="{3C9C3E81-1DE0-442F-93B2-80847684AA79}" destId="{7B38619C-E77E-4E82-952F-98E59548AF1F}" srcOrd="1" destOrd="0" presId="urn:microsoft.com/office/officeart/2005/8/layout/hierarchy1"/>
    <dgm:cxn modelId="{2FBAB3F4-C716-4318-B2E8-8CD18FDBD08A}" type="presParOf" srcId="{7B38619C-E77E-4E82-952F-98E59548AF1F}" destId="{40291769-1454-4C3B-B3EE-9DDBA635BFBA}" srcOrd="0" destOrd="0" presId="urn:microsoft.com/office/officeart/2005/8/layout/hierarchy1"/>
    <dgm:cxn modelId="{B3DB7894-A301-418C-A542-CD59F0D7CF65}" type="presParOf" srcId="{7B38619C-E77E-4E82-952F-98E59548AF1F}" destId="{2358120A-C5D9-4BE3-9345-65F421143884}" srcOrd="1" destOrd="0" presId="urn:microsoft.com/office/officeart/2005/8/layout/hierarchy1"/>
    <dgm:cxn modelId="{5C035142-F40E-4635-B565-C839650ABC4B}" type="presParOf" srcId="{2358120A-C5D9-4BE3-9345-65F421143884}" destId="{EA2AD950-6B9D-4174-9790-67FCF147EA7D}" srcOrd="0" destOrd="0" presId="urn:microsoft.com/office/officeart/2005/8/layout/hierarchy1"/>
    <dgm:cxn modelId="{F9B4F105-60C0-4FB7-8019-3709237405DB}" type="presParOf" srcId="{EA2AD950-6B9D-4174-9790-67FCF147EA7D}" destId="{7C28B35B-322C-46DA-A5BB-3641C8D89DB6}" srcOrd="0" destOrd="0" presId="urn:microsoft.com/office/officeart/2005/8/layout/hierarchy1"/>
    <dgm:cxn modelId="{78927C7D-E97A-4E05-9969-68517D2CAFBD}" type="presParOf" srcId="{EA2AD950-6B9D-4174-9790-67FCF147EA7D}" destId="{868633B5-AEC6-4CB5-B716-693B5DFB8F25}" srcOrd="1" destOrd="0" presId="urn:microsoft.com/office/officeart/2005/8/layout/hierarchy1"/>
    <dgm:cxn modelId="{89070D90-C175-4DD8-BE74-C6F2290C5E6B}" type="presParOf" srcId="{2358120A-C5D9-4BE3-9345-65F421143884}" destId="{792C26E0-0A72-46C2-93CC-C448296A41C1}" srcOrd="1" destOrd="0" presId="urn:microsoft.com/office/officeart/2005/8/layout/hierarchy1"/>
    <dgm:cxn modelId="{08AD914F-EA37-4979-AC9F-084235042728}" type="presParOf" srcId="{7B38619C-E77E-4E82-952F-98E59548AF1F}" destId="{C7A46649-071A-465A-A36C-39D245E8CC6E}" srcOrd="2" destOrd="0" presId="urn:microsoft.com/office/officeart/2005/8/layout/hierarchy1"/>
    <dgm:cxn modelId="{F29E07AB-A2DA-457F-9EB9-5EA70F37F7B8}" type="presParOf" srcId="{7B38619C-E77E-4E82-952F-98E59548AF1F}" destId="{9B37833D-A61F-473B-AFD4-F0E207BB3BC3}" srcOrd="3" destOrd="0" presId="urn:microsoft.com/office/officeart/2005/8/layout/hierarchy1"/>
    <dgm:cxn modelId="{5EA364AA-8243-4C4C-9684-BEDC0AE91F9D}" type="presParOf" srcId="{9B37833D-A61F-473B-AFD4-F0E207BB3BC3}" destId="{2FE4EA0D-141F-45DD-AE40-D21D44D63851}" srcOrd="0" destOrd="0" presId="urn:microsoft.com/office/officeart/2005/8/layout/hierarchy1"/>
    <dgm:cxn modelId="{AD10D0CC-100A-4AA4-9C2F-2B21DC1666DA}" type="presParOf" srcId="{2FE4EA0D-141F-45DD-AE40-D21D44D63851}" destId="{AC8E8A48-54B8-4749-A070-6271622F905D}" srcOrd="0" destOrd="0" presId="urn:microsoft.com/office/officeart/2005/8/layout/hierarchy1"/>
    <dgm:cxn modelId="{CC445CFA-52B0-4B36-B8B6-FE75169C489B}" type="presParOf" srcId="{2FE4EA0D-141F-45DD-AE40-D21D44D63851}" destId="{576F4295-8D87-48D0-A015-A93C405E49B2}" srcOrd="1" destOrd="0" presId="urn:microsoft.com/office/officeart/2005/8/layout/hierarchy1"/>
    <dgm:cxn modelId="{8B0CECFC-B39E-4693-B018-7C67DD044CB9}" type="presParOf" srcId="{9B37833D-A61F-473B-AFD4-F0E207BB3BC3}" destId="{DFD92F8C-CA7F-4AB9-8CE6-73FCBA021CAE}" srcOrd="1" destOrd="0" presId="urn:microsoft.com/office/officeart/2005/8/layout/hierarchy1"/>
    <dgm:cxn modelId="{76B9F48A-1FC7-4E9D-8DDD-BF819025AF5C}" type="presParOf" srcId="{7B38619C-E77E-4E82-952F-98E59548AF1F}" destId="{9B30EF99-11A5-4B96-9C08-49B36ACA4282}" srcOrd="4" destOrd="0" presId="urn:microsoft.com/office/officeart/2005/8/layout/hierarchy1"/>
    <dgm:cxn modelId="{6A39FD86-C75F-402C-AB74-61E2B1B4D8DB}" type="presParOf" srcId="{7B38619C-E77E-4E82-952F-98E59548AF1F}" destId="{E81800E4-7FBE-4C0B-991F-475123C3E9FA}" srcOrd="5" destOrd="0" presId="urn:microsoft.com/office/officeart/2005/8/layout/hierarchy1"/>
    <dgm:cxn modelId="{FB503992-CCF3-4B6E-B60D-DA41DBF5649A}" type="presParOf" srcId="{E81800E4-7FBE-4C0B-991F-475123C3E9FA}" destId="{069DA12C-BD77-4F5A-BF58-B17CEA192003}" srcOrd="0" destOrd="0" presId="urn:microsoft.com/office/officeart/2005/8/layout/hierarchy1"/>
    <dgm:cxn modelId="{212F1A3D-F299-4E86-B051-DA402EC0C724}" type="presParOf" srcId="{069DA12C-BD77-4F5A-BF58-B17CEA192003}" destId="{D632F1A0-AAA7-4922-B842-A6C20D32080B}" srcOrd="0" destOrd="0" presId="urn:microsoft.com/office/officeart/2005/8/layout/hierarchy1"/>
    <dgm:cxn modelId="{1BEB445C-A87B-40C9-981C-5E02C7FE298E}" type="presParOf" srcId="{069DA12C-BD77-4F5A-BF58-B17CEA192003}" destId="{E39DEFA1-3CB4-49F9-8B84-966CC1DF542A}" srcOrd="1" destOrd="0" presId="urn:microsoft.com/office/officeart/2005/8/layout/hierarchy1"/>
    <dgm:cxn modelId="{C98F3942-4B02-4B1A-9933-1C8ADF19644E}" type="presParOf" srcId="{E81800E4-7FBE-4C0B-991F-475123C3E9FA}" destId="{9F55D112-570B-441B-AB97-42D64A7BB2A7}" srcOrd="1" destOrd="0" presId="urn:microsoft.com/office/officeart/2005/8/layout/hierarchy1"/>
    <dgm:cxn modelId="{6B526A92-D99E-4F80-B3E8-C413EAA9A214}" type="presParOf" srcId="{7B38619C-E77E-4E82-952F-98E59548AF1F}" destId="{7A2C97B5-7621-46FF-896D-2C7A018AA71E}" srcOrd="6" destOrd="0" presId="urn:microsoft.com/office/officeart/2005/8/layout/hierarchy1"/>
    <dgm:cxn modelId="{483CF275-0D7F-4F58-BC2D-2C67DDBC659A}" type="presParOf" srcId="{7B38619C-E77E-4E82-952F-98E59548AF1F}" destId="{F9E9D99F-EA35-481D-883A-BFCB3C908881}" srcOrd="7" destOrd="0" presId="urn:microsoft.com/office/officeart/2005/8/layout/hierarchy1"/>
    <dgm:cxn modelId="{A760D83E-757B-4B43-AB38-0E054108A706}" type="presParOf" srcId="{F9E9D99F-EA35-481D-883A-BFCB3C908881}" destId="{336EE407-130E-4707-B833-B022A0BEEF32}" srcOrd="0" destOrd="0" presId="urn:microsoft.com/office/officeart/2005/8/layout/hierarchy1"/>
    <dgm:cxn modelId="{BDD62C02-55E7-403C-98BB-7AD301BA8BB3}" type="presParOf" srcId="{336EE407-130E-4707-B833-B022A0BEEF32}" destId="{EECA0E10-C4E3-47C1-911C-FB3869432C57}" srcOrd="0" destOrd="0" presId="urn:microsoft.com/office/officeart/2005/8/layout/hierarchy1"/>
    <dgm:cxn modelId="{ACEB98B4-72FE-4D85-A9D0-D48853550CCF}" type="presParOf" srcId="{336EE407-130E-4707-B833-B022A0BEEF32}" destId="{BC97B5F0-CCBE-4DAB-9E2F-FE3A7D6D9E1A}" srcOrd="1" destOrd="0" presId="urn:microsoft.com/office/officeart/2005/8/layout/hierarchy1"/>
    <dgm:cxn modelId="{7314AF8D-ECD2-42BC-907C-9CC647941815}" type="presParOf" srcId="{F9E9D99F-EA35-481D-883A-BFCB3C908881}" destId="{60B1696F-1F08-42AD-BFA9-90003175A839}" srcOrd="1" destOrd="0" presId="urn:microsoft.com/office/officeart/2005/8/layout/hierarchy1"/>
    <dgm:cxn modelId="{41BE78E7-DE4F-42ED-A844-8C38CCE9DC14}" type="presParOf" srcId="{60B1696F-1F08-42AD-BFA9-90003175A839}" destId="{FCAE8EF1-E3CE-4478-9433-99F168CD0D43}" srcOrd="0" destOrd="0" presId="urn:microsoft.com/office/officeart/2005/8/layout/hierarchy1"/>
    <dgm:cxn modelId="{54131385-11B0-4F17-8937-FE7F5DEF18F7}" type="presParOf" srcId="{60B1696F-1F08-42AD-BFA9-90003175A839}" destId="{29CE4E56-F6C3-4C16-8D14-8DFED69CEB25}" srcOrd="1" destOrd="0" presId="urn:microsoft.com/office/officeart/2005/8/layout/hierarchy1"/>
    <dgm:cxn modelId="{5F1D7C77-AC76-4DB3-8783-50FABC0487AB}" type="presParOf" srcId="{29CE4E56-F6C3-4C16-8D14-8DFED69CEB25}" destId="{630DF5EB-AED8-4F02-BD4B-5DF492DBEA1D}" srcOrd="0" destOrd="0" presId="urn:microsoft.com/office/officeart/2005/8/layout/hierarchy1"/>
    <dgm:cxn modelId="{3B71A9DB-23FA-444A-9D8D-6277C17DAC3F}" type="presParOf" srcId="{630DF5EB-AED8-4F02-BD4B-5DF492DBEA1D}" destId="{DDB004A2-B7FC-4EAF-AAE8-1F4B6E50E950}" srcOrd="0" destOrd="0" presId="urn:microsoft.com/office/officeart/2005/8/layout/hierarchy1"/>
    <dgm:cxn modelId="{8FADFDE0-1119-4141-8390-D27F589204BC}" type="presParOf" srcId="{630DF5EB-AED8-4F02-BD4B-5DF492DBEA1D}" destId="{6C01C3B2-D2B1-4D2A-A932-50149666595A}" srcOrd="1" destOrd="0" presId="urn:microsoft.com/office/officeart/2005/8/layout/hierarchy1"/>
    <dgm:cxn modelId="{3721616E-AC97-492B-B72F-FBD300A6E477}" type="presParOf" srcId="{29CE4E56-F6C3-4C16-8D14-8DFED69CEB25}" destId="{0FFC6CF6-43FD-4690-BC35-02AEB6167844}" srcOrd="1" destOrd="0" presId="urn:microsoft.com/office/officeart/2005/8/layout/hierarchy1"/>
    <dgm:cxn modelId="{732B2DD2-2ECE-4B1C-85E6-5DE4F8DC969E}" type="presParOf" srcId="{7B38619C-E77E-4E82-952F-98E59548AF1F}" destId="{7C7BD31D-57DD-4F70-B933-1FF29D39F007}" srcOrd="8" destOrd="0" presId="urn:microsoft.com/office/officeart/2005/8/layout/hierarchy1"/>
    <dgm:cxn modelId="{5AEEC391-5BBE-424A-95C4-05820872F835}" type="presParOf" srcId="{7B38619C-E77E-4E82-952F-98E59548AF1F}" destId="{CA2EE5FA-AF92-4C9B-A8AF-6075077A36A5}" srcOrd="9" destOrd="0" presId="urn:microsoft.com/office/officeart/2005/8/layout/hierarchy1"/>
    <dgm:cxn modelId="{F3065939-63D8-45FD-8A5A-857871BC560B}" type="presParOf" srcId="{CA2EE5FA-AF92-4C9B-A8AF-6075077A36A5}" destId="{0A2E275B-82F4-4B8D-B02F-EB5A76B920D1}" srcOrd="0" destOrd="0" presId="urn:microsoft.com/office/officeart/2005/8/layout/hierarchy1"/>
    <dgm:cxn modelId="{16D32010-C4DF-4E18-ABDE-DE975F52C078}" type="presParOf" srcId="{0A2E275B-82F4-4B8D-B02F-EB5A76B920D1}" destId="{67F91F0B-22D8-4345-8937-1DB8CD34429F}" srcOrd="0" destOrd="0" presId="urn:microsoft.com/office/officeart/2005/8/layout/hierarchy1"/>
    <dgm:cxn modelId="{F3DAA763-A2E7-4FC5-901B-40F95D48B82B}" type="presParOf" srcId="{0A2E275B-82F4-4B8D-B02F-EB5A76B920D1}" destId="{361DD386-0D4E-4DF1-913D-6BE5FCBDE639}" srcOrd="1" destOrd="0" presId="urn:microsoft.com/office/officeart/2005/8/layout/hierarchy1"/>
    <dgm:cxn modelId="{CA066D09-19AC-4CF9-A7CF-C589D76D377F}" type="presParOf" srcId="{CA2EE5FA-AF92-4C9B-A8AF-6075077A36A5}" destId="{512E06CE-7137-44B9-80BD-6FDC08BDCC3A}" srcOrd="1" destOrd="0" presId="urn:microsoft.com/office/officeart/2005/8/layout/hierarchy1"/>
    <dgm:cxn modelId="{01651AFF-61C5-4B17-82FE-0B03EFE8A543}" type="presParOf" srcId="{7B38619C-E77E-4E82-952F-98E59548AF1F}" destId="{018F2763-2B9C-434A-A5BD-D2AF4D7C388D}" srcOrd="10" destOrd="0" presId="urn:microsoft.com/office/officeart/2005/8/layout/hierarchy1"/>
    <dgm:cxn modelId="{DD178D73-F22A-4376-829B-3051B299F60A}" type="presParOf" srcId="{7B38619C-E77E-4E82-952F-98E59548AF1F}" destId="{22E624F8-80C5-424B-B565-F4E25F28E9ED}" srcOrd="11" destOrd="0" presId="urn:microsoft.com/office/officeart/2005/8/layout/hierarchy1"/>
    <dgm:cxn modelId="{9234BB08-BA8C-4228-B3D2-B8300AA2EE9F}" type="presParOf" srcId="{22E624F8-80C5-424B-B565-F4E25F28E9ED}" destId="{56982631-AD0C-4A85-9DF3-A1A48690C83B}" srcOrd="0" destOrd="0" presId="urn:microsoft.com/office/officeart/2005/8/layout/hierarchy1"/>
    <dgm:cxn modelId="{10DD0CA9-BD24-4733-B79F-973F72CFDC61}" type="presParOf" srcId="{56982631-AD0C-4A85-9DF3-A1A48690C83B}" destId="{1C72289C-53D5-4F59-BEE0-3793F7356BF9}" srcOrd="0" destOrd="0" presId="urn:microsoft.com/office/officeart/2005/8/layout/hierarchy1"/>
    <dgm:cxn modelId="{0413B02D-E671-4F05-8CF1-B0EAB1AD71F6}" type="presParOf" srcId="{56982631-AD0C-4A85-9DF3-A1A48690C83B}" destId="{3FC060C2-FE54-4CFB-AA87-CFF6F7BD653E}" srcOrd="1" destOrd="0" presId="urn:microsoft.com/office/officeart/2005/8/layout/hierarchy1"/>
    <dgm:cxn modelId="{60632650-6305-477E-8502-4A3D839BF63A}" type="presParOf" srcId="{22E624F8-80C5-424B-B565-F4E25F28E9ED}" destId="{EFD1C7D3-F289-4FE5-8AA5-AF47F7537B1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C2040D7-5321-4277-B683-2C76340D5C8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85D88F8-C418-4465-B5E9-70784F640D76}">
      <dgm:prSet phldrT="[Текст]"/>
      <dgm:spPr/>
      <dgm:t>
        <a:bodyPr/>
        <a:lstStyle/>
        <a:p>
          <a:r>
            <a:rPr lang="en-US" dirty="0"/>
            <a:t>View</a:t>
          </a:r>
          <a:endParaRPr lang="ru-RU" dirty="0"/>
        </a:p>
      </dgm:t>
    </dgm:pt>
    <dgm:pt modelId="{362F2AB7-E43E-4274-982E-90FF47E51799}" type="parTrans" cxnId="{5EE517CF-26F8-4030-BFD4-7586D2DDFFC1}">
      <dgm:prSet/>
      <dgm:spPr/>
      <dgm:t>
        <a:bodyPr/>
        <a:lstStyle/>
        <a:p>
          <a:endParaRPr lang="ru-RU"/>
        </a:p>
      </dgm:t>
    </dgm:pt>
    <dgm:pt modelId="{EAAA2C5D-0732-4836-B81C-82F7CDAAE1D5}" type="sibTrans" cxnId="{5EE517CF-26F8-4030-BFD4-7586D2DDFFC1}">
      <dgm:prSet/>
      <dgm:spPr/>
      <dgm:t>
        <a:bodyPr/>
        <a:lstStyle/>
        <a:p>
          <a:endParaRPr lang="ru-RU"/>
        </a:p>
      </dgm:t>
    </dgm:pt>
    <dgm:pt modelId="{C9638F57-61F7-4F8F-A314-45A37E9C2E59}">
      <dgm:prSet phldrT="[Текст]"/>
      <dgm:spPr/>
      <dgm:t>
        <a:bodyPr/>
        <a:lstStyle/>
        <a:p>
          <a:r>
            <a:rPr lang="en-US" dirty="0"/>
            <a:t>Name</a:t>
          </a:r>
          <a:endParaRPr lang="ru-RU" dirty="0"/>
        </a:p>
      </dgm:t>
    </dgm:pt>
    <dgm:pt modelId="{F4EE8DD4-67A7-42C4-9D06-DE48C710EFB8}" type="parTrans" cxnId="{F18B3C15-6488-43A7-B800-2B53401A0C81}">
      <dgm:prSet/>
      <dgm:spPr/>
      <dgm:t>
        <a:bodyPr/>
        <a:lstStyle/>
        <a:p>
          <a:endParaRPr lang="ru-RU"/>
        </a:p>
      </dgm:t>
    </dgm:pt>
    <dgm:pt modelId="{EDE59F68-F923-4D90-8E33-AA65646F1C60}" type="sibTrans" cxnId="{F18B3C15-6488-43A7-B800-2B53401A0C81}">
      <dgm:prSet/>
      <dgm:spPr/>
      <dgm:t>
        <a:bodyPr/>
        <a:lstStyle/>
        <a:p>
          <a:endParaRPr lang="ru-RU"/>
        </a:p>
      </dgm:t>
    </dgm:pt>
    <dgm:pt modelId="{724D1AC6-91BE-4C73-A565-E69AEC28C04F}">
      <dgm:prSet phldrT="[Текст]"/>
      <dgm:spPr/>
      <dgm:t>
        <a:bodyPr/>
        <a:lstStyle/>
        <a:p>
          <a:r>
            <a:rPr lang="en-US" dirty="0"/>
            <a:t>Columns</a:t>
          </a:r>
          <a:endParaRPr lang="ru-RU" dirty="0"/>
        </a:p>
      </dgm:t>
    </dgm:pt>
    <dgm:pt modelId="{6BD3A0B4-6596-4DEE-BC26-8BE3962C8D14}" type="parTrans" cxnId="{E8165343-FC0D-4F9C-8E4D-1B74D8D5D3BA}">
      <dgm:prSet/>
      <dgm:spPr/>
      <dgm:t>
        <a:bodyPr/>
        <a:lstStyle/>
        <a:p>
          <a:endParaRPr lang="ru-RU"/>
        </a:p>
      </dgm:t>
    </dgm:pt>
    <dgm:pt modelId="{4DAE7D59-05F6-4C87-9F36-7DA838ED53D0}" type="sibTrans" cxnId="{E8165343-FC0D-4F9C-8E4D-1B74D8D5D3BA}">
      <dgm:prSet/>
      <dgm:spPr/>
      <dgm:t>
        <a:bodyPr/>
        <a:lstStyle/>
        <a:p>
          <a:endParaRPr lang="ru-RU"/>
        </a:p>
      </dgm:t>
    </dgm:pt>
    <dgm:pt modelId="{824DE850-0FD0-4B15-B22D-0B26EE6C57C9}">
      <dgm:prSet phldrT="[Текст]"/>
      <dgm:spPr/>
      <dgm:t>
        <a:bodyPr/>
        <a:lstStyle/>
        <a:p>
          <a:r>
            <a:rPr lang="en-US"/>
            <a:t>Column</a:t>
          </a:r>
          <a:endParaRPr lang="ru-RU" dirty="0"/>
        </a:p>
      </dgm:t>
    </dgm:pt>
    <dgm:pt modelId="{7A7409D0-7E61-4196-B251-74906F77116D}" type="parTrans" cxnId="{289B7415-6A73-4D80-96F4-C471B9A90D20}">
      <dgm:prSet/>
      <dgm:spPr/>
      <dgm:t>
        <a:bodyPr/>
        <a:lstStyle/>
        <a:p>
          <a:endParaRPr lang="ru-RU"/>
        </a:p>
      </dgm:t>
    </dgm:pt>
    <dgm:pt modelId="{48BB4D0E-8750-49B0-83C6-4B6BF06D3F21}" type="sibTrans" cxnId="{289B7415-6A73-4D80-96F4-C471B9A90D20}">
      <dgm:prSet/>
      <dgm:spPr/>
      <dgm:t>
        <a:bodyPr/>
        <a:lstStyle/>
        <a:p>
          <a:endParaRPr lang="ru-RU"/>
        </a:p>
      </dgm:t>
    </dgm:pt>
    <dgm:pt modelId="{F4C49C6D-3CF2-4371-B85C-273E8F8E4B33}">
      <dgm:prSet phldrT="[Текст]"/>
      <dgm:spPr/>
      <dgm:t>
        <a:bodyPr/>
        <a:lstStyle/>
        <a:p>
          <a:r>
            <a:rPr lang="en-US" dirty="0"/>
            <a:t>Table name</a:t>
          </a:r>
          <a:endParaRPr lang="ru-RU" dirty="0"/>
        </a:p>
      </dgm:t>
    </dgm:pt>
    <dgm:pt modelId="{FEB46E0A-527D-4227-93EF-5AE0E8025F76}" type="parTrans" cxnId="{76799E22-5761-427F-A97A-BC4A3C4726E7}">
      <dgm:prSet/>
      <dgm:spPr/>
      <dgm:t>
        <a:bodyPr/>
        <a:lstStyle/>
        <a:p>
          <a:endParaRPr lang="ru-RU"/>
        </a:p>
      </dgm:t>
    </dgm:pt>
    <dgm:pt modelId="{93D67806-676C-423F-8B4F-51136FB024CD}" type="sibTrans" cxnId="{76799E22-5761-427F-A97A-BC4A3C4726E7}">
      <dgm:prSet/>
      <dgm:spPr/>
      <dgm:t>
        <a:bodyPr/>
        <a:lstStyle/>
        <a:p>
          <a:endParaRPr lang="ru-RU"/>
        </a:p>
      </dgm:t>
    </dgm:pt>
    <dgm:pt modelId="{55F74410-4759-4179-BE3C-EB5F2C38AD35}">
      <dgm:prSet phldrT="[Текст]"/>
      <dgm:spPr/>
      <dgm:t>
        <a:bodyPr/>
        <a:lstStyle/>
        <a:p>
          <a:r>
            <a:rPr lang="en-US" dirty="0"/>
            <a:t>Column name</a:t>
          </a:r>
          <a:endParaRPr lang="ru-RU" dirty="0"/>
        </a:p>
      </dgm:t>
    </dgm:pt>
    <dgm:pt modelId="{60A35C2C-6D6C-443A-AF68-A75BC925E4C7}" type="parTrans" cxnId="{4557584A-E523-4C3F-B294-8CCA1887BAA8}">
      <dgm:prSet/>
      <dgm:spPr/>
      <dgm:t>
        <a:bodyPr/>
        <a:lstStyle/>
        <a:p>
          <a:endParaRPr lang="ru-RU"/>
        </a:p>
      </dgm:t>
    </dgm:pt>
    <dgm:pt modelId="{437C546A-97FB-48BC-ADF1-2B118FB61A59}" type="sibTrans" cxnId="{4557584A-E523-4C3F-B294-8CCA1887BAA8}">
      <dgm:prSet/>
      <dgm:spPr/>
      <dgm:t>
        <a:bodyPr/>
        <a:lstStyle/>
        <a:p>
          <a:endParaRPr lang="ru-RU"/>
        </a:p>
      </dgm:t>
    </dgm:pt>
    <dgm:pt modelId="{5E4BA8D0-A815-49C5-B910-30D18D6D0526}">
      <dgm:prSet phldrT="[Текст]"/>
      <dgm:spPr/>
      <dgm:t>
        <a:bodyPr/>
        <a:lstStyle/>
        <a:p>
          <a:r>
            <a:rPr lang="en-US" dirty="0"/>
            <a:t>Alias</a:t>
          </a:r>
          <a:endParaRPr lang="ru-RU" dirty="0"/>
        </a:p>
      </dgm:t>
    </dgm:pt>
    <dgm:pt modelId="{47F56196-B1B3-428C-9BC0-22575AA3288D}" type="parTrans" cxnId="{3746941F-C458-4ABC-87F8-4177036F56F4}">
      <dgm:prSet/>
      <dgm:spPr/>
      <dgm:t>
        <a:bodyPr/>
        <a:lstStyle/>
        <a:p>
          <a:endParaRPr lang="ru-RU"/>
        </a:p>
      </dgm:t>
    </dgm:pt>
    <dgm:pt modelId="{AD1C4322-EE76-4F7A-A3F4-5E62CBACB4A6}" type="sibTrans" cxnId="{3746941F-C458-4ABC-87F8-4177036F56F4}">
      <dgm:prSet/>
      <dgm:spPr/>
      <dgm:t>
        <a:bodyPr/>
        <a:lstStyle/>
        <a:p>
          <a:endParaRPr lang="ru-RU"/>
        </a:p>
      </dgm:t>
    </dgm:pt>
    <dgm:pt modelId="{D6CB71A9-EF38-4355-AF22-039AC1182A7E}" type="pres">
      <dgm:prSet presAssocID="{BC2040D7-5321-4277-B683-2C76340D5C8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6BFD3CB-EA84-46DC-A3F8-D9265860F989}" type="pres">
      <dgm:prSet presAssocID="{585D88F8-C418-4465-B5E9-70784F640D76}" presName="hierRoot1" presStyleCnt="0"/>
      <dgm:spPr/>
    </dgm:pt>
    <dgm:pt modelId="{3B8733AB-BD38-40DE-A624-F511592781A5}" type="pres">
      <dgm:prSet presAssocID="{585D88F8-C418-4465-B5E9-70784F640D76}" presName="composite" presStyleCnt="0"/>
      <dgm:spPr/>
    </dgm:pt>
    <dgm:pt modelId="{3FD91AB8-1641-4798-8FEA-E0E2D5211E65}" type="pres">
      <dgm:prSet presAssocID="{585D88F8-C418-4465-B5E9-70784F640D76}" presName="background" presStyleLbl="node0" presStyleIdx="0" presStyleCnt="1"/>
      <dgm:spPr/>
    </dgm:pt>
    <dgm:pt modelId="{B2B4AD70-770D-46A6-9D68-F6FC1EB7E0B4}" type="pres">
      <dgm:prSet presAssocID="{585D88F8-C418-4465-B5E9-70784F640D76}" presName="text" presStyleLbl="fgAcc0" presStyleIdx="0" presStyleCnt="1">
        <dgm:presLayoutVars>
          <dgm:chPref val="3"/>
        </dgm:presLayoutVars>
      </dgm:prSet>
      <dgm:spPr/>
    </dgm:pt>
    <dgm:pt modelId="{53E45DE9-99E1-44C1-97CE-818860211AED}" type="pres">
      <dgm:prSet presAssocID="{585D88F8-C418-4465-B5E9-70784F640D76}" presName="hierChild2" presStyleCnt="0"/>
      <dgm:spPr/>
    </dgm:pt>
    <dgm:pt modelId="{0C4FDC1C-113A-4445-92D2-0F5DE43785CB}" type="pres">
      <dgm:prSet presAssocID="{F4EE8DD4-67A7-42C4-9D06-DE48C710EFB8}" presName="Name10" presStyleLbl="parChTrans1D2" presStyleIdx="0" presStyleCnt="2"/>
      <dgm:spPr/>
    </dgm:pt>
    <dgm:pt modelId="{D7B4F488-45CD-4B02-A7A7-71C87E0000BA}" type="pres">
      <dgm:prSet presAssocID="{C9638F57-61F7-4F8F-A314-45A37E9C2E59}" presName="hierRoot2" presStyleCnt="0"/>
      <dgm:spPr/>
    </dgm:pt>
    <dgm:pt modelId="{00E8DEAA-2FF4-406C-B153-3008447D2245}" type="pres">
      <dgm:prSet presAssocID="{C9638F57-61F7-4F8F-A314-45A37E9C2E59}" presName="composite2" presStyleCnt="0"/>
      <dgm:spPr/>
    </dgm:pt>
    <dgm:pt modelId="{8640809C-2BEC-45AD-B227-AA70646AE5B6}" type="pres">
      <dgm:prSet presAssocID="{C9638F57-61F7-4F8F-A314-45A37E9C2E59}" presName="background2" presStyleLbl="node2" presStyleIdx="0" presStyleCnt="2"/>
      <dgm:spPr/>
    </dgm:pt>
    <dgm:pt modelId="{8A6DBFDB-8CDB-45CC-933C-FE80B29AE61D}" type="pres">
      <dgm:prSet presAssocID="{C9638F57-61F7-4F8F-A314-45A37E9C2E59}" presName="text2" presStyleLbl="fgAcc2" presStyleIdx="0" presStyleCnt="2">
        <dgm:presLayoutVars>
          <dgm:chPref val="3"/>
        </dgm:presLayoutVars>
      </dgm:prSet>
      <dgm:spPr/>
    </dgm:pt>
    <dgm:pt modelId="{AB000707-DF9C-4BF6-9AC9-8A6AA4BD625C}" type="pres">
      <dgm:prSet presAssocID="{C9638F57-61F7-4F8F-A314-45A37E9C2E59}" presName="hierChild3" presStyleCnt="0"/>
      <dgm:spPr/>
    </dgm:pt>
    <dgm:pt modelId="{F4C6FB6F-9BD1-456A-BC3B-DAD425697648}" type="pres">
      <dgm:prSet presAssocID="{6BD3A0B4-6596-4DEE-BC26-8BE3962C8D14}" presName="Name10" presStyleLbl="parChTrans1D2" presStyleIdx="1" presStyleCnt="2"/>
      <dgm:spPr/>
    </dgm:pt>
    <dgm:pt modelId="{75BE29CB-4233-46C0-89B8-4F4051CC399F}" type="pres">
      <dgm:prSet presAssocID="{724D1AC6-91BE-4C73-A565-E69AEC28C04F}" presName="hierRoot2" presStyleCnt="0"/>
      <dgm:spPr/>
    </dgm:pt>
    <dgm:pt modelId="{F386D8B5-9B84-4F6F-BA00-5C421EBDCEAD}" type="pres">
      <dgm:prSet presAssocID="{724D1AC6-91BE-4C73-A565-E69AEC28C04F}" presName="composite2" presStyleCnt="0"/>
      <dgm:spPr/>
    </dgm:pt>
    <dgm:pt modelId="{D2BF4B29-BE62-4052-BF4B-07F83537E16C}" type="pres">
      <dgm:prSet presAssocID="{724D1AC6-91BE-4C73-A565-E69AEC28C04F}" presName="background2" presStyleLbl="node2" presStyleIdx="1" presStyleCnt="2"/>
      <dgm:spPr/>
    </dgm:pt>
    <dgm:pt modelId="{D3B5CE25-4AE8-4671-96A2-C84089F900F2}" type="pres">
      <dgm:prSet presAssocID="{724D1AC6-91BE-4C73-A565-E69AEC28C04F}" presName="text2" presStyleLbl="fgAcc2" presStyleIdx="1" presStyleCnt="2">
        <dgm:presLayoutVars>
          <dgm:chPref val="3"/>
        </dgm:presLayoutVars>
      </dgm:prSet>
      <dgm:spPr/>
    </dgm:pt>
    <dgm:pt modelId="{E11F1AC6-1370-40C5-90CB-29CE3CF9EE12}" type="pres">
      <dgm:prSet presAssocID="{724D1AC6-91BE-4C73-A565-E69AEC28C04F}" presName="hierChild3" presStyleCnt="0"/>
      <dgm:spPr/>
    </dgm:pt>
    <dgm:pt modelId="{E20FBE10-6C57-4B6C-B6EA-89B63161FC9B}" type="pres">
      <dgm:prSet presAssocID="{7A7409D0-7E61-4196-B251-74906F77116D}" presName="Name17" presStyleLbl="parChTrans1D3" presStyleIdx="0" presStyleCnt="1"/>
      <dgm:spPr/>
    </dgm:pt>
    <dgm:pt modelId="{C9405B36-0A54-42BD-8E89-A056B146D761}" type="pres">
      <dgm:prSet presAssocID="{824DE850-0FD0-4B15-B22D-0B26EE6C57C9}" presName="hierRoot3" presStyleCnt="0"/>
      <dgm:spPr/>
    </dgm:pt>
    <dgm:pt modelId="{B119CD5D-4194-49D5-BF62-E2A8B2134F0F}" type="pres">
      <dgm:prSet presAssocID="{824DE850-0FD0-4B15-B22D-0B26EE6C57C9}" presName="composite3" presStyleCnt="0"/>
      <dgm:spPr/>
    </dgm:pt>
    <dgm:pt modelId="{075F10C2-B94D-4CB1-BF11-34E0592A61E8}" type="pres">
      <dgm:prSet presAssocID="{824DE850-0FD0-4B15-B22D-0B26EE6C57C9}" presName="background3" presStyleLbl="node3" presStyleIdx="0" presStyleCnt="1"/>
      <dgm:spPr/>
    </dgm:pt>
    <dgm:pt modelId="{5A38BF28-87F3-4895-8599-D2CFB9C57626}" type="pres">
      <dgm:prSet presAssocID="{824DE850-0FD0-4B15-B22D-0B26EE6C57C9}" presName="text3" presStyleLbl="fgAcc3" presStyleIdx="0" presStyleCnt="1">
        <dgm:presLayoutVars>
          <dgm:chPref val="3"/>
        </dgm:presLayoutVars>
      </dgm:prSet>
      <dgm:spPr/>
    </dgm:pt>
    <dgm:pt modelId="{0E565DB3-C043-475F-A201-A9AFBF59156A}" type="pres">
      <dgm:prSet presAssocID="{824DE850-0FD0-4B15-B22D-0B26EE6C57C9}" presName="hierChild4" presStyleCnt="0"/>
      <dgm:spPr/>
    </dgm:pt>
    <dgm:pt modelId="{43D43136-EA5A-41D9-9D08-7B9205879941}" type="pres">
      <dgm:prSet presAssocID="{FEB46E0A-527D-4227-93EF-5AE0E8025F76}" presName="Name23" presStyleLbl="parChTrans1D4" presStyleIdx="0" presStyleCnt="3"/>
      <dgm:spPr/>
    </dgm:pt>
    <dgm:pt modelId="{EE93B820-7174-4CED-B960-CFC90A3A6556}" type="pres">
      <dgm:prSet presAssocID="{F4C49C6D-3CF2-4371-B85C-273E8F8E4B33}" presName="hierRoot4" presStyleCnt="0"/>
      <dgm:spPr/>
    </dgm:pt>
    <dgm:pt modelId="{2295E83B-F7A3-421A-BC45-BCAE01A08AEF}" type="pres">
      <dgm:prSet presAssocID="{F4C49C6D-3CF2-4371-B85C-273E8F8E4B33}" presName="composite4" presStyleCnt="0"/>
      <dgm:spPr/>
    </dgm:pt>
    <dgm:pt modelId="{FB0C1114-6AF8-479F-A26A-33117D233D7F}" type="pres">
      <dgm:prSet presAssocID="{F4C49C6D-3CF2-4371-B85C-273E8F8E4B33}" presName="background4" presStyleLbl="node4" presStyleIdx="0" presStyleCnt="3"/>
      <dgm:spPr/>
    </dgm:pt>
    <dgm:pt modelId="{C784264D-A7A3-4FE2-A570-667607D3DA75}" type="pres">
      <dgm:prSet presAssocID="{F4C49C6D-3CF2-4371-B85C-273E8F8E4B33}" presName="text4" presStyleLbl="fgAcc4" presStyleIdx="0" presStyleCnt="3">
        <dgm:presLayoutVars>
          <dgm:chPref val="3"/>
        </dgm:presLayoutVars>
      </dgm:prSet>
      <dgm:spPr/>
    </dgm:pt>
    <dgm:pt modelId="{A3C57043-44CF-47A8-87F9-1194D1FDCF0D}" type="pres">
      <dgm:prSet presAssocID="{F4C49C6D-3CF2-4371-B85C-273E8F8E4B33}" presName="hierChild5" presStyleCnt="0"/>
      <dgm:spPr/>
    </dgm:pt>
    <dgm:pt modelId="{6DF29AB6-1F0A-4203-954C-D7E7B2584DF9}" type="pres">
      <dgm:prSet presAssocID="{60A35C2C-6D6C-443A-AF68-A75BC925E4C7}" presName="Name23" presStyleLbl="parChTrans1D4" presStyleIdx="1" presStyleCnt="3"/>
      <dgm:spPr/>
    </dgm:pt>
    <dgm:pt modelId="{685A1B61-8EF3-43E5-ABC6-4ABF81B2A78F}" type="pres">
      <dgm:prSet presAssocID="{55F74410-4759-4179-BE3C-EB5F2C38AD35}" presName="hierRoot4" presStyleCnt="0"/>
      <dgm:spPr/>
    </dgm:pt>
    <dgm:pt modelId="{6D345278-A22E-437F-BCD4-4C85265A7D5B}" type="pres">
      <dgm:prSet presAssocID="{55F74410-4759-4179-BE3C-EB5F2C38AD35}" presName="composite4" presStyleCnt="0"/>
      <dgm:spPr/>
    </dgm:pt>
    <dgm:pt modelId="{14D614AF-C256-40CE-AEA2-B8C8051BFC6B}" type="pres">
      <dgm:prSet presAssocID="{55F74410-4759-4179-BE3C-EB5F2C38AD35}" presName="background4" presStyleLbl="node4" presStyleIdx="1" presStyleCnt="3"/>
      <dgm:spPr/>
    </dgm:pt>
    <dgm:pt modelId="{5C20C542-EEE9-47C6-B8C5-C4D2105A7227}" type="pres">
      <dgm:prSet presAssocID="{55F74410-4759-4179-BE3C-EB5F2C38AD35}" presName="text4" presStyleLbl="fgAcc4" presStyleIdx="1" presStyleCnt="3">
        <dgm:presLayoutVars>
          <dgm:chPref val="3"/>
        </dgm:presLayoutVars>
      </dgm:prSet>
      <dgm:spPr/>
    </dgm:pt>
    <dgm:pt modelId="{2984751E-18B9-463E-A184-B3906AAC68DF}" type="pres">
      <dgm:prSet presAssocID="{55F74410-4759-4179-BE3C-EB5F2C38AD35}" presName="hierChild5" presStyleCnt="0"/>
      <dgm:spPr/>
    </dgm:pt>
    <dgm:pt modelId="{B3751BF0-3045-41F6-8242-0E3EA6C5F3EF}" type="pres">
      <dgm:prSet presAssocID="{47F56196-B1B3-428C-9BC0-22575AA3288D}" presName="Name23" presStyleLbl="parChTrans1D4" presStyleIdx="2" presStyleCnt="3"/>
      <dgm:spPr/>
    </dgm:pt>
    <dgm:pt modelId="{FAF4D29E-FCF9-48E3-84E5-CDD5CBD2C030}" type="pres">
      <dgm:prSet presAssocID="{5E4BA8D0-A815-49C5-B910-30D18D6D0526}" presName="hierRoot4" presStyleCnt="0"/>
      <dgm:spPr/>
    </dgm:pt>
    <dgm:pt modelId="{01944CB6-5BAC-4234-A3B8-9C9457B1F313}" type="pres">
      <dgm:prSet presAssocID="{5E4BA8D0-A815-49C5-B910-30D18D6D0526}" presName="composite4" presStyleCnt="0"/>
      <dgm:spPr/>
    </dgm:pt>
    <dgm:pt modelId="{4A6C3116-9FEF-471E-BF24-744A4C74CE5A}" type="pres">
      <dgm:prSet presAssocID="{5E4BA8D0-A815-49C5-B910-30D18D6D0526}" presName="background4" presStyleLbl="node4" presStyleIdx="2" presStyleCnt="3"/>
      <dgm:spPr/>
    </dgm:pt>
    <dgm:pt modelId="{EA44A901-E62E-4308-B40C-B77784E58F36}" type="pres">
      <dgm:prSet presAssocID="{5E4BA8D0-A815-49C5-B910-30D18D6D0526}" presName="text4" presStyleLbl="fgAcc4" presStyleIdx="2" presStyleCnt="3">
        <dgm:presLayoutVars>
          <dgm:chPref val="3"/>
        </dgm:presLayoutVars>
      </dgm:prSet>
      <dgm:spPr/>
    </dgm:pt>
    <dgm:pt modelId="{75BC4BE1-177E-427A-BE73-8ACED7D9688D}" type="pres">
      <dgm:prSet presAssocID="{5E4BA8D0-A815-49C5-B910-30D18D6D0526}" presName="hierChild5" presStyleCnt="0"/>
      <dgm:spPr/>
    </dgm:pt>
  </dgm:ptLst>
  <dgm:cxnLst>
    <dgm:cxn modelId="{87F26505-F99E-408B-9314-B164F16F5064}" type="presOf" srcId="{C9638F57-61F7-4F8F-A314-45A37E9C2E59}" destId="{8A6DBFDB-8CDB-45CC-933C-FE80B29AE61D}" srcOrd="0" destOrd="0" presId="urn:microsoft.com/office/officeart/2005/8/layout/hierarchy1"/>
    <dgm:cxn modelId="{55E8960D-5493-4933-966F-C6E873E99425}" type="presOf" srcId="{F4C49C6D-3CF2-4371-B85C-273E8F8E4B33}" destId="{C784264D-A7A3-4FE2-A570-667607D3DA75}" srcOrd="0" destOrd="0" presId="urn:microsoft.com/office/officeart/2005/8/layout/hierarchy1"/>
    <dgm:cxn modelId="{F18B3C15-6488-43A7-B800-2B53401A0C81}" srcId="{585D88F8-C418-4465-B5E9-70784F640D76}" destId="{C9638F57-61F7-4F8F-A314-45A37E9C2E59}" srcOrd="0" destOrd="0" parTransId="{F4EE8DD4-67A7-42C4-9D06-DE48C710EFB8}" sibTransId="{EDE59F68-F923-4D90-8E33-AA65646F1C60}"/>
    <dgm:cxn modelId="{289B7415-6A73-4D80-96F4-C471B9A90D20}" srcId="{724D1AC6-91BE-4C73-A565-E69AEC28C04F}" destId="{824DE850-0FD0-4B15-B22D-0B26EE6C57C9}" srcOrd="0" destOrd="0" parTransId="{7A7409D0-7E61-4196-B251-74906F77116D}" sibTransId="{48BB4D0E-8750-49B0-83C6-4B6BF06D3F21}"/>
    <dgm:cxn modelId="{3746941F-C458-4ABC-87F8-4177036F56F4}" srcId="{824DE850-0FD0-4B15-B22D-0B26EE6C57C9}" destId="{5E4BA8D0-A815-49C5-B910-30D18D6D0526}" srcOrd="2" destOrd="0" parTransId="{47F56196-B1B3-428C-9BC0-22575AA3288D}" sibTransId="{AD1C4322-EE76-4F7A-A3F4-5E62CBACB4A6}"/>
    <dgm:cxn modelId="{76799E22-5761-427F-A97A-BC4A3C4726E7}" srcId="{824DE850-0FD0-4B15-B22D-0B26EE6C57C9}" destId="{F4C49C6D-3CF2-4371-B85C-273E8F8E4B33}" srcOrd="0" destOrd="0" parTransId="{FEB46E0A-527D-4227-93EF-5AE0E8025F76}" sibTransId="{93D67806-676C-423F-8B4F-51136FB024CD}"/>
    <dgm:cxn modelId="{1C0F7E25-62B8-4F0B-8825-15AED8F12CCB}" type="presOf" srcId="{5E4BA8D0-A815-49C5-B910-30D18D6D0526}" destId="{EA44A901-E62E-4308-B40C-B77784E58F36}" srcOrd="0" destOrd="0" presId="urn:microsoft.com/office/officeart/2005/8/layout/hierarchy1"/>
    <dgm:cxn modelId="{F135AA2D-1ABD-4FA5-9945-2291F0371B0F}" type="presOf" srcId="{BC2040D7-5321-4277-B683-2C76340D5C8A}" destId="{D6CB71A9-EF38-4355-AF22-039AC1182A7E}" srcOrd="0" destOrd="0" presId="urn:microsoft.com/office/officeart/2005/8/layout/hierarchy1"/>
    <dgm:cxn modelId="{30400140-6C68-4DA3-92F0-A39AD57BAA25}" type="presOf" srcId="{7A7409D0-7E61-4196-B251-74906F77116D}" destId="{E20FBE10-6C57-4B6C-B6EA-89B63161FC9B}" srcOrd="0" destOrd="0" presId="urn:microsoft.com/office/officeart/2005/8/layout/hierarchy1"/>
    <dgm:cxn modelId="{A3B9E540-35DE-4971-A2CF-33272E597BA0}" type="presOf" srcId="{F4EE8DD4-67A7-42C4-9D06-DE48C710EFB8}" destId="{0C4FDC1C-113A-4445-92D2-0F5DE43785CB}" srcOrd="0" destOrd="0" presId="urn:microsoft.com/office/officeart/2005/8/layout/hierarchy1"/>
    <dgm:cxn modelId="{E8165343-FC0D-4F9C-8E4D-1B74D8D5D3BA}" srcId="{585D88F8-C418-4465-B5E9-70784F640D76}" destId="{724D1AC6-91BE-4C73-A565-E69AEC28C04F}" srcOrd="1" destOrd="0" parTransId="{6BD3A0B4-6596-4DEE-BC26-8BE3962C8D14}" sibTransId="{4DAE7D59-05F6-4C87-9F36-7DA838ED53D0}"/>
    <dgm:cxn modelId="{4557584A-E523-4C3F-B294-8CCA1887BAA8}" srcId="{824DE850-0FD0-4B15-B22D-0B26EE6C57C9}" destId="{55F74410-4759-4179-BE3C-EB5F2C38AD35}" srcOrd="1" destOrd="0" parTransId="{60A35C2C-6D6C-443A-AF68-A75BC925E4C7}" sibTransId="{437C546A-97FB-48BC-ADF1-2B118FB61A59}"/>
    <dgm:cxn modelId="{F5A71E6D-A8D0-48FA-B869-C92A656E8A5B}" type="presOf" srcId="{55F74410-4759-4179-BE3C-EB5F2C38AD35}" destId="{5C20C542-EEE9-47C6-B8C5-C4D2105A7227}" srcOrd="0" destOrd="0" presId="urn:microsoft.com/office/officeart/2005/8/layout/hierarchy1"/>
    <dgm:cxn modelId="{54AC046E-4992-4614-81E6-3AEBCDF74BA9}" type="presOf" srcId="{585D88F8-C418-4465-B5E9-70784F640D76}" destId="{B2B4AD70-770D-46A6-9D68-F6FC1EB7E0B4}" srcOrd="0" destOrd="0" presId="urn:microsoft.com/office/officeart/2005/8/layout/hierarchy1"/>
    <dgm:cxn modelId="{7F40FA75-A273-47F5-AD0D-6CED0115ED67}" type="presOf" srcId="{60A35C2C-6D6C-443A-AF68-A75BC925E4C7}" destId="{6DF29AB6-1F0A-4203-954C-D7E7B2584DF9}" srcOrd="0" destOrd="0" presId="urn:microsoft.com/office/officeart/2005/8/layout/hierarchy1"/>
    <dgm:cxn modelId="{C19E2C7E-37FF-4487-AA55-4FF59D7F80AE}" type="presOf" srcId="{6BD3A0B4-6596-4DEE-BC26-8BE3962C8D14}" destId="{F4C6FB6F-9BD1-456A-BC3B-DAD425697648}" srcOrd="0" destOrd="0" presId="urn:microsoft.com/office/officeart/2005/8/layout/hierarchy1"/>
    <dgm:cxn modelId="{38C8B189-42E5-42B3-9ABE-25E96F564B30}" type="presOf" srcId="{824DE850-0FD0-4B15-B22D-0B26EE6C57C9}" destId="{5A38BF28-87F3-4895-8599-D2CFB9C57626}" srcOrd="0" destOrd="0" presId="urn:microsoft.com/office/officeart/2005/8/layout/hierarchy1"/>
    <dgm:cxn modelId="{2E55109D-2CDD-494E-9E89-D422C80EEC31}" type="presOf" srcId="{724D1AC6-91BE-4C73-A565-E69AEC28C04F}" destId="{D3B5CE25-4AE8-4671-96A2-C84089F900F2}" srcOrd="0" destOrd="0" presId="urn:microsoft.com/office/officeart/2005/8/layout/hierarchy1"/>
    <dgm:cxn modelId="{E81073CE-D624-4FE4-8A52-E32C74AD7D4A}" type="presOf" srcId="{47F56196-B1B3-428C-9BC0-22575AA3288D}" destId="{B3751BF0-3045-41F6-8242-0E3EA6C5F3EF}" srcOrd="0" destOrd="0" presId="urn:microsoft.com/office/officeart/2005/8/layout/hierarchy1"/>
    <dgm:cxn modelId="{5EE517CF-26F8-4030-BFD4-7586D2DDFFC1}" srcId="{BC2040D7-5321-4277-B683-2C76340D5C8A}" destId="{585D88F8-C418-4465-B5E9-70784F640D76}" srcOrd="0" destOrd="0" parTransId="{362F2AB7-E43E-4274-982E-90FF47E51799}" sibTransId="{EAAA2C5D-0732-4836-B81C-82F7CDAAE1D5}"/>
    <dgm:cxn modelId="{CB0EF6FA-303A-4572-B82A-2B7EC07FF494}" type="presOf" srcId="{FEB46E0A-527D-4227-93EF-5AE0E8025F76}" destId="{43D43136-EA5A-41D9-9D08-7B9205879941}" srcOrd="0" destOrd="0" presId="urn:microsoft.com/office/officeart/2005/8/layout/hierarchy1"/>
    <dgm:cxn modelId="{6E57074D-3646-436B-806B-9C6847283A7B}" type="presParOf" srcId="{D6CB71A9-EF38-4355-AF22-039AC1182A7E}" destId="{76BFD3CB-EA84-46DC-A3F8-D9265860F989}" srcOrd="0" destOrd="0" presId="urn:microsoft.com/office/officeart/2005/8/layout/hierarchy1"/>
    <dgm:cxn modelId="{DE2E6146-EB00-4FF8-B581-7226D8A8B9BF}" type="presParOf" srcId="{76BFD3CB-EA84-46DC-A3F8-D9265860F989}" destId="{3B8733AB-BD38-40DE-A624-F511592781A5}" srcOrd="0" destOrd="0" presId="urn:microsoft.com/office/officeart/2005/8/layout/hierarchy1"/>
    <dgm:cxn modelId="{907788F9-5886-42DE-BB5D-01150BA3BFA7}" type="presParOf" srcId="{3B8733AB-BD38-40DE-A624-F511592781A5}" destId="{3FD91AB8-1641-4798-8FEA-E0E2D5211E65}" srcOrd="0" destOrd="0" presId="urn:microsoft.com/office/officeart/2005/8/layout/hierarchy1"/>
    <dgm:cxn modelId="{D9CB684F-90E9-4E15-A4E5-A6A246B04126}" type="presParOf" srcId="{3B8733AB-BD38-40DE-A624-F511592781A5}" destId="{B2B4AD70-770D-46A6-9D68-F6FC1EB7E0B4}" srcOrd="1" destOrd="0" presId="urn:microsoft.com/office/officeart/2005/8/layout/hierarchy1"/>
    <dgm:cxn modelId="{A6078833-A4F4-44E8-B8D5-AC6154E7D1B6}" type="presParOf" srcId="{76BFD3CB-EA84-46DC-A3F8-D9265860F989}" destId="{53E45DE9-99E1-44C1-97CE-818860211AED}" srcOrd="1" destOrd="0" presId="urn:microsoft.com/office/officeart/2005/8/layout/hierarchy1"/>
    <dgm:cxn modelId="{3F7F172D-965A-4213-9E31-E2EAC1C6A026}" type="presParOf" srcId="{53E45DE9-99E1-44C1-97CE-818860211AED}" destId="{0C4FDC1C-113A-4445-92D2-0F5DE43785CB}" srcOrd="0" destOrd="0" presId="urn:microsoft.com/office/officeart/2005/8/layout/hierarchy1"/>
    <dgm:cxn modelId="{5073D5CF-AF1B-41EE-8D71-34FEB24F9C5B}" type="presParOf" srcId="{53E45DE9-99E1-44C1-97CE-818860211AED}" destId="{D7B4F488-45CD-4B02-A7A7-71C87E0000BA}" srcOrd="1" destOrd="0" presId="urn:microsoft.com/office/officeart/2005/8/layout/hierarchy1"/>
    <dgm:cxn modelId="{6377B8ED-3775-47B5-9735-133824927399}" type="presParOf" srcId="{D7B4F488-45CD-4B02-A7A7-71C87E0000BA}" destId="{00E8DEAA-2FF4-406C-B153-3008447D2245}" srcOrd="0" destOrd="0" presId="urn:microsoft.com/office/officeart/2005/8/layout/hierarchy1"/>
    <dgm:cxn modelId="{DC706918-C0C6-4B36-8D31-9828A8799FE1}" type="presParOf" srcId="{00E8DEAA-2FF4-406C-B153-3008447D2245}" destId="{8640809C-2BEC-45AD-B227-AA70646AE5B6}" srcOrd="0" destOrd="0" presId="urn:microsoft.com/office/officeart/2005/8/layout/hierarchy1"/>
    <dgm:cxn modelId="{7B1B8BAF-E917-4BD0-965F-0FD8C3329115}" type="presParOf" srcId="{00E8DEAA-2FF4-406C-B153-3008447D2245}" destId="{8A6DBFDB-8CDB-45CC-933C-FE80B29AE61D}" srcOrd="1" destOrd="0" presId="urn:microsoft.com/office/officeart/2005/8/layout/hierarchy1"/>
    <dgm:cxn modelId="{D457D267-6802-43F6-9442-380D128A91F6}" type="presParOf" srcId="{D7B4F488-45CD-4B02-A7A7-71C87E0000BA}" destId="{AB000707-DF9C-4BF6-9AC9-8A6AA4BD625C}" srcOrd="1" destOrd="0" presId="urn:microsoft.com/office/officeart/2005/8/layout/hierarchy1"/>
    <dgm:cxn modelId="{39EA62B9-8A66-4A51-901C-0011D5B70387}" type="presParOf" srcId="{53E45DE9-99E1-44C1-97CE-818860211AED}" destId="{F4C6FB6F-9BD1-456A-BC3B-DAD425697648}" srcOrd="2" destOrd="0" presId="urn:microsoft.com/office/officeart/2005/8/layout/hierarchy1"/>
    <dgm:cxn modelId="{81C62FCB-ED78-44CC-9552-19CEF22FA94A}" type="presParOf" srcId="{53E45DE9-99E1-44C1-97CE-818860211AED}" destId="{75BE29CB-4233-46C0-89B8-4F4051CC399F}" srcOrd="3" destOrd="0" presId="urn:microsoft.com/office/officeart/2005/8/layout/hierarchy1"/>
    <dgm:cxn modelId="{FFEDADA3-DBEA-4DE2-A6F4-B05C0B1C5F87}" type="presParOf" srcId="{75BE29CB-4233-46C0-89B8-4F4051CC399F}" destId="{F386D8B5-9B84-4F6F-BA00-5C421EBDCEAD}" srcOrd="0" destOrd="0" presId="urn:microsoft.com/office/officeart/2005/8/layout/hierarchy1"/>
    <dgm:cxn modelId="{52836B10-44DD-4018-A1F6-244A0C4300C4}" type="presParOf" srcId="{F386D8B5-9B84-4F6F-BA00-5C421EBDCEAD}" destId="{D2BF4B29-BE62-4052-BF4B-07F83537E16C}" srcOrd="0" destOrd="0" presId="urn:microsoft.com/office/officeart/2005/8/layout/hierarchy1"/>
    <dgm:cxn modelId="{1E443F7B-6D5A-49B8-86B7-BDEB44E568AE}" type="presParOf" srcId="{F386D8B5-9B84-4F6F-BA00-5C421EBDCEAD}" destId="{D3B5CE25-4AE8-4671-96A2-C84089F900F2}" srcOrd="1" destOrd="0" presId="urn:microsoft.com/office/officeart/2005/8/layout/hierarchy1"/>
    <dgm:cxn modelId="{089CA565-DA2F-4DC3-8192-8EE5307D192F}" type="presParOf" srcId="{75BE29CB-4233-46C0-89B8-4F4051CC399F}" destId="{E11F1AC6-1370-40C5-90CB-29CE3CF9EE12}" srcOrd="1" destOrd="0" presId="urn:microsoft.com/office/officeart/2005/8/layout/hierarchy1"/>
    <dgm:cxn modelId="{D8BB85FE-7D97-47CE-8D62-B4205E4AB1A7}" type="presParOf" srcId="{E11F1AC6-1370-40C5-90CB-29CE3CF9EE12}" destId="{E20FBE10-6C57-4B6C-B6EA-89B63161FC9B}" srcOrd="0" destOrd="0" presId="urn:microsoft.com/office/officeart/2005/8/layout/hierarchy1"/>
    <dgm:cxn modelId="{E341F5C5-6755-4B4A-91E8-AC9188A6F4E1}" type="presParOf" srcId="{E11F1AC6-1370-40C5-90CB-29CE3CF9EE12}" destId="{C9405B36-0A54-42BD-8E89-A056B146D761}" srcOrd="1" destOrd="0" presId="urn:microsoft.com/office/officeart/2005/8/layout/hierarchy1"/>
    <dgm:cxn modelId="{73B27950-D92E-4B70-966F-830932DA7A82}" type="presParOf" srcId="{C9405B36-0A54-42BD-8E89-A056B146D761}" destId="{B119CD5D-4194-49D5-BF62-E2A8B2134F0F}" srcOrd="0" destOrd="0" presId="urn:microsoft.com/office/officeart/2005/8/layout/hierarchy1"/>
    <dgm:cxn modelId="{1118485A-C5EE-4622-838C-D7642F83190B}" type="presParOf" srcId="{B119CD5D-4194-49D5-BF62-E2A8B2134F0F}" destId="{075F10C2-B94D-4CB1-BF11-34E0592A61E8}" srcOrd="0" destOrd="0" presId="urn:microsoft.com/office/officeart/2005/8/layout/hierarchy1"/>
    <dgm:cxn modelId="{F469E60D-EDFF-4777-8D3B-F98C2FCBA264}" type="presParOf" srcId="{B119CD5D-4194-49D5-BF62-E2A8B2134F0F}" destId="{5A38BF28-87F3-4895-8599-D2CFB9C57626}" srcOrd="1" destOrd="0" presId="urn:microsoft.com/office/officeart/2005/8/layout/hierarchy1"/>
    <dgm:cxn modelId="{8C41DC90-206E-4C6C-AFE3-58268E1D996A}" type="presParOf" srcId="{C9405B36-0A54-42BD-8E89-A056B146D761}" destId="{0E565DB3-C043-475F-A201-A9AFBF59156A}" srcOrd="1" destOrd="0" presId="urn:microsoft.com/office/officeart/2005/8/layout/hierarchy1"/>
    <dgm:cxn modelId="{C9277591-EBDB-4967-A5CD-3073C83EB9D4}" type="presParOf" srcId="{0E565DB3-C043-475F-A201-A9AFBF59156A}" destId="{43D43136-EA5A-41D9-9D08-7B9205879941}" srcOrd="0" destOrd="0" presId="urn:microsoft.com/office/officeart/2005/8/layout/hierarchy1"/>
    <dgm:cxn modelId="{22171BC7-7FB6-4F8C-B674-16DB0805D61D}" type="presParOf" srcId="{0E565DB3-C043-475F-A201-A9AFBF59156A}" destId="{EE93B820-7174-4CED-B960-CFC90A3A6556}" srcOrd="1" destOrd="0" presId="urn:microsoft.com/office/officeart/2005/8/layout/hierarchy1"/>
    <dgm:cxn modelId="{6507DBCF-E5D9-40CE-83AE-EE2E01DEE5DF}" type="presParOf" srcId="{EE93B820-7174-4CED-B960-CFC90A3A6556}" destId="{2295E83B-F7A3-421A-BC45-BCAE01A08AEF}" srcOrd="0" destOrd="0" presId="urn:microsoft.com/office/officeart/2005/8/layout/hierarchy1"/>
    <dgm:cxn modelId="{748C7C4B-2D1B-4E71-8792-FC772456E39B}" type="presParOf" srcId="{2295E83B-F7A3-421A-BC45-BCAE01A08AEF}" destId="{FB0C1114-6AF8-479F-A26A-33117D233D7F}" srcOrd="0" destOrd="0" presId="urn:microsoft.com/office/officeart/2005/8/layout/hierarchy1"/>
    <dgm:cxn modelId="{5DB7B4C7-3C10-45B1-8897-F30BE6FC6AC2}" type="presParOf" srcId="{2295E83B-F7A3-421A-BC45-BCAE01A08AEF}" destId="{C784264D-A7A3-4FE2-A570-667607D3DA75}" srcOrd="1" destOrd="0" presId="urn:microsoft.com/office/officeart/2005/8/layout/hierarchy1"/>
    <dgm:cxn modelId="{3FA80E92-9C25-46DB-9C5A-F5343489F4C7}" type="presParOf" srcId="{EE93B820-7174-4CED-B960-CFC90A3A6556}" destId="{A3C57043-44CF-47A8-87F9-1194D1FDCF0D}" srcOrd="1" destOrd="0" presId="urn:microsoft.com/office/officeart/2005/8/layout/hierarchy1"/>
    <dgm:cxn modelId="{0834585A-8272-4ACE-BB7D-E3BB157A0444}" type="presParOf" srcId="{0E565DB3-C043-475F-A201-A9AFBF59156A}" destId="{6DF29AB6-1F0A-4203-954C-D7E7B2584DF9}" srcOrd="2" destOrd="0" presId="urn:microsoft.com/office/officeart/2005/8/layout/hierarchy1"/>
    <dgm:cxn modelId="{F0763B10-33E4-4CA6-A9EC-D46083667DB4}" type="presParOf" srcId="{0E565DB3-C043-475F-A201-A9AFBF59156A}" destId="{685A1B61-8EF3-43E5-ABC6-4ABF81B2A78F}" srcOrd="3" destOrd="0" presId="urn:microsoft.com/office/officeart/2005/8/layout/hierarchy1"/>
    <dgm:cxn modelId="{7DC2E4CE-B26F-4FE3-8867-6CA17EA8726D}" type="presParOf" srcId="{685A1B61-8EF3-43E5-ABC6-4ABF81B2A78F}" destId="{6D345278-A22E-437F-BCD4-4C85265A7D5B}" srcOrd="0" destOrd="0" presId="urn:microsoft.com/office/officeart/2005/8/layout/hierarchy1"/>
    <dgm:cxn modelId="{BF0B520B-EB63-4F43-888C-1841B691E64C}" type="presParOf" srcId="{6D345278-A22E-437F-BCD4-4C85265A7D5B}" destId="{14D614AF-C256-40CE-AEA2-B8C8051BFC6B}" srcOrd="0" destOrd="0" presId="urn:microsoft.com/office/officeart/2005/8/layout/hierarchy1"/>
    <dgm:cxn modelId="{6BC9E7D3-8FC0-4418-9495-64B4D5DBBA4F}" type="presParOf" srcId="{6D345278-A22E-437F-BCD4-4C85265A7D5B}" destId="{5C20C542-EEE9-47C6-B8C5-C4D2105A7227}" srcOrd="1" destOrd="0" presId="urn:microsoft.com/office/officeart/2005/8/layout/hierarchy1"/>
    <dgm:cxn modelId="{305B953B-D724-4144-970A-880C60BA56C1}" type="presParOf" srcId="{685A1B61-8EF3-43E5-ABC6-4ABF81B2A78F}" destId="{2984751E-18B9-463E-A184-B3906AAC68DF}" srcOrd="1" destOrd="0" presId="urn:microsoft.com/office/officeart/2005/8/layout/hierarchy1"/>
    <dgm:cxn modelId="{48B5BF83-367C-40D0-ADC1-9629ADA35F39}" type="presParOf" srcId="{0E565DB3-C043-475F-A201-A9AFBF59156A}" destId="{B3751BF0-3045-41F6-8242-0E3EA6C5F3EF}" srcOrd="4" destOrd="0" presId="urn:microsoft.com/office/officeart/2005/8/layout/hierarchy1"/>
    <dgm:cxn modelId="{295F5270-52AF-4674-8459-74F962686114}" type="presParOf" srcId="{0E565DB3-C043-475F-A201-A9AFBF59156A}" destId="{FAF4D29E-FCF9-48E3-84E5-CDD5CBD2C030}" srcOrd="5" destOrd="0" presId="urn:microsoft.com/office/officeart/2005/8/layout/hierarchy1"/>
    <dgm:cxn modelId="{77DEA708-CD05-480D-9A73-A26352F0BCB4}" type="presParOf" srcId="{FAF4D29E-FCF9-48E3-84E5-CDD5CBD2C030}" destId="{01944CB6-5BAC-4234-A3B8-9C9457B1F313}" srcOrd="0" destOrd="0" presId="urn:microsoft.com/office/officeart/2005/8/layout/hierarchy1"/>
    <dgm:cxn modelId="{96CA6C46-084F-4D37-BAEB-36178EAB1611}" type="presParOf" srcId="{01944CB6-5BAC-4234-A3B8-9C9457B1F313}" destId="{4A6C3116-9FEF-471E-BF24-744A4C74CE5A}" srcOrd="0" destOrd="0" presId="urn:microsoft.com/office/officeart/2005/8/layout/hierarchy1"/>
    <dgm:cxn modelId="{8FBB11ED-7FB5-4696-AA8D-9C3687D52F80}" type="presParOf" srcId="{01944CB6-5BAC-4234-A3B8-9C9457B1F313}" destId="{EA44A901-E62E-4308-B40C-B77784E58F36}" srcOrd="1" destOrd="0" presId="urn:microsoft.com/office/officeart/2005/8/layout/hierarchy1"/>
    <dgm:cxn modelId="{B5D873A7-9EA7-4CA3-84DD-DA7BADF27608}" type="presParOf" srcId="{FAF4D29E-FCF9-48E3-84E5-CDD5CBD2C030}" destId="{75BC4BE1-177E-427A-BE73-8ACED7D9688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8225E0-5A21-4CD1-AD90-05EADE3B11A5}">
      <dsp:nvSpPr>
        <dsp:cNvPr id="0" name=""/>
        <dsp:cNvSpPr/>
      </dsp:nvSpPr>
      <dsp:spPr>
        <a:xfrm>
          <a:off x="4215047" y="951722"/>
          <a:ext cx="1828395" cy="435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6490"/>
              </a:lnTo>
              <a:lnTo>
                <a:pt x="1828395" y="296490"/>
              </a:lnTo>
              <a:lnTo>
                <a:pt x="1828395" y="43507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01BC23-BE69-4E00-96E4-71822F24DAF8}">
      <dsp:nvSpPr>
        <dsp:cNvPr id="0" name=""/>
        <dsp:cNvSpPr/>
      </dsp:nvSpPr>
      <dsp:spPr>
        <a:xfrm>
          <a:off x="4169327" y="2336732"/>
          <a:ext cx="91440" cy="4350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35074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EB13DF-DBBF-45F2-A338-A40DFECF0B12}">
      <dsp:nvSpPr>
        <dsp:cNvPr id="0" name=""/>
        <dsp:cNvSpPr/>
      </dsp:nvSpPr>
      <dsp:spPr>
        <a:xfrm>
          <a:off x="4169327" y="951722"/>
          <a:ext cx="91440" cy="4350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3507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61574E-22DB-4595-8E57-6AFD81C9A5D7}">
      <dsp:nvSpPr>
        <dsp:cNvPr id="0" name=""/>
        <dsp:cNvSpPr/>
      </dsp:nvSpPr>
      <dsp:spPr>
        <a:xfrm>
          <a:off x="2340931" y="2336732"/>
          <a:ext cx="91440" cy="4350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35074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F51AA1-030E-412F-9F0A-172AE190BF84}">
      <dsp:nvSpPr>
        <dsp:cNvPr id="0" name=""/>
        <dsp:cNvSpPr/>
      </dsp:nvSpPr>
      <dsp:spPr>
        <a:xfrm>
          <a:off x="2386651" y="951722"/>
          <a:ext cx="1828395" cy="435074"/>
        </a:xfrm>
        <a:custGeom>
          <a:avLst/>
          <a:gdLst/>
          <a:ahLst/>
          <a:cxnLst/>
          <a:rect l="0" t="0" r="0" b="0"/>
          <a:pathLst>
            <a:path>
              <a:moveTo>
                <a:pt x="1828395" y="0"/>
              </a:moveTo>
              <a:lnTo>
                <a:pt x="1828395" y="296490"/>
              </a:lnTo>
              <a:lnTo>
                <a:pt x="0" y="296490"/>
              </a:lnTo>
              <a:lnTo>
                <a:pt x="0" y="43507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265B16-C44F-4E50-86F2-B5A477CF311D}">
      <dsp:nvSpPr>
        <dsp:cNvPr id="0" name=""/>
        <dsp:cNvSpPr/>
      </dsp:nvSpPr>
      <dsp:spPr>
        <a:xfrm>
          <a:off x="3467067" y="1788"/>
          <a:ext cx="1495959" cy="9499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ED1C44-2980-44DF-AC46-CEB2662F6118}">
      <dsp:nvSpPr>
        <dsp:cNvPr id="0" name=""/>
        <dsp:cNvSpPr/>
      </dsp:nvSpPr>
      <dsp:spPr>
        <a:xfrm>
          <a:off x="3633284" y="159695"/>
          <a:ext cx="1495959" cy="9499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Model</a:t>
          </a:r>
          <a:endParaRPr lang="ru-RU" sz="3300" kern="1200" dirty="0"/>
        </a:p>
      </dsp:txBody>
      <dsp:txXfrm>
        <a:off x="3661107" y="187518"/>
        <a:ext cx="1440313" cy="894288"/>
      </dsp:txXfrm>
    </dsp:sp>
    <dsp:sp modelId="{458BD315-E6F2-4197-B848-7FEFE9246833}">
      <dsp:nvSpPr>
        <dsp:cNvPr id="0" name=""/>
        <dsp:cNvSpPr/>
      </dsp:nvSpPr>
      <dsp:spPr>
        <a:xfrm>
          <a:off x="1638671" y="1386797"/>
          <a:ext cx="1495959" cy="9499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1DB9FE-0AB2-489E-A046-10D1E3AF6951}">
      <dsp:nvSpPr>
        <dsp:cNvPr id="0" name=""/>
        <dsp:cNvSpPr/>
      </dsp:nvSpPr>
      <dsp:spPr>
        <a:xfrm>
          <a:off x="1804889" y="1544704"/>
          <a:ext cx="1495959" cy="9499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Tables</a:t>
          </a:r>
          <a:endParaRPr lang="ru-RU" sz="3300" kern="1200" dirty="0"/>
        </a:p>
      </dsp:txBody>
      <dsp:txXfrm>
        <a:off x="1832712" y="1572527"/>
        <a:ext cx="1440313" cy="894288"/>
      </dsp:txXfrm>
    </dsp:sp>
    <dsp:sp modelId="{D5D4693D-26A4-42B2-B111-DFB108C3C8A9}">
      <dsp:nvSpPr>
        <dsp:cNvPr id="0" name=""/>
        <dsp:cNvSpPr/>
      </dsp:nvSpPr>
      <dsp:spPr>
        <a:xfrm>
          <a:off x="1638671" y="2771807"/>
          <a:ext cx="1495959" cy="9499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4D2471-7264-4634-BDF1-A5ADF27A0D29}">
      <dsp:nvSpPr>
        <dsp:cNvPr id="0" name=""/>
        <dsp:cNvSpPr/>
      </dsp:nvSpPr>
      <dsp:spPr>
        <a:xfrm>
          <a:off x="1804889" y="2929714"/>
          <a:ext cx="1495959" cy="9499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Table</a:t>
          </a:r>
          <a:endParaRPr lang="ru-RU" sz="3300" kern="1200" dirty="0"/>
        </a:p>
      </dsp:txBody>
      <dsp:txXfrm>
        <a:off x="1832712" y="2957537"/>
        <a:ext cx="1440313" cy="894288"/>
      </dsp:txXfrm>
    </dsp:sp>
    <dsp:sp modelId="{69366BE8-7BC5-4DE5-AA94-658BCC6CFAEB}">
      <dsp:nvSpPr>
        <dsp:cNvPr id="0" name=""/>
        <dsp:cNvSpPr/>
      </dsp:nvSpPr>
      <dsp:spPr>
        <a:xfrm>
          <a:off x="3467067" y="1386797"/>
          <a:ext cx="1495959" cy="9499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E4733A-7C5A-47EA-AD6E-D4E069BD2771}">
      <dsp:nvSpPr>
        <dsp:cNvPr id="0" name=""/>
        <dsp:cNvSpPr/>
      </dsp:nvSpPr>
      <dsp:spPr>
        <a:xfrm>
          <a:off x="3633284" y="1544704"/>
          <a:ext cx="1495959" cy="9499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Views</a:t>
          </a:r>
          <a:endParaRPr lang="ru-RU" sz="3300" kern="1200" dirty="0"/>
        </a:p>
      </dsp:txBody>
      <dsp:txXfrm>
        <a:off x="3661107" y="1572527"/>
        <a:ext cx="1440313" cy="894288"/>
      </dsp:txXfrm>
    </dsp:sp>
    <dsp:sp modelId="{F71728BF-32FF-4AED-A665-29A9F2C53622}">
      <dsp:nvSpPr>
        <dsp:cNvPr id="0" name=""/>
        <dsp:cNvSpPr/>
      </dsp:nvSpPr>
      <dsp:spPr>
        <a:xfrm>
          <a:off x="3467067" y="2771807"/>
          <a:ext cx="1495959" cy="9499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35DFFF-22E9-43C1-96B0-625F939040FC}">
      <dsp:nvSpPr>
        <dsp:cNvPr id="0" name=""/>
        <dsp:cNvSpPr/>
      </dsp:nvSpPr>
      <dsp:spPr>
        <a:xfrm>
          <a:off x="3633284" y="2929714"/>
          <a:ext cx="1495959" cy="9499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View</a:t>
          </a:r>
          <a:endParaRPr lang="ru-RU" sz="3300" kern="1200" dirty="0"/>
        </a:p>
      </dsp:txBody>
      <dsp:txXfrm>
        <a:off x="3661107" y="2957537"/>
        <a:ext cx="1440313" cy="894288"/>
      </dsp:txXfrm>
    </dsp:sp>
    <dsp:sp modelId="{60D366BA-04F5-4802-9A9F-0A9E62A84DEB}">
      <dsp:nvSpPr>
        <dsp:cNvPr id="0" name=""/>
        <dsp:cNvSpPr/>
      </dsp:nvSpPr>
      <dsp:spPr>
        <a:xfrm>
          <a:off x="5295462" y="1386797"/>
          <a:ext cx="1495959" cy="9499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14C636-440F-45B6-87B9-E1D7FE34903B}">
      <dsp:nvSpPr>
        <dsp:cNvPr id="0" name=""/>
        <dsp:cNvSpPr/>
      </dsp:nvSpPr>
      <dsp:spPr>
        <a:xfrm>
          <a:off x="5461680" y="1544704"/>
          <a:ext cx="1495959" cy="9499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…</a:t>
          </a:r>
          <a:endParaRPr lang="ru-RU" sz="3300" kern="1200" dirty="0"/>
        </a:p>
      </dsp:txBody>
      <dsp:txXfrm>
        <a:off x="5489503" y="1572527"/>
        <a:ext cx="1440313" cy="8942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76C7CC-A03D-4258-8CDF-186F01A34E87}">
      <dsp:nvSpPr>
        <dsp:cNvPr id="0" name=""/>
        <dsp:cNvSpPr/>
      </dsp:nvSpPr>
      <dsp:spPr>
        <a:xfrm>
          <a:off x="6911920" y="2336732"/>
          <a:ext cx="91440" cy="4350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35074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D89CA2-73A9-4BD1-847A-43920331BB5D}">
      <dsp:nvSpPr>
        <dsp:cNvPr id="0" name=""/>
        <dsp:cNvSpPr/>
      </dsp:nvSpPr>
      <dsp:spPr>
        <a:xfrm>
          <a:off x="4215047" y="951722"/>
          <a:ext cx="2742592" cy="435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6490"/>
              </a:lnTo>
              <a:lnTo>
                <a:pt x="2742592" y="296490"/>
              </a:lnTo>
              <a:lnTo>
                <a:pt x="2742592" y="43507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EF0DDF-5854-4B14-950C-31CA1DC5C1D1}">
      <dsp:nvSpPr>
        <dsp:cNvPr id="0" name=""/>
        <dsp:cNvSpPr/>
      </dsp:nvSpPr>
      <dsp:spPr>
        <a:xfrm>
          <a:off x="5083524" y="2336732"/>
          <a:ext cx="91440" cy="4350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35074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9D2C65-577C-47D2-A6FB-62CCE94944BF}">
      <dsp:nvSpPr>
        <dsp:cNvPr id="0" name=""/>
        <dsp:cNvSpPr/>
      </dsp:nvSpPr>
      <dsp:spPr>
        <a:xfrm>
          <a:off x="4215047" y="951722"/>
          <a:ext cx="914197" cy="435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6490"/>
              </a:lnTo>
              <a:lnTo>
                <a:pt x="914197" y="296490"/>
              </a:lnTo>
              <a:lnTo>
                <a:pt x="914197" y="43507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E1133D-1394-4597-890D-F65E9059C95F}">
      <dsp:nvSpPr>
        <dsp:cNvPr id="0" name=""/>
        <dsp:cNvSpPr/>
      </dsp:nvSpPr>
      <dsp:spPr>
        <a:xfrm>
          <a:off x="3255129" y="2336732"/>
          <a:ext cx="91440" cy="4350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35074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FFD4E7-3D97-4899-905D-708250AC7298}">
      <dsp:nvSpPr>
        <dsp:cNvPr id="0" name=""/>
        <dsp:cNvSpPr/>
      </dsp:nvSpPr>
      <dsp:spPr>
        <a:xfrm>
          <a:off x="3300849" y="951722"/>
          <a:ext cx="914197" cy="435074"/>
        </a:xfrm>
        <a:custGeom>
          <a:avLst/>
          <a:gdLst/>
          <a:ahLst/>
          <a:cxnLst/>
          <a:rect l="0" t="0" r="0" b="0"/>
          <a:pathLst>
            <a:path>
              <a:moveTo>
                <a:pt x="914197" y="0"/>
              </a:moveTo>
              <a:lnTo>
                <a:pt x="914197" y="296490"/>
              </a:lnTo>
              <a:lnTo>
                <a:pt x="0" y="296490"/>
              </a:lnTo>
              <a:lnTo>
                <a:pt x="0" y="43507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B09A5A-1FE2-40B6-93B6-DD7783E7C466}">
      <dsp:nvSpPr>
        <dsp:cNvPr id="0" name=""/>
        <dsp:cNvSpPr/>
      </dsp:nvSpPr>
      <dsp:spPr>
        <a:xfrm>
          <a:off x="1472454" y="951722"/>
          <a:ext cx="2742592" cy="435074"/>
        </a:xfrm>
        <a:custGeom>
          <a:avLst/>
          <a:gdLst/>
          <a:ahLst/>
          <a:cxnLst/>
          <a:rect l="0" t="0" r="0" b="0"/>
          <a:pathLst>
            <a:path>
              <a:moveTo>
                <a:pt x="2742592" y="0"/>
              </a:moveTo>
              <a:lnTo>
                <a:pt x="2742592" y="296490"/>
              </a:lnTo>
              <a:lnTo>
                <a:pt x="0" y="296490"/>
              </a:lnTo>
              <a:lnTo>
                <a:pt x="0" y="43507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AE270E-5CD3-455F-A18C-68BEF46D9690}">
      <dsp:nvSpPr>
        <dsp:cNvPr id="0" name=""/>
        <dsp:cNvSpPr/>
      </dsp:nvSpPr>
      <dsp:spPr>
        <a:xfrm>
          <a:off x="3467067" y="1788"/>
          <a:ext cx="1495959" cy="9499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3672C3-E4EE-4227-BE40-0CE2D3A7833E}">
      <dsp:nvSpPr>
        <dsp:cNvPr id="0" name=""/>
        <dsp:cNvSpPr/>
      </dsp:nvSpPr>
      <dsp:spPr>
        <a:xfrm>
          <a:off x="3633284" y="159695"/>
          <a:ext cx="1495959" cy="9499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Table</a:t>
          </a:r>
          <a:endParaRPr lang="ru-RU" sz="2600" kern="1200" dirty="0"/>
        </a:p>
      </dsp:txBody>
      <dsp:txXfrm>
        <a:off x="3661107" y="187518"/>
        <a:ext cx="1440313" cy="894288"/>
      </dsp:txXfrm>
    </dsp:sp>
    <dsp:sp modelId="{9D57A6A9-6E15-4377-AD5B-16F2C3B51ECC}">
      <dsp:nvSpPr>
        <dsp:cNvPr id="0" name=""/>
        <dsp:cNvSpPr/>
      </dsp:nvSpPr>
      <dsp:spPr>
        <a:xfrm>
          <a:off x="724474" y="1386797"/>
          <a:ext cx="1495959" cy="9499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203230-AC03-4454-9EE0-E2198F3AB177}">
      <dsp:nvSpPr>
        <dsp:cNvPr id="0" name=""/>
        <dsp:cNvSpPr/>
      </dsp:nvSpPr>
      <dsp:spPr>
        <a:xfrm>
          <a:off x="890692" y="1544704"/>
          <a:ext cx="1495959" cy="9499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Name</a:t>
          </a:r>
          <a:endParaRPr lang="ru-RU" sz="2600" kern="1200" dirty="0"/>
        </a:p>
      </dsp:txBody>
      <dsp:txXfrm>
        <a:off x="918515" y="1572527"/>
        <a:ext cx="1440313" cy="894288"/>
      </dsp:txXfrm>
    </dsp:sp>
    <dsp:sp modelId="{1D344205-EE9F-4B02-9C28-E9F0F5F0D164}">
      <dsp:nvSpPr>
        <dsp:cNvPr id="0" name=""/>
        <dsp:cNvSpPr/>
      </dsp:nvSpPr>
      <dsp:spPr>
        <a:xfrm>
          <a:off x="2552869" y="1386797"/>
          <a:ext cx="1495959" cy="9499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1A660C-CE37-4033-A1B3-FA5777A707F1}">
      <dsp:nvSpPr>
        <dsp:cNvPr id="0" name=""/>
        <dsp:cNvSpPr/>
      </dsp:nvSpPr>
      <dsp:spPr>
        <a:xfrm>
          <a:off x="2719087" y="1544704"/>
          <a:ext cx="1495959" cy="9499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Columns</a:t>
          </a:r>
          <a:endParaRPr lang="ru-RU" sz="2600" kern="1200" dirty="0"/>
        </a:p>
      </dsp:txBody>
      <dsp:txXfrm>
        <a:off x="2746910" y="1572527"/>
        <a:ext cx="1440313" cy="894288"/>
      </dsp:txXfrm>
    </dsp:sp>
    <dsp:sp modelId="{254E1D11-E26F-4437-8719-FDF3DC3D1AFB}">
      <dsp:nvSpPr>
        <dsp:cNvPr id="0" name=""/>
        <dsp:cNvSpPr/>
      </dsp:nvSpPr>
      <dsp:spPr>
        <a:xfrm>
          <a:off x="2552869" y="2771807"/>
          <a:ext cx="1495959" cy="9499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525FA5-8286-44E9-B808-BB51E818CCAD}">
      <dsp:nvSpPr>
        <dsp:cNvPr id="0" name=""/>
        <dsp:cNvSpPr/>
      </dsp:nvSpPr>
      <dsp:spPr>
        <a:xfrm>
          <a:off x="2719087" y="2929714"/>
          <a:ext cx="1495959" cy="9499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Column</a:t>
          </a:r>
          <a:endParaRPr lang="ru-RU" sz="2600" kern="1200" dirty="0"/>
        </a:p>
      </dsp:txBody>
      <dsp:txXfrm>
        <a:off x="2746910" y="2957537"/>
        <a:ext cx="1440313" cy="894288"/>
      </dsp:txXfrm>
    </dsp:sp>
    <dsp:sp modelId="{4129AA74-2781-45C4-9E3B-498145C676F7}">
      <dsp:nvSpPr>
        <dsp:cNvPr id="0" name=""/>
        <dsp:cNvSpPr/>
      </dsp:nvSpPr>
      <dsp:spPr>
        <a:xfrm>
          <a:off x="4381264" y="1386797"/>
          <a:ext cx="1495959" cy="9499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EEEDA0-7B4B-43E6-956E-6AC8C3EB0910}">
      <dsp:nvSpPr>
        <dsp:cNvPr id="0" name=""/>
        <dsp:cNvSpPr/>
      </dsp:nvSpPr>
      <dsp:spPr>
        <a:xfrm>
          <a:off x="4547482" y="1544704"/>
          <a:ext cx="1495959" cy="9499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Indexes</a:t>
          </a:r>
          <a:endParaRPr lang="ru-RU" sz="2600" kern="1200" dirty="0"/>
        </a:p>
      </dsp:txBody>
      <dsp:txXfrm>
        <a:off x="4575305" y="1572527"/>
        <a:ext cx="1440313" cy="894288"/>
      </dsp:txXfrm>
    </dsp:sp>
    <dsp:sp modelId="{199CD754-6358-4955-A8FB-701356E87173}">
      <dsp:nvSpPr>
        <dsp:cNvPr id="0" name=""/>
        <dsp:cNvSpPr/>
      </dsp:nvSpPr>
      <dsp:spPr>
        <a:xfrm>
          <a:off x="4381264" y="2771807"/>
          <a:ext cx="1495959" cy="9499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4B7EDB-E046-4597-BD51-DD2633C30EB6}">
      <dsp:nvSpPr>
        <dsp:cNvPr id="0" name=""/>
        <dsp:cNvSpPr/>
      </dsp:nvSpPr>
      <dsp:spPr>
        <a:xfrm>
          <a:off x="4547482" y="2929714"/>
          <a:ext cx="1495959" cy="9499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Index</a:t>
          </a:r>
          <a:endParaRPr lang="ru-RU" sz="2600" kern="1200" dirty="0"/>
        </a:p>
      </dsp:txBody>
      <dsp:txXfrm>
        <a:off x="4575305" y="2957537"/>
        <a:ext cx="1440313" cy="894288"/>
      </dsp:txXfrm>
    </dsp:sp>
    <dsp:sp modelId="{BBEE8508-5A43-4E10-8422-C761DBE8B6C1}">
      <dsp:nvSpPr>
        <dsp:cNvPr id="0" name=""/>
        <dsp:cNvSpPr/>
      </dsp:nvSpPr>
      <dsp:spPr>
        <a:xfrm>
          <a:off x="6209660" y="1386797"/>
          <a:ext cx="1495959" cy="9499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DC081F-B0CF-42CD-9A5B-37479CD0797D}">
      <dsp:nvSpPr>
        <dsp:cNvPr id="0" name=""/>
        <dsp:cNvSpPr/>
      </dsp:nvSpPr>
      <dsp:spPr>
        <a:xfrm>
          <a:off x="6375877" y="1544704"/>
          <a:ext cx="1495959" cy="9499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Foreign Keys</a:t>
          </a:r>
          <a:endParaRPr lang="ru-RU" sz="2600" kern="1200" dirty="0"/>
        </a:p>
      </dsp:txBody>
      <dsp:txXfrm>
        <a:off x="6403700" y="1572527"/>
        <a:ext cx="1440313" cy="894288"/>
      </dsp:txXfrm>
    </dsp:sp>
    <dsp:sp modelId="{403FC958-32FE-42BB-AF7F-CCD1BF5FBBC2}">
      <dsp:nvSpPr>
        <dsp:cNvPr id="0" name=""/>
        <dsp:cNvSpPr/>
      </dsp:nvSpPr>
      <dsp:spPr>
        <a:xfrm>
          <a:off x="6209660" y="2771807"/>
          <a:ext cx="1495959" cy="9499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24BBDC-C5EA-4713-A7A6-809171C547DB}">
      <dsp:nvSpPr>
        <dsp:cNvPr id="0" name=""/>
        <dsp:cNvSpPr/>
      </dsp:nvSpPr>
      <dsp:spPr>
        <a:xfrm>
          <a:off x="6375877" y="2929714"/>
          <a:ext cx="1495959" cy="9499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Foreign Key</a:t>
          </a:r>
          <a:endParaRPr lang="ru-RU" sz="2600" kern="1200" dirty="0"/>
        </a:p>
      </dsp:txBody>
      <dsp:txXfrm>
        <a:off x="6403700" y="2957537"/>
        <a:ext cx="1440313" cy="8942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1C4035-5E3F-40C3-8E20-5067F864F2C1}">
      <dsp:nvSpPr>
        <dsp:cNvPr id="0" name=""/>
        <dsp:cNvSpPr/>
      </dsp:nvSpPr>
      <dsp:spPr>
        <a:xfrm>
          <a:off x="4218614" y="1656955"/>
          <a:ext cx="3499807" cy="4163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762"/>
              </a:lnTo>
              <a:lnTo>
                <a:pt x="3499807" y="283762"/>
              </a:lnTo>
              <a:lnTo>
                <a:pt x="3499807" y="41639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FD8442-B096-4C85-9AD7-7E27218E1DAF}">
      <dsp:nvSpPr>
        <dsp:cNvPr id="0" name=""/>
        <dsp:cNvSpPr/>
      </dsp:nvSpPr>
      <dsp:spPr>
        <a:xfrm>
          <a:off x="4218614" y="1656955"/>
          <a:ext cx="1749903" cy="4163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762"/>
              </a:lnTo>
              <a:lnTo>
                <a:pt x="1749903" y="283762"/>
              </a:lnTo>
              <a:lnTo>
                <a:pt x="1749903" y="41639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0C66D4-1830-446F-A88A-BB6F84790309}">
      <dsp:nvSpPr>
        <dsp:cNvPr id="0" name=""/>
        <dsp:cNvSpPr/>
      </dsp:nvSpPr>
      <dsp:spPr>
        <a:xfrm>
          <a:off x="4172894" y="1656955"/>
          <a:ext cx="91440" cy="4163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639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BE48F1-698D-4F5C-9DF9-7F51D1405D96}">
      <dsp:nvSpPr>
        <dsp:cNvPr id="0" name=""/>
        <dsp:cNvSpPr/>
      </dsp:nvSpPr>
      <dsp:spPr>
        <a:xfrm>
          <a:off x="2468711" y="1656955"/>
          <a:ext cx="1749903" cy="416397"/>
        </a:xfrm>
        <a:custGeom>
          <a:avLst/>
          <a:gdLst/>
          <a:ahLst/>
          <a:cxnLst/>
          <a:rect l="0" t="0" r="0" b="0"/>
          <a:pathLst>
            <a:path>
              <a:moveTo>
                <a:pt x="1749903" y="0"/>
              </a:moveTo>
              <a:lnTo>
                <a:pt x="1749903" y="283762"/>
              </a:lnTo>
              <a:lnTo>
                <a:pt x="0" y="283762"/>
              </a:lnTo>
              <a:lnTo>
                <a:pt x="0" y="41639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BF4DC7-0C5D-48B7-B426-24DB90E0798D}">
      <dsp:nvSpPr>
        <dsp:cNvPr id="0" name=""/>
        <dsp:cNvSpPr/>
      </dsp:nvSpPr>
      <dsp:spPr>
        <a:xfrm>
          <a:off x="718807" y="1656955"/>
          <a:ext cx="3499807" cy="416397"/>
        </a:xfrm>
        <a:custGeom>
          <a:avLst/>
          <a:gdLst/>
          <a:ahLst/>
          <a:cxnLst/>
          <a:rect l="0" t="0" r="0" b="0"/>
          <a:pathLst>
            <a:path>
              <a:moveTo>
                <a:pt x="3499807" y="0"/>
              </a:moveTo>
              <a:lnTo>
                <a:pt x="3499807" y="283762"/>
              </a:lnTo>
              <a:lnTo>
                <a:pt x="0" y="283762"/>
              </a:lnTo>
              <a:lnTo>
                <a:pt x="0" y="41639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D70800-2D7F-4308-90DC-CA64FC22AB96}">
      <dsp:nvSpPr>
        <dsp:cNvPr id="0" name=""/>
        <dsp:cNvSpPr/>
      </dsp:nvSpPr>
      <dsp:spPr>
        <a:xfrm>
          <a:off x="3502745" y="747801"/>
          <a:ext cx="1431739" cy="9091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7EB7C3-322C-4D24-8F8E-342BFF629A07}">
      <dsp:nvSpPr>
        <dsp:cNvPr id="0" name=""/>
        <dsp:cNvSpPr/>
      </dsp:nvSpPr>
      <dsp:spPr>
        <a:xfrm>
          <a:off x="3661827" y="898929"/>
          <a:ext cx="1431739" cy="9091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Column</a:t>
          </a:r>
          <a:endParaRPr lang="ru-RU" sz="2500" kern="1200" dirty="0"/>
        </a:p>
      </dsp:txBody>
      <dsp:txXfrm>
        <a:off x="3688455" y="925557"/>
        <a:ext cx="1378483" cy="855898"/>
      </dsp:txXfrm>
    </dsp:sp>
    <dsp:sp modelId="{80A30669-FD8A-42D1-8C46-6131A69A74AD}">
      <dsp:nvSpPr>
        <dsp:cNvPr id="0" name=""/>
        <dsp:cNvSpPr/>
      </dsp:nvSpPr>
      <dsp:spPr>
        <a:xfrm>
          <a:off x="2938" y="2073353"/>
          <a:ext cx="1431739" cy="9091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D620F9-BEDE-40EE-9187-B1393757C74B}">
      <dsp:nvSpPr>
        <dsp:cNvPr id="0" name=""/>
        <dsp:cNvSpPr/>
      </dsp:nvSpPr>
      <dsp:spPr>
        <a:xfrm>
          <a:off x="162020" y="2224481"/>
          <a:ext cx="1431739" cy="9091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Name</a:t>
          </a:r>
          <a:endParaRPr lang="ru-RU" sz="2500" kern="1200" dirty="0"/>
        </a:p>
      </dsp:txBody>
      <dsp:txXfrm>
        <a:off x="188648" y="2251109"/>
        <a:ext cx="1378483" cy="855898"/>
      </dsp:txXfrm>
    </dsp:sp>
    <dsp:sp modelId="{2CA27944-BF81-4A0C-B68F-38C23F09EFC6}">
      <dsp:nvSpPr>
        <dsp:cNvPr id="0" name=""/>
        <dsp:cNvSpPr/>
      </dsp:nvSpPr>
      <dsp:spPr>
        <a:xfrm>
          <a:off x="1752841" y="2073353"/>
          <a:ext cx="1431739" cy="9091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56DBE7-41BD-46BA-9AC3-AA5E632EAD48}">
      <dsp:nvSpPr>
        <dsp:cNvPr id="0" name=""/>
        <dsp:cNvSpPr/>
      </dsp:nvSpPr>
      <dsp:spPr>
        <a:xfrm>
          <a:off x="1911923" y="2224481"/>
          <a:ext cx="1431739" cy="9091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Value type</a:t>
          </a:r>
          <a:endParaRPr lang="ru-RU" sz="2500" kern="1200" dirty="0"/>
        </a:p>
      </dsp:txBody>
      <dsp:txXfrm>
        <a:off x="1938551" y="2251109"/>
        <a:ext cx="1378483" cy="855898"/>
      </dsp:txXfrm>
    </dsp:sp>
    <dsp:sp modelId="{1FB3D56E-18B0-449B-9B13-15C9880C8DF7}">
      <dsp:nvSpPr>
        <dsp:cNvPr id="0" name=""/>
        <dsp:cNvSpPr/>
      </dsp:nvSpPr>
      <dsp:spPr>
        <a:xfrm>
          <a:off x="3502745" y="2073353"/>
          <a:ext cx="1431739" cy="9091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920F59-530A-4D50-864F-3D6D3CF8C69D}">
      <dsp:nvSpPr>
        <dsp:cNvPr id="0" name=""/>
        <dsp:cNvSpPr/>
      </dsp:nvSpPr>
      <dsp:spPr>
        <a:xfrm>
          <a:off x="3661827" y="2224481"/>
          <a:ext cx="1431739" cy="9091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Value length</a:t>
          </a:r>
          <a:endParaRPr lang="ru-RU" sz="2500" kern="1200" dirty="0"/>
        </a:p>
      </dsp:txBody>
      <dsp:txXfrm>
        <a:off x="3688455" y="2251109"/>
        <a:ext cx="1378483" cy="855898"/>
      </dsp:txXfrm>
    </dsp:sp>
    <dsp:sp modelId="{81B50066-C202-4CCB-84CA-DD416779893F}">
      <dsp:nvSpPr>
        <dsp:cNvPr id="0" name=""/>
        <dsp:cNvSpPr/>
      </dsp:nvSpPr>
      <dsp:spPr>
        <a:xfrm>
          <a:off x="5252648" y="2073353"/>
          <a:ext cx="1431739" cy="9091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6DD581-AE9A-4A33-B951-C1DC67553410}">
      <dsp:nvSpPr>
        <dsp:cNvPr id="0" name=""/>
        <dsp:cNvSpPr/>
      </dsp:nvSpPr>
      <dsp:spPr>
        <a:xfrm>
          <a:off x="5411730" y="2224481"/>
          <a:ext cx="1431739" cy="9091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Nullable</a:t>
          </a:r>
          <a:endParaRPr lang="ru-RU" sz="2500" kern="1200" dirty="0"/>
        </a:p>
      </dsp:txBody>
      <dsp:txXfrm>
        <a:off x="5438358" y="2251109"/>
        <a:ext cx="1378483" cy="855898"/>
      </dsp:txXfrm>
    </dsp:sp>
    <dsp:sp modelId="{03FAF420-974F-496E-A68B-ABE84F7D20CF}">
      <dsp:nvSpPr>
        <dsp:cNvPr id="0" name=""/>
        <dsp:cNvSpPr/>
      </dsp:nvSpPr>
      <dsp:spPr>
        <a:xfrm>
          <a:off x="7002552" y="2073353"/>
          <a:ext cx="1431739" cy="9091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B77659-1080-4125-A5E6-DAEEE60EA5A1}">
      <dsp:nvSpPr>
        <dsp:cNvPr id="0" name=""/>
        <dsp:cNvSpPr/>
      </dsp:nvSpPr>
      <dsp:spPr>
        <a:xfrm>
          <a:off x="7161634" y="2224481"/>
          <a:ext cx="1431739" cy="9091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Default value</a:t>
          </a:r>
          <a:endParaRPr lang="ru-RU" sz="2500" kern="1200" dirty="0"/>
        </a:p>
      </dsp:txBody>
      <dsp:txXfrm>
        <a:off x="7188262" y="2251109"/>
        <a:ext cx="1378483" cy="8558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5F4720-D8A0-42EE-B591-E44D204D8EFD}">
      <dsp:nvSpPr>
        <dsp:cNvPr id="0" name=""/>
        <dsp:cNvSpPr/>
      </dsp:nvSpPr>
      <dsp:spPr>
        <a:xfrm>
          <a:off x="4215047" y="951722"/>
          <a:ext cx="1828395" cy="435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6490"/>
              </a:lnTo>
              <a:lnTo>
                <a:pt x="1828395" y="296490"/>
              </a:lnTo>
              <a:lnTo>
                <a:pt x="1828395" y="43507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D1B86B-2634-4D4E-85C1-A225832EF68A}">
      <dsp:nvSpPr>
        <dsp:cNvPr id="0" name=""/>
        <dsp:cNvSpPr/>
      </dsp:nvSpPr>
      <dsp:spPr>
        <a:xfrm>
          <a:off x="4169327" y="2336732"/>
          <a:ext cx="91440" cy="4350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35074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067B2A-818F-4D47-952A-F22EF374704F}">
      <dsp:nvSpPr>
        <dsp:cNvPr id="0" name=""/>
        <dsp:cNvSpPr/>
      </dsp:nvSpPr>
      <dsp:spPr>
        <a:xfrm>
          <a:off x="4169327" y="951722"/>
          <a:ext cx="91440" cy="4350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3507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1E9CD5-67E0-4A73-A1FB-01091949E38A}">
      <dsp:nvSpPr>
        <dsp:cNvPr id="0" name=""/>
        <dsp:cNvSpPr/>
      </dsp:nvSpPr>
      <dsp:spPr>
        <a:xfrm>
          <a:off x="2386651" y="951722"/>
          <a:ext cx="1828395" cy="435074"/>
        </a:xfrm>
        <a:custGeom>
          <a:avLst/>
          <a:gdLst/>
          <a:ahLst/>
          <a:cxnLst/>
          <a:rect l="0" t="0" r="0" b="0"/>
          <a:pathLst>
            <a:path>
              <a:moveTo>
                <a:pt x="1828395" y="0"/>
              </a:moveTo>
              <a:lnTo>
                <a:pt x="1828395" y="296490"/>
              </a:lnTo>
              <a:lnTo>
                <a:pt x="0" y="296490"/>
              </a:lnTo>
              <a:lnTo>
                <a:pt x="0" y="43507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65C000-DE51-44EF-80F9-3C226AAC41C0}">
      <dsp:nvSpPr>
        <dsp:cNvPr id="0" name=""/>
        <dsp:cNvSpPr/>
      </dsp:nvSpPr>
      <dsp:spPr>
        <a:xfrm>
          <a:off x="3467067" y="1788"/>
          <a:ext cx="1495959" cy="9499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31A08C-4584-48E8-8C3F-88E9CD617A85}">
      <dsp:nvSpPr>
        <dsp:cNvPr id="0" name=""/>
        <dsp:cNvSpPr/>
      </dsp:nvSpPr>
      <dsp:spPr>
        <a:xfrm>
          <a:off x="3633284" y="159695"/>
          <a:ext cx="1495959" cy="9499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Index</a:t>
          </a:r>
          <a:endParaRPr lang="ru-RU" sz="1800" kern="1200" dirty="0"/>
        </a:p>
      </dsp:txBody>
      <dsp:txXfrm>
        <a:off x="3661107" y="187518"/>
        <a:ext cx="1440313" cy="894288"/>
      </dsp:txXfrm>
    </dsp:sp>
    <dsp:sp modelId="{E97370A5-C65A-4080-A0B1-61CE22669844}">
      <dsp:nvSpPr>
        <dsp:cNvPr id="0" name=""/>
        <dsp:cNvSpPr/>
      </dsp:nvSpPr>
      <dsp:spPr>
        <a:xfrm>
          <a:off x="1638671" y="1386797"/>
          <a:ext cx="1495959" cy="9499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2F3E9-3DAC-44F5-AB1C-0235A0DFEE5B}">
      <dsp:nvSpPr>
        <dsp:cNvPr id="0" name=""/>
        <dsp:cNvSpPr/>
      </dsp:nvSpPr>
      <dsp:spPr>
        <a:xfrm>
          <a:off x="1804889" y="1544704"/>
          <a:ext cx="1495959" cy="9499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Name</a:t>
          </a:r>
          <a:endParaRPr lang="ru-RU" sz="1800" kern="1200" dirty="0"/>
        </a:p>
      </dsp:txBody>
      <dsp:txXfrm>
        <a:off x="1832712" y="1572527"/>
        <a:ext cx="1440313" cy="894288"/>
      </dsp:txXfrm>
    </dsp:sp>
    <dsp:sp modelId="{47B31BE3-C620-4D9E-9880-407BCC53F936}">
      <dsp:nvSpPr>
        <dsp:cNvPr id="0" name=""/>
        <dsp:cNvSpPr/>
      </dsp:nvSpPr>
      <dsp:spPr>
        <a:xfrm>
          <a:off x="3467067" y="1386797"/>
          <a:ext cx="1495959" cy="9499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5BA5A7-8B1D-4856-99D9-FEB6C866AEF2}">
      <dsp:nvSpPr>
        <dsp:cNvPr id="0" name=""/>
        <dsp:cNvSpPr/>
      </dsp:nvSpPr>
      <dsp:spPr>
        <a:xfrm>
          <a:off x="3633284" y="1544704"/>
          <a:ext cx="1495959" cy="9499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Column names</a:t>
          </a:r>
          <a:endParaRPr lang="ru-RU" sz="1800" kern="1200" dirty="0"/>
        </a:p>
      </dsp:txBody>
      <dsp:txXfrm>
        <a:off x="3661107" y="1572527"/>
        <a:ext cx="1440313" cy="894288"/>
      </dsp:txXfrm>
    </dsp:sp>
    <dsp:sp modelId="{8A813E68-0069-4DE2-82C0-8749DFBC4300}">
      <dsp:nvSpPr>
        <dsp:cNvPr id="0" name=""/>
        <dsp:cNvSpPr/>
      </dsp:nvSpPr>
      <dsp:spPr>
        <a:xfrm>
          <a:off x="3467067" y="2771807"/>
          <a:ext cx="1495959" cy="9499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79C295-D1D4-454E-B402-0590D9E3B662}">
      <dsp:nvSpPr>
        <dsp:cNvPr id="0" name=""/>
        <dsp:cNvSpPr/>
      </dsp:nvSpPr>
      <dsp:spPr>
        <a:xfrm>
          <a:off x="3633284" y="2929714"/>
          <a:ext cx="1495959" cy="9499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Column name</a:t>
          </a:r>
          <a:endParaRPr lang="ru-RU" sz="1800" kern="1200" dirty="0"/>
        </a:p>
      </dsp:txBody>
      <dsp:txXfrm>
        <a:off x="3661107" y="2957537"/>
        <a:ext cx="1440313" cy="894288"/>
      </dsp:txXfrm>
    </dsp:sp>
    <dsp:sp modelId="{4EEF0F02-614B-4427-BE1F-F8A5994981F3}">
      <dsp:nvSpPr>
        <dsp:cNvPr id="0" name=""/>
        <dsp:cNvSpPr/>
      </dsp:nvSpPr>
      <dsp:spPr>
        <a:xfrm>
          <a:off x="5295462" y="1386797"/>
          <a:ext cx="1495959" cy="9499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5C3469-5740-4210-A241-CFC21604B114}">
      <dsp:nvSpPr>
        <dsp:cNvPr id="0" name=""/>
        <dsp:cNvSpPr/>
      </dsp:nvSpPr>
      <dsp:spPr>
        <a:xfrm>
          <a:off x="5461680" y="1544704"/>
          <a:ext cx="1495959" cy="9499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Index type (PK, unique, index)</a:t>
          </a:r>
          <a:endParaRPr lang="ru-RU" sz="1800" kern="1200" dirty="0"/>
        </a:p>
      </dsp:txBody>
      <dsp:txXfrm>
        <a:off x="5489503" y="1572527"/>
        <a:ext cx="1440313" cy="89428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8F2763-2B9C-434A-A5BD-D2AF4D7C388D}">
      <dsp:nvSpPr>
        <dsp:cNvPr id="0" name=""/>
        <dsp:cNvSpPr/>
      </dsp:nvSpPr>
      <dsp:spPr>
        <a:xfrm>
          <a:off x="4232046" y="1154017"/>
          <a:ext cx="3636013" cy="3460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845"/>
              </a:lnTo>
              <a:lnTo>
                <a:pt x="3636013" y="235845"/>
              </a:lnTo>
              <a:lnTo>
                <a:pt x="3636013" y="34608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7BD31D-57DD-4F70-B933-1FF29D39F007}">
      <dsp:nvSpPr>
        <dsp:cNvPr id="0" name=""/>
        <dsp:cNvSpPr/>
      </dsp:nvSpPr>
      <dsp:spPr>
        <a:xfrm>
          <a:off x="4232046" y="1154017"/>
          <a:ext cx="2181607" cy="3460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845"/>
              </a:lnTo>
              <a:lnTo>
                <a:pt x="2181607" y="235845"/>
              </a:lnTo>
              <a:lnTo>
                <a:pt x="2181607" y="34608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AE8EF1-E3CE-4478-9433-99F168CD0D43}">
      <dsp:nvSpPr>
        <dsp:cNvPr id="0" name=""/>
        <dsp:cNvSpPr/>
      </dsp:nvSpPr>
      <dsp:spPr>
        <a:xfrm>
          <a:off x="4913529" y="2255729"/>
          <a:ext cx="91440" cy="3460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608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2C97B5-7621-46FF-896D-2C7A018AA71E}">
      <dsp:nvSpPr>
        <dsp:cNvPr id="0" name=""/>
        <dsp:cNvSpPr/>
      </dsp:nvSpPr>
      <dsp:spPr>
        <a:xfrm>
          <a:off x="4232046" y="1154017"/>
          <a:ext cx="727202" cy="3460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845"/>
              </a:lnTo>
              <a:lnTo>
                <a:pt x="727202" y="235845"/>
              </a:lnTo>
              <a:lnTo>
                <a:pt x="727202" y="34608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30EF99-11A5-4B96-9C08-49B36ACA4282}">
      <dsp:nvSpPr>
        <dsp:cNvPr id="0" name=""/>
        <dsp:cNvSpPr/>
      </dsp:nvSpPr>
      <dsp:spPr>
        <a:xfrm>
          <a:off x="3504844" y="1154017"/>
          <a:ext cx="727202" cy="346082"/>
        </a:xfrm>
        <a:custGeom>
          <a:avLst/>
          <a:gdLst/>
          <a:ahLst/>
          <a:cxnLst/>
          <a:rect l="0" t="0" r="0" b="0"/>
          <a:pathLst>
            <a:path>
              <a:moveTo>
                <a:pt x="727202" y="0"/>
              </a:moveTo>
              <a:lnTo>
                <a:pt x="727202" y="235845"/>
              </a:lnTo>
              <a:lnTo>
                <a:pt x="0" y="235845"/>
              </a:lnTo>
              <a:lnTo>
                <a:pt x="0" y="34608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A46649-071A-465A-A36C-39D245E8CC6E}">
      <dsp:nvSpPr>
        <dsp:cNvPr id="0" name=""/>
        <dsp:cNvSpPr/>
      </dsp:nvSpPr>
      <dsp:spPr>
        <a:xfrm>
          <a:off x="2050438" y="1154017"/>
          <a:ext cx="2181607" cy="346082"/>
        </a:xfrm>
        <a:custGeom>
          <a:avLst/>
          <a:gdLst/>
          <a:ahLst/>
          <a:cxnLst/>
          <a:rect l="0" t="0" r="0" b="0"/>
          <a:pathLst>
            <a:path>
              <a:moveTo>
                <a:pt x="2181607" y="0"/>
              </a:moveTo>
              <a:lnTo>
                <a:pt x="2181607" y="235845"/>
              </a:lnTo>
              <a:lnTo>
                <a:pt x="0" y="235845"/>
              </a:lnTo>
              <a:lnTo>
                <a:pt x="0" y="34608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291769-1454-4C3B-B3EE-9DDBA635BFBA}">
      <dsp:nvSpPr>
        <dsp:cNvPr id="0" name=""/>
        <dsp:cNvSpPr/>
      </dsp:nvSpPr>
      <dsp:spPr>
        <a:xfrm>
          <a:off x="596033" y="1154017"/>
          <a:ext cx="3636013" cy="346082"/>
        </a:xfrm>
        <a:custGeom>
          <a:avLst/>
          <a:gdLst/>
          <a:ahLst/>
          <a:cxnLst/>
          <a:rect l="0" t="0" r="0" b="0"/>
          <a:pathLst>
            <a:path>
              <a:moveTo>
                <a:pt x="3636013" y="0"/>
              </a:moveTo>
              <a:lnTo>
                <a:pt x="3636013" y="235845"/>
              </a:lnTo>
              <a:lnTo>
                <a:pt x="0" y="235845"/>
              </a:lnTo>
              <a:lnTo>
                <a:pt x="0" y="34608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E92E6A-EF9F-4EE7-BF5D-0956711CDDE6}">
      <dsp:nvSpPr>
        <dsp:cNvPr id="0" name=""/>
        <dsp:cNvSpPr/>
      </dsp:nvSpPr>
      <dsp:spPr>
        <a:xfrm>
          <a:off x="3637062" y="398387"/>
          <a:ext cx="1189967" cy="7556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48DD18-A6A9-4FBA-A4EE-0885B796C2B0}">
      <dsp:nvSpPr>
        <dsp:cNvPr id="0" name=""/>
        <dsp:cNvSpPr/>
      </dsp:nvSpPr>
      <dsp:spPr>
        <a:xfrm>
          <a:off x="3769281" y="523995"/>
          <a:ext cx="1189967" cy="7556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Foreign key</a:t>
          </a:r>
          <a:endParaRPr lang="ru-RU" sz="1400" kern="1200" dirty="0"/>
        </a:p>
      </dsp:txBody>
      <dsp:txXfrm>
        <a:off x="3791413" y="546127"/>
        <a:ext cx="1145703" cy="711365"/>
      </dsp:txXfrm>
    </dsp:sp>
    <dsp:sp modelId="{7C28B35B-322C-46DA-A5BB-3641C8D89DB6}">
      <dsp:nvSpPr>
        <dsp:cNvPr id="0" name=""/>
        <dsp:cNvSpPr/>
      </dsp:nvSpPr>
      <dsp:spPr>
        <a:xfrm>
          <a:off x="1049" y="1500099"/>
          <a:ext cx="1189967" cy="7556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8633B5-AEC6-4CB5-B716-693B5DFB8F25}">
      <dsp:nvSpPr>
        <dsp:cNvPr id="0" name=""/>
        <dsp:cNvSpPr/>
      </dsp:nvSpPr>
      <dsp:spPr>
        <a:xfrm>
          <a:off x="133268" y="1625707"/>
          <a:ext cx="1189967" cy="7556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Name</a:t>
          </a:r>
          <a:endParaRPr lang="ru-RU" sz="1400" kern="1200" dirty="0"/>
        </a:p>
      </dsp:txBody>
      <dsp:txXfrm>
        <a:off x="155400" y="1647839"/>
        <a:ext cx="1145703" cy="711365"/>
      </dsp:txXfrm>
    </dsp:sp>
    <dsp:sp modelId="{AC8E8A48-54B8-4749-A070-6271622F905D}">
      <dsp:nvSpPr>
        <dsp:cNvPr id="0" name=""/>
        <dsp:cNvSpPr/>
      </dsp:nvSpPr>
      <dsp:spPr>
        <a:xfrm>
          <a:off x="1455454" y="1500099"/>
          <a:ext cx="1189967" cy="7556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6F4295-8D87-48D0-A015-A93C405E49B2}">
      <dsp:nvSpPr>
        <dsp:cNvPr id="0" name=""/>
        <dsp:cNvSpPr/>
      </dsp:nvSpPr>
      <dsp:spPr>
        <a:xfrm>
          <a:off x="1587673" y="1625707"/>
          <a:ext cx="1189967" cy="7556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Target table name</a:t>
          </a:r>
          <a:endParaRPr lang="ru-RU" sz="1400" kern="1200" dirty="0"/>
        </a:p>
      </dsp:txBody>
      <dsp:txXfrm>
        <a:off x="1609805" y="1647839"/>
        <a:ext cx="1145703" cy="711365"/>
      </dsp:txXfrm>
    </dsp:sp>
    <dsp:sp modelId="{D632F1A0-AAA7-4922-B842-A6C20D32080B}">
      <dsp:nvSpPr>
        <dsp:cNvPr id="0" name=""/>
        <dsp:cNvSpPr/>
      </dsp:nvSpPr>
      <dsp:spPr>
        <a:xfrm>
          <a:off x="2909860" y="1500099"/>
          <a:ext cx="1189967" cy="7556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9DEFA1-3CB4-49F9-8B84-966CC1DF542A}">
      <dsp:nvSpPr>
        <dsp:cNvPr id="0" name=""/>
        <dsp:cNvSpPr/>
      </dsp:nvSpPr>
      <dsp:spPr>
        <a:xfrm>
          <a:off x="3042078" y="1625707"/>
          <a:ext cx="1189967" cy="7556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Relation (one-&gt;many, one-&gt;one)</a:t>
          </a:r>
          <a:endParaRPr lang="ru-RU" sz="1400" kern="1200" dirty="0"/>
        </a:p>
      </dsp:txBody>
      <dsp:txXfrm>
        <a:off x="3064210" y="1647839"/>
        <a:ext cx="1145703" cy="711365"/>
      </dsp:txXfrm>
    </dsp:sp>
    <dsp:sp modelId="{EECA0E10-C4E3-47C1-911C-FB3869432C57}">
      <dsp:nvSpPr>
        <dsp:cNvPr id="0" name=""/>
        <dsp:cNvSpPr/>
      </dsp:nvSpPr>
      <dsp:spPr>
        <a:xfrm>
          <a:off x="4364265" y="1500099"/>
          <a:ext cx="1189967" cy="7556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97B5F0-CCBE-4DAB-9E2F-FE3A7D6D9E1A}">
      <dsp:nvSpPr>
        <dsp:cNvPr id="0" name=""/>
        <dsp:cNvSpPr/>
      </dsp:nvSpPr>
      <dsp:spPr>
        <a:xfrm>
          <a:off x="4496483" y="1625707"/>
          <a:ext cx="1189967" cy="7556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Pairs</a:t>
          </a:r>
          <a:endParaRPr lang="ru-RU" sz="1400" kern="1200" dirty="0"/>
        </a:p>
      </dsp:txBody>
      <dsp:txXfrm>
        <a:off x="4518615" y="1647839"/>
        <a:ext cx="1145703" cy="711365"/>
      </dsp:txXfrm>
    </dsp:sp>
    <dsp:sp modelId="{DDB004A2-B7FC-4EAF-AAE8-1F4B6E50E950}">
      <dsp:nvSpPr>
        <dsp:cNvPr id="0" name=""/>
        <dsp:cNvSpPr/>
      </dsp:nvSpPr>
      <dsp:spPr>
        <a:xfrm>
          <a:off x="4364265" y="2601811"/>
          <a:ext cx="1189967" cy="7556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01C3B2-D2B1-4D2A-A932-50149666595A}">
      <dsp:nvSpPr>
        <dsp:cNvPr id="0" name=""/>
        <dsp:cNvSpPr/>
      </dsp:nvSpPr>
      <dsp:spPr>
        <a:xfrm>
          <a:off x="4496483" y="2727419"/>
          <a:ext cx="1189967" cy="7556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Pair</a:t>
          </a:r>
          <a:endParaRPr lang="ru-RU" sz="1400" kern="1200" dirty="0"/>
        </a:p>
      </dsp:txBody>
      <dsp:txXfrm>
        <a:off x="4518615" y="2749551"/>
        <a:ext cx="1145703" cy="711365"/>
      </dsp:txXfrm>
    </dsp:sp>
    <dsp:sp modelId="{67F91F0B-22D8-4345-8937-1DB8CD34429F}">
      <dsp:nvSpPr>
        <dsp:cNvPr id="0" name=""/>
        <dsp:cNvSpPr/>
      </dsp:nvSpPr>
      <dsp:spPr>
        <a:xfrm>
          <a:off x="5818670" y="1500099"/>
          <a:ext cx="1189967" cy="7556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1DD386-0D4E-4DF1-913D-6BE5FCBDE639}">
      <dsp:nvSpPr>
        <dsp:cNvPr id="0" name=""/>
        <dsp:cNvSpPr/>
      </dsp:nvSpPr>
      <dsp:spPr>
        <a:xfrm>
          <a:off x="5950889" y="1625707"/>
          <a:ext cx="1189967" cy="7556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Update action</a:t>
          </a:r>
          <a:endParaRPr lang="ru-RU" sz="1400" kern="1200" dirty="0"/>
        </a:p>
      </dsp:txBody>
      <dsp:txXfrm>
        <a:off x="5973021" y="1647839"/>
        <a:ext cx="1145703" cy="711365"/>
      </dsp:txXfrm>
    </dsp:sp>
    <dsp:sp modelId="{1C72289C-53D5-4F59-BEE0-3793F7356BF9}">
      <dsp:nvSpPr>
        <dsp:cNvPr id="0" name=""/>
        <dsp:cNvSpPr/>
      </dsp:nvSpPr>
      <dsp:spPr>
        <a:xfrm>
          <a:off x="7273075" y="1500099"/>
          <a:ext cx="1189967" cy="7556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C060C2-FE54-4CFB-AA87-CFF6F7BD653E}">
      <dsp:nvSpPr>
        <dsp:cNvPr id="0" name=""/>
        <dsp:cNvSpPr/>
      </dsp:nvSpPr>
      <dsp:spPr>
        <a:xfrm>
          <a:off x="7405294" y="1625707"/>
          <a:ext cx="1189967" cy="7556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Delete action</a:t>
          </a:r>
          <a:endParaRPr lang="ru-RU" sz="1400" kern="1200" dirty="0"/>
        </a:p>
      </dsp:txBody>
      <dsp:txXfrm>
        <a:off x="7427426" y="1647839"/>
        <a:ext cx="1145703" cy="71136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751BF0-3045-41F6-8242-0E3EA6C5F3EF}">
      <dsp:nvSpPr>
        <dsp:cNvPr id="0" name=""/>
        <dsp:cNvSpPr/>
      </dsp:nvSpPr>
      <dsp:spPr>
        <a:xfrm>
          <a:off x="4236873" y="2743363"/>
          <a:ext cx="1348210" cy="3208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8624"/>
              </a:lnTo>
              <a:lnTo>
                <a:pt x="1348210" y="218624"/>
              </a:lnTo>
              <a:lnTo>
                <a:pt x="1348210" y="32081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F29AB6-1F0A-4203-954C-D7E7B2584DF9}">
      <dsp:nvSpPr>
        <dsp:cNvPr id="0" name=""/>
        <dsp:cNvSpPr/>
      </dsp:nvSpPr>
      <dsp:spPr>
        <a:xfrm>
          <a:off x="4191153" y="2743363"/>
          <a:ext cx="91440" cy="3208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081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D43136-EA5A-41D9-9D08-7B9205879941}">
      <dsp:nvSpPr>
        <dsp:cNvPr id="0" name=""/>
        <dsp:cNvSpPr/>
      </dsp:nvSpPr>
      <dsp:spPr>
        <a:xfrm>
          <a:off x="2888663" y="2743363"/>
          <a:ext cx="1348210" cy="320812"/>
        </a:xfrm>
        <a:custGeom>
          <a:avLst/>
          <a:gdLst/>
          <a:ahLst/>
          <a:cxnLst/>
          <a:rect l="0" t="0" r="0" b="0"/>
          <a:pathLst>
            <a:path>
              <a:moveTo>
                <a:pt x="1348210" y="0"/>
              </a:moveTo>
              <a:lnTo>
                <a:pt x="1348210" y="218624"/>
              </a:lnTo>
              <a:lnTo>
                <a:pt x="0" y="218624"/>
              </a:lnTo>
              <a:lnTo>
                <a:pt x="0" y="32081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0FBE10-6C57-4B6C-B6EA-89B63161FC9B}">
      <dsp:nvSpPr>
        <dsp:cNvPr id="0" name=""/>
        <dsp:cNvSpPr/>
      </dsp:nvSpPr>
      <dsp:spPr>
        <a:xfrm>
          <a:off x="4191153" y="1722093"/>
          <a:ext cx="91440" cy="3208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081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C6FB6F-9BD1-456A-BC3B-DAD425697648}">
      <dsp:nvSpPr>
        <dsp:cNvPr id="0" name=""/>
        <dsp:cNvSpPr/>
      </dsp:nvSpPr>
      <dsp:spPr>
        <a:xfrm>
          <a:off x="3562768" y="700824"/>
          <a:ext cx="674105" cy="3208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8624"/>
              </a:lnTo>
              <a:lnTo>
                <a:pt x="674105" y="218624"/>
              </a:lnTo>
              <a:lnTo>
                <a:pt x="674105" y="32081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4FDC1C-113A-4445-92D2-0F5DE43785CB}">
      <dsp:nvSpPr>
        <dsp:cNvPr id="0" name=""/>
        <dsp:cNvSpPr/>
      </dsp:nvSpPr>
      <dsp:spPr>
        <a:xfrm>
          <a:off x="2888663" y="700824"/>
          <a:ext cx="674105" cy="320812"/>
        </a:xfrm>
        <a:custGeom>
          <a:avLst/>
          <a:gdLst/>
          <a:ahLst/>
          <a:cxnLst/>
          <a:rect l="0" t="0" r="0" b="0"/>
          <a:pathLst>
            <a:path>
              <a:moveTo>
                <a:pt x="674105" y="0"/>
              </a:moveTo>
              <a:lnTo>
                <a:pt x="674105" y="218624"/>
              </a:lnTo>
              <a:lnTo>
                <a:pt x="0" y="218624"/>
              </a:lnTo>
              <a:lnTo>
                <a:pt x="0" y="32081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D91AB8-1641-4798-8FEA-E0E2D5211E65}">
      <dsp:nvSpPr>
        <dsp:cNvPr id="0" name=""/>
        <dsp:cNvSpPr/>
      </dsp:nvSpPr>
      <dsp:spPr>
        <a:xfrm>
          <a:off x="3011227" y="367"/>
          <a:ext cx="1103081" cy="7004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B4AD70-770D-46A6-9D68-F6FC1EB7E0B4}">
      <dsp:nvSpPr>
        <dsp:cNvPr id="0" name=""/>
        <dsp:cNvSpPr/>
      </dsp:nvSpPr>
      <dsp:spPr>
        <a:xfrm>
          <a:off x="3133792" y="116803"/>
          <a:ext cx="1103081" cy="7004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View</a:t>
          </a:r>
          <a:endParaRPr lang="ru-RU" sz="1900" kern="1200" dirty="0"/>
        </a:p>
      </dsp:txBody>
      <dsp:txXfrm>
        <a:off x="3154308" y="137319"/>
        <a:ext cx="1062049" cy="659424"/>
      </dsp:txXfrm>
    </dsp:sp>
    <dsp:sp modelId="{8640809C-2BEC-45AD-B227-AA70646AE5B6}">
      <dsp:nvSpPr>
        <dsp:cNvPr id="0" name=""/>
        <dsp:cNvSpPr/>
      </dsp:nvSpPr>
      <dsp:spPr>
        <a:xfrm>
          <a:off x="2337122" y="1021637"/>
          <a:ext cx="1103081" cy="7004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6DBFDB-8CDB-45CC-933C-FE80B29AE61D}">
      <dsp:nvSpPr>
        <dsp:cNvPr id="0" name=""/>
        <dsp:cNvSpPr/>
      </dsp:nvSpPr>
      <dsp:spPr>
        <a:xfrm>
          <a:off x="2459686" y="1138073"/>
          <a:ext cx="1103081" cy="7004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Name</a:t>
          </a:r>
          <a:endParaRPr lang="ru-RU" sz="1900" kern="1200" dirty="0"/>
        </a:p>
      </dsp:txBody>
      <dsp:txXfrm>
        <a:off x="2480202" y="1158589"/>
        <a:ext cx="1062049" cy="659424"/>
      </dsp:txXfrm>
    </dsp:sp>
    <dsp:sp modelId="{D2BF4B29-BE62-4052-BF4B-07F83537E16C}">
      <dsp:nvSpPr>
        <dsp:cNvPr id="0" name=""/>
        <dsp:cNvSpPr/>
      </dsp:nvSpPr>
      <dsp:spPr>
        <a:xfrm>
          <a:off x="3685332" y="1021637"/>
          <a:ext cx="1103081" cy="7004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B5CE25-4AE8-4671-96A2-C84089F900F2}">
      <dsp:nvSpPr>
        <dsp:cNvPr id="0" name=""/>
        <dsp:cNvSpPr/>
      </dsp:nvSpPr>
      <dsp:spPr>
        <a:xfrm>
          <a:off x="3807897" y="1138073"/>
          <a:ext cx="1103081" cy="7004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Columns</a:t>
          </a:r>
          <a:endParaRPr lang="ru-RU" sz="1900" kern="1200" dirty="0"/>
        </a:p>
      </dsp:txBody>
      <dsp:txXfrm>
        <a:off x="3828413" y="1158589"/>
        <a:ext cx="1062049" cy="659424"/>
      </dsp:txXfrm>
    </dsp:sp>
    <dsp:sp modelId="{075F10C2-B94D-4CB1-BF11-34E0592A61E8}">
      <dsp:nvSpPr>
        <dsp:cNvPr id="0" name=""/>
        <dsp:cNvSpPr/>
      </dsp:nvSpPr>
      <dsp:spPr>
        <a:xfrm>
          <a:off x="3685332" y="2042906"/>
          <a:ext cx="1103081" cy="7004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38BF28-87F3-4895-8599-D2CFB9C57626}">
      <dsp:nvSpPr>
        <dsp:cNvPr id="0" name=""/>
        <dsp:cNvSpPr/>
      </dsp:nvSpPr>
      <dsp:spPr>
        <a:xfrm>
          <a:off x="3807897" y="2159343"/>
          <a:ext cx="1103081" cy="7004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Column</a:t>
          </a:r>
          <a:endParaRPr lang="ru-RU" sz="1900" kern="1200" dirty="0"/>
        </a:p>
      </dsp:txBody>
      <dsp:txXfrm>
        <a:off x="3828413" y="2179859"/>
        <a:ext cx="1062049" cy="659424"/>
      </dsp:txXfrm>
    </dsp:sp>
    <dsp:sp modelId="{FB0C1114-6AF8-479F-A26A-33117D233D7F}">
      <dsp:nvSpPr>
        <dsp:cNvPr id="0" name=""/>
        <dsp:cNvSpPr/>
      </dsp:nvSpPr>
      <dsp:spPr>
        <a:xfrm>
          <a:off x="2337122" y="3064176"/>
          <a:ext cx="1103081" cy="7004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84264D-A7A3-4FE2-A570-667607D3DA75}">
      <dsp:nvSpPr>
        <dsp:cNvPr id="0" name=""/>
        <dsp:cNvSpPr/>
      </dsp:nvSpPr>
      <dsp:spPr>
        <a:xfrm>
          <a:off x="2459686" y="3180612"/>
          <a:ext cx="1103081" cy="7004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Table name</a:t>
          </a:r>
          <a:endParaRPr lang="ru-RU" sz="1900" kern="1200" dirty="0"/>
        </a:p>
      </dsp:txBody>
      <dsp:txXfrm>
        <a:off x="2480202" y="3201128"/>
        <a:ext cx="1062049" cy="659424"/>
      </dsp:txXfrm>
    </dsp:sp>
    <dsp:sp modelId="{14D614AF-C256-40CE-AEA2-B8C8051BFC6B}">
      <dsp:nvSpPr>
        <dsp:cNvPr id="0" name=""/>
        <dsp:cNvSpPr/>
      </dsp:nvSpPr>
      <dsp:spPr>
        <a:xfrm>
          <a:off x="3685332" y="3064176"/>
          <a:ext cx="1103081" cy="7004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20C542-EEE9-47C6-B8C5-C4D2105A7227}">
      <dsp:nvSpPr>
        <dsp:cNvPr id="0" name=""/>
        <dsp:cNvSpPr/>
      </dsp:nvSpPr>
      <dsp:spPr>
        <a:xfrm>
          <a:off x="3807897" y="3180612"/>
          <a:ext cx="1103081" cy="7004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Column name</a:t>
          </a:r>
          <a:endParaRPr lang="ru-RU" sz="1900" kern="1200" dirty="0"/>
        </a:p>
      </dsp:txBody>
      <dsp:txXfrm>
        <a:off x="3828413" y="3201128"/>
        <a:ext cx="1062049" cy="659424"/>
      </dsp:txXfrm>
    </dsp:sp>
    <dsp:sp modelId="{4A6C3116-9FEF-471E-BF24-744A4C74CE5A}">
      <dsp:nvSpPr>
        <dsp:cNvPr id="0" name=""/>
        <dsp:cNvSpPr/>
      </dsp:nvSpPr>
      <dsp:spPr>
        <a:xfrm>
          <a:off x="5033543" y="3064176"/>
          <a:ext cx="1103081" cy="7004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44A901-E62E-4308-B40C-B77784E58F36}">
      <dsp:nvSpPr>
        <dsp:cNvPr id="0" name=""/>
        <dsp:cNvSpPr/>
      </dsp:nvSpPr>
      <dsp:spPr>
        <a:xfrm>
          <a:off x="5156108" y="3180612"/>
          <a:ext cx="1103081" cy="7004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Alias</a:t>
          </a:r>
          <a:endParaRPr lang="ru-RU" sz="1900" kern="1200" dirty="0"/>
        </a:p>
      </dsp:txBody>
      <dsp:txXfrm>
        <a:off x="5176624" y="3201128"/>
        <a:ext cx="1062049" cy="6594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0D7E6-7093-477B-BE5A-1C707B17899D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D5F72-C93C-47FA-9171-AE914283D3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9844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0D7E6-7093-477B-BE5A-1C707B17899D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D5F72-C93C-47FA-9171-AE914283D3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8432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0D7E6-7093-477B-BE5A-1C707B17899D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D5F72-C93C-47FA-9171-AE914283D32B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6526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0D7E6-7093-477B-BE5A-1C707B17899D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D5F72-C93C-47FA-9171-AE914283D3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09734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0D7E6-7093-477B-BE5A-1C707B17899D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D5F72-C93C-47FA-9171-AE914283D32B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48306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0D7E6-7093-477B-BE5A-1C707B17899D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D5F72-C93C-47FA-9171-AE914283D3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26339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0D7E6-7093-477B-BE5A-1C707B17899D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D5F72-C93C-47FA-9171-AE914283D3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48097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0D7E6-7093-477B-BE5A-1C707B17899D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D5F72-C93C-47FA-9171-AE914283D3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2114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0D7E6-7093-477B-BE5A-1C707B17899D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D5F72-C93C-47FA-9171-AE914283D3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0014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0D7E6-7093-477B-BE5A-1C707B17899D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D5F72-C93C-47FA-9171-AE914283D3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7181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0D7E6-7093-477B-BE5A-1C707B17899D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D5F72-C93C-47FA-9171-AE914283D3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357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0D7E6-7093-477B-BE5A-1C707B17899D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D5F72-C93C-47FA-9171-AE914283D3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9914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0D7E6-7093-477B-BE5A-1C707B17899D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D5F72-C93C-47FA-9171-AE914283D3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766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0D7E6-7093-477B-BE5A-1C707B17899D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D5F72-C93C-47FA-9171-AE914283D3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23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0D7E6-7093-477B-BE5A-1C707B17899D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D5F72-C93C-47FA-9171-AE914283D3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4611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0D7E6-7093-477B-BE5A-1C707B17899D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D5F72-C93C-47FA-9171-AE914283D3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836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0D7E6-7093-477B-BE5A-1C707B17899D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1ED5F72-C93C-47FA-9171-AE914283D3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3435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8987BB-7D9F-4913-A070-6B30C807A1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Реляционная модель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3FB270A-2144-4ACF-9CBC-0FB1AE84A1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Модельные классы</a:t>
            </a:r>
          </a:p>
        </p:txBody>
      </p:sp>
    </p:spTree>
    <p:extLst>
      <p:ext uri="{BB962C8B-B14F-4D97-AF65-F5344CB8AC3E}">
        <p14:creationId xmlns:p14="http://schemas.microsoft.com/office/powerpoint/2010/main" val="2036009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DE5A79-733D-4C66-91DC-80126BA70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данных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772AE313-22E7-44B8-A292-CB7DEC54DD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406700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5284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8E1AA8-9A78-4A81-AFD1-DAD936CBA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Таблица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3151EE70-5596-404E-8099-1B3894F9F5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720951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229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741DE4-219D-4507-9C9F-DA31AB23D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Колонка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56E53535-6728-45AE-8C81-44C6065735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97574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4721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9A378D-7F06-4D99-819A-F1C878E6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Индекс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5F2351ED-9C2A-4D46-B10F-CB5216F0A1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6824098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1823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D9E668-EA3B-4B56-894A-BD43717DF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Внешний ключ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169100F6-8E32-4907-A2AF-2FE59353CC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6847342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0182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D51274-9FE6-47FA-8A4B-E47CEE89D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F57D1BB7-CC1F-4B30-92B9-46F0F3DE71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4497018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7321577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143</TotalTime>
  <Words>83</Words>
  <Application>Microsoft Office PowerPoint</Application>
  <PresentationFormat>Широкоэкранный</PresentationFormat>
  <Paragraphs>48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Аспект</vt:lpstr>
      <vt:lpstr>Реляционная модель</vt:lpstr>
      <vt:lpstr>Модель данных</vt:lpstr>
      <vt:lpstr>Таблица</vt:lpstr>
      <vt:lpstr>Колонка</vt:lpstr>
      <vt:lpstr>Индекс</vt:lpstr>
      <vt:lpstr>Внешний ключ</vt:lpstr>
      <vt:lpstr>Вид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Реляционная модель</dc:title>
  <dc:creator>Роман Табунников</dc:creator>
  <cp:lastModifiedBy>Роман Табунников</cp:lastModifiedBy>
  <cp:revision>1</cp:revision>
  <dcterms:created xsi:type="dcterms:W3CDTF">2018-10-06T07:45:53Z</dcterms:created>
  <dcterms:modified xsi:type="dcterms:W3CDTF">2018-10-07T08:54:19Z</dcterms:modified>
</cp:coreProperties>
</file>