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3" r:id="rId3"/>
    <p:sldId id="325" r:id="rId4"/>
    <p:sldId id="334" r:id="rId5"/>
    <p:sldId id="327" r:id="rId6"/>
    <p:sldId id="341" r:id="rId7"/>
    <p:sldId id="329" r:id="rId8"/>
    <p:sldId id="336" r:id="rId9"/>
    <p:sldId id="345" r:id="rId10"/>
    <p:sldId id="330" r:id="rId11"/>
    <p:sldId id="331" r:id="rId12"/>
    <p:sldId id="338" r:id="rId13"/>
    <p:sldId id="335" r:id="rId14"/>
    <p:sldId id="332" r:id="rId15"/>
    <p:sldId id="333" r:id="rId16"/>
    <p:sldId id="339" r:id="rId17"/>
    <p:sldId id="340" r:id="rId18"/>
    <p:sldId id="344" r:id="rId19"/>
    <p:sldId id="337" r:id="rId20"/>
    <p:sldId id="326" r:id="rId21"/>
    <p:sldId id="342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EEB35-FE33-6225-8C16-2F2CF10BAF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830B2C-5572-8FFA-DA69-4A767B9CB2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55791-6B56-34DC-0EBC-5C3D4C7E3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A91391-E48E-B1D8-338C-D7EBB0661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6764A-BAAA-639B-79FB-C1A2C6249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84481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09211-CA4F-1057-9074-83D02FAFC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9FA6F6-1330-E780-F922-CF420E22F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EA28A-1B34-1FC6-0F67-8499322C3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D6162-2BFA-1813-E347-85689E582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DC0E5-FC5A-6B50-5F47-D9E3834A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9197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A2A6-1D68-08B5-3EA5-E4268ECECA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A17C1A-220F-A8BC-53B3-FC4C23377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E5477-2C46-7720-F1F0-907D289FA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F7FFE-2E87-754A-B954-A8A30F611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7F758-4E5C-4021-1325-0BA1F1C6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36583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10929-6B7D-D3C5-2A49-8E7E8AC0D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C5BA0-6B0A-A514-70D2-EC872B2BC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47337-B5F0-C4C7-5C20-53F8B35C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27CB8-12E3-D71D-FAF7-43E452015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192A3-3F0E-5C44-867B-151BB0A91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680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91428-46C3-83CB-2BFA-31C8AADE6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8D65D5-5F69-3CE3-4DCD-076909C9C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85B6F-62B1-3FEB-8D0E-2E31B871C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56956-F44A-B25F-E189-707609FDE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776DB8-9F20-2759-3DB7-CCD708E97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51611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72EA5-C553-A448-59D3-00001B2F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D593F-6B25-9C8C-51E2-388CAEF643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46FA-4A35-C35F-6A37-0D282578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015DF-259C-C583-C3C3-27BB25B5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6150A-84DA-B689-71A5-FEBDB24B7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5751A-EB0D-3CBB-1FCD-C95B44F4C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636584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5ECA-943D-B7D4-43AC-C8830A4C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E6920-E42E-8A36-3EA5-4202916DC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82FE6-1517-F359-F165-0BE3292F8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F2187-D8B2-E473-3590-FF226328D2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262A79-220D-C9ED-E367-EF0AFC362E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E91A7E-F7C5-1FDE-CD0B-01F6032E9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121117-456B-3ABA-550D-FF8853E9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EDE848-2565-27A3-248C-0F5599E0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133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CD460-AF24-A0AB-5FB7-2971F397B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E03DF-8B03-0D9D-CCC0-D2E560370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EEE42E-5FC4-5EB4-059F-9D3238985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09F4FD-AF0E-E3E3-6B76-3C626E8DE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76742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3274BB-69B8-BCEF-8314-301248B7E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577DA3-502F-FF2C-F4A5-C1B69472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000E9-2414-68D0-BE85-3FD8E7C23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7133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857BB-BA77-C61A-A5AB-AAAF10479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06CF5-24F7-D1FA-83AE-78B1E355C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E4A80-E0F6-0642-F00E-057644D0D1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139DA-2C64-B003-1346-0EBB1556E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5C9397-CE6B-5E6C-B60B-7D6E775F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60F9D7-1509-47C9-4696-264ACBC1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46387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B902C-20CE-A20E-1D51-607640045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8C4F1F-60FE-E57A-FF3C-6ED4B71CF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3B9588-5B83-45F5-9D06-651CB6DA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04F35-3FF4-517F-7CD2-BF025B77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C5140-6E16-C121-6AC3-04B28797B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57FA2-96A8-5DCC-817A-3D893A71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35259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34528F-272C-51ED-3F43-E66E417B0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1307C-A514-CCCA-4CA9-E6CB87EA9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5B7E5-797F-2278-A2AC-535BECE137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A1673-0792-428E-826B-C670B6987B4D}" type="datetimeFigureOut">
              <a:rPr lang="en-US" smtClean="0"/>
              <a:t>6/21/2023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99065-A8C2-B291-08AF-D91326640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C7BFA-69D2-CFA5-FED1-17265204F6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5075F-F964-486D-9456-3D54410C9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7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hyperlink" Target="https://clipground.com/ice-breaker-clipart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ikudeck.com/ice-breaker-education-presentation-xsRoHUvfGz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ebxgprmfy.blogspot.com/2021/08/free-printable-happy-emoji-faces-emoji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D43BAF-97C2-6713-1F97-4CAE8CB48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224" y="4321104"/>
            <a:ext cx="10838327" cy="1400400"/>
          </a:xfrm>
        </p:spPr>
        <p:txBody>
          <a:bodyPr wrap="square" anchor="b">
            <a:normAutofit fontScale="90000"/>
          </a:bodyPr>
          <a:lstStyle/>
          <a:p>
            <a:pPr algn="l"/>
            <a:r>
              <a:rPr lang="en-US" sz="5600" b="1" dirty="0">
                <a:solidFill>
                  <a:schemeClr val="bg1"/>
                </a:solidFill>
              </a:rPr>
              <a:t>“Agile </a:t>
            </a:r>
            <a:r>
              <a:rPr lang="en-US" b="1" dirty="0">
                <a:solidFill>
                  <a:schemeClr val="bg1"/>
                </a:solidFill>
              </a:rPr>
              <a:t>Emoji Delights” – The Ice Breaker</a:t>
            </a:r>
            <a:endParaRPr lang="en-US" sz="56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yellow background with words and a light bulb">
            <a:extLst>
              <a:ext uri="{FF2B5EF4-FFF2-40B4-BE49-F238E27FC236}">
                <a16:creationId xmlns:a16="http://schemas.microsoft.com/office/drawing/2014/main" id="{0A620211-B17C-3117-654C-41E9EAB8F1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37" r="1" b="11774"/>
          <a:stretch/>
        </p:blipFill>
        <p:spPr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</p:spPr>
      </p:pic>
      <p:pic>
        <p:nvPicPr>
          <p:cNvPr id="6" name="Picture 5" descr="A picture containing drawing, cartoon, illustration, sketch&#10;&#10;Description automatically generated">
            <a:extLst>
              <a:ext uri="{FF2B5EF4-FFF2-40B4-BE49-F238E27FC236}">
                <a16:creationId xmlns:a16="http://schemas.microsoft.com/office/drawing/2014/main" id="{A588B05B-C0E4-4376-BA8E-CF1DDA57366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r="-5" b="13216"/>
          <a:stretch/>
        </p:blipFill>
        <p:spPr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5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3209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FD1189F-9598-4281-8056-2845388D4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3068" cy="2997599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83E04E1-D74F-4ED6-972C-035F4FEC4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59419" y="3564607"/>
            <a:ext cx="3432581" cy="3293393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1A97D9-C694-4307-818B-0C5BBF413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21053" y="819446"/>
            <a:ext cx="6964685" cy="5402463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13658" y="727769"/>
            <a:ext cx="6964685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6765" y="1495956"/>
            <a:ext cx="6418471" cy="26920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🤔👥🗒️: 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27769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5" name="Graphic 212">
            <a:extLst>
              <a:ext uri="{FF2B5EF4-FFF2-40B4-BE49-F238E27FC236}">
                <a16:creationId xmlns:a16="http://schemas.microsoft.com/office/drawing/2014/main" id="{5EC6B544-8C84-47A6-885D-A4F09EF5C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5326" y="343675"/>
            <a:ext cx="768186" cy="768186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67504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32C95C5C-6FBD-47FF-9CA6-066193539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7140" y="5100276"/>
            <a:ext cx="515928" cy="51592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63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5746397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📊🤝📝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47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1" name="Oval 50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55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0582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💪😨🦁</a:t>
            </a: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 </a:t>
            </a: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4613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0"/>
              </a:spcAft>
            </a:pP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✅📝👥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4096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20676"/>
            <a:ext cx="7021513" cy="2308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7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📊📝👥</a:t>
            </a:r>
            <a:br>
              <a:rPr lang="en-US" sz="72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7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71788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61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📋🗓️👥</a:t>
            </a:r>
            <a:br>
              <a:rPr lang="en-US" sz="61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61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61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0588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7FAE6E8-1D9E-4905-AAFE-978D33182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17" y="1354819"/>
            <a:ext cx="10361531" cy="267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>
              <a:spcAft>
                <a:spcPts val="0"/>
              </a:spcAft>
            </a:pPr>
            <a:r>
              <a:rPr lang="en-US"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🔎👀🎯</a:t>
            </a:r>
            <a:br>
              <a:rPr lang="en-US"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45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45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F9D1CBF-A219-4C01-85A0-9DF6151EE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9015" y="0"/>
            <a:ext cx="712985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9FC63AB-02B8-4DDD-8778-397188A37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C0AB7ED-D983-4149-A166-B31B71163F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3632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0"/>
              </a:spcAft>
            </a:pP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🌟🤝💬 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9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5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096454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61DCB-1A0A-4FD5-5137-8A86B9723BFC}"/>
              </a:ext>
            </a:extLst>
          </p:cNvPr>
          <p:cNvSpPr txBox="1"/>
          <p:nvPr/>
        </p:nvSpPr>
        <p:spPr>
          <a:xfrm>
            <a:off x="2381534" y="1344304"/>
            <a:ext cx="7451678" cy="2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🕺🗣️💬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7905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🔒💪👥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2596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080681"/>
            <a:ext cx="12192000" cy="277731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nature, water, outdoor, snow&#10;&#10;Description automatically generated">
            <a:extLst>
              <a:ext uri="{FF2B5EF4-FFF2-40B4-BE49-F238E27FC236}">
                <a16:creationId xmlns:a16="http://schemas.microsoft.com/office/drawing/2014/main" id="{BAA56761-F123-24AA-7680-969701EB152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1281" b="13719"/>
          <a:stretch/>
        </p:blipFill>
        <p:spPr>
          <a:xfrm>
            <a:off x="1" y="1"/>
            <a:ext cx="12191999" cy="68580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92E16D-8BE0-1205-2977-1900F84C8D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818" y="5234320"/>
            <a:ext cx="6931319" cy="752217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What are Ice-breakers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7DE867-0A08-2C53-4D05-D7D20A41A8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819" y="6059086"/>
            <a:ext cx="6931319" cy="349725"/>
          </a:xfrm>
        </p:spPr>
        <p:txBody>
          <a:bodyPr anchor="t">
            <a:normAutofit/>
          </a:bodyPr>
          <a:lstStyle/>
          <a:p>
            <a:pPr algn="l"/>
            <a:r>
              <a:rPr lang="en-US" sz="1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&amp; Where do we need it</a:t>
            </a:r>
          </a:p>
        </p:txBody>
      </p:sp>
    </p:spTree>
    <p:extLst>
      <p:ext uri="{BB962C8B-B14F-4D97-AF65-F5344CB8AC3E}">
        <p14:creationId xmlns:p14="http://schemas.microsoft.com/office/powerpoint/2010/main" val="296254845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6">
            <a:extLst>
              <a:ext uri="{FF2B5EF4-FFF2-40B4-BE49-F238E27FC236}">
                <a16:creationId xmlns:a16="http://schemas.microsoft.com/office/drawing/2014/main" id="{879EECFE-814E-4B68-96A7-86A795BD22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8">
            <a:extLst>
              <a:ext uri="{FF2B5EF4-FFF2-40B4-BE49-F238E27FC236}">
                <a16:creationId xmlns:a16="http://schemas.microsoft.com/office/drawing/2014/main" id="{06F847C8-7801-44D8-8CCA-CDBA7AD91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ight Triangle 10">
            <a:extLst>
              <a:ext uri="{FF2B5EF4-FFF2-40B4-BE49-F238E27FC236}">
                <a16:creationId xmlns:a16="http://schemas.microsoft.com/office/drawing/2014/main" id="{AF180F00-B4B2-4196-BB1C-ECD21B03F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600F8C-C8F3-420C-9D3B-E1FBE7BAE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0024" y="847725"/>
            <a:ext cx="5628897" cy="4710967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marL="0" marR="0">
              <a:spcAft>
                <a:spcPts val="0"/>
              </a:spcAft>
            </a:pPr>
            <a:br>
              <a:rPr lang="en-US" sz="2400" dirty="0"/>
            </a:br>
            <a:r>
              <a:rPr lang="en-US" sz="2400" dirty="0"/>
              <a:t>Increment 🆕🔨👥:</a:t>
            </a:r>
            <a:br>
              <a:rPr lang="en-US" sz="2400" dirty="0"/>
            </a:br>
            <a:r>
              <a:rPr lang="en-US" sz="2400" dirty="0"/>
              <a:t>Sprint Planning 🏃‍♂️🗓️📝</a:t>
            </a:r>
            <a:br>
              <a:rPr lang="en-US" sz="2400" dirty="0"/>
            </a:br>
            <a:r>
              <a:rPr lang="en-US" sz="2400" dirty="0"/>
              <a:t>Respect 🙏🤝💕</a:t>
            </a:r>
            <a:br>
              <a:rPr lang="en-US" sz="2400" dirty="0"/>
            </a:br>
            <a:r>
              <a:rPr lang="en-US" sz="2400" dirty="0"/>
              <a:t>Sprint Review 🎉🔎👀</a:t>
            </a:r>
            <a:br>
              <a:rPr lang="en-US" sz="2400" dirty="0"/>
            </a:br>
            <a:r>
              <a:rPr lang="en-US" sz="2400" dirty="0"/>
              <a:t>Burn-Down Chart 📉🔥📊:</a:t>
            </a:r>
            <a:br>
              <a:rPr lang="en-US" sz="2400" dirty="0"/>
            </a:br>
            <a:r>
              <a:rPr lang="en-US" sz="2400" dirty="0"/>
              <a:t>Openness 🌟🤝💬:</a:t>
            </a:r>
            <a:br>
              <a:rPr lang="en-US" sz="2400" dirty="0"/>
            </a:br>
            <a:r>
              <a:rPr lang="en-US" sz="2400" dirty="0"/>
              <a:t>Sprint Retrospective 🤔👥🗒️: </a:t>
            </a:r>
            <a:br>
              <a:rPr lang="en-US" sz="2400" dirty="0"/>
            </a:br>
            <a:r>
              <a:rPr lang="en-US" sz="2400" dirty="0"/>
              <a:t>Backlog Refinement 📊🤝📝</a:t>
            </a:r>
            <a:br>
              <a:rPr lang="en-US" sz="2400" dirty="0"/>
            </a:br>
            <a:r>
              <a:rPr lang="en-US" sz="2400" dirty="0"/>
              <a:t>Product Backlog 📊📝👥</a:t>
            </a:r>
            <a:br>
              <a:rPr lang="en-US" sz="2400" dirty="0"/>
            </a:br>
            <a:r>
              <a:rPr lang="en-US" sz="2400" dirty="0"/>
              <a:t>Courage 💪😨🦁:</a:t>
            </a:r>
            <a:br>
              <a:rPr lang="en-US" sz="2400" dirty="0"/>
            </a:br>
            <a:r>
              <a:rPr lang="en-US" sz="2400" dirty="0"/>
              <a:t>Definition of Done ✅📝👥</a:t>
            </a:r>
            <a:br>
              <a:rPr lang="en-US" sz="2400" dirty="0"/>
            </a:br>
            <a:r>
              <a:rPr lang="en-US" sz="2400" dirty="0"/>
              <a:t>Sprint Backlog 📋🗓️👥</a:t>
            </a:r>
            <a:br>
              <a:rPr lang="en-US" sz="2400" dirty="0"/>
            </a:br>
            <a:r>
              <a:rPr lang="en-US" sz="2400" dirty="0"/>
              <a:t>Focus 🔎👀🎯: </a:t>
            </a:r>
            <a:br>
              <a:rPr lang="en-US" sz="2400" dirty="0"/>
            </a:br>
            <a:r>
              <a:rPr lang="en-US" sz="2400" dirty="0"/>
              <a:t>Daily Scrum Call  🕺🗣️💬</a:t>
            </a:r>
            <a:br>
              <a:rPr lang="en-US" sz="2400" dirty="0"/>
            </a:br>
            <a:r>
              <a:rPr lang="en-US" sz="2400" dirty="0"/>
              <a:t>Commitment 🔒💪👥</a:t>
            </a:r>
            <a:br>
              <a:rPr lang="en-US" sz="2400" dirty="0"/>
            </a:br>
            <a:endParaRPr lang="en-US" sz="2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AA55BF2-380C-4942-8AB1-55A6A52A3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303119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Right Double Quote">
            <a:extLst>
              <a:ext uri="{FF2B5EF4-FFF2-40B4-BE49-F238E27FC236}">
                <a16:creationId xmlns:a16="http://schemas.microsoft.com/office/drawing/2014/main" id="{04A70103-1F40-B9B8-B7E7-700313673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1239" y="1525536"/>
            <a:ext cx="3775459" cy="377545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9A1D9BC-1455-4308-9ABD-A3F8EDB67A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6068" y="320442"/>
            <a:ext cx="6572492" cy="6212748"/>
          </a:xfrm>
          <a:custGeom>
            <a:avLst/>
            <a:gdLst>
              <a:gd name="connsiteX0" fmla="*/ 0 w 6572492"/>
              <a:gd name="connsiteY0" fmla="*/ 0 h 6212748"/>
              <a:gd name="connsiteX1" fmla="*/ 2248593 w 6572492"/>
              <a:gd name="connsiteY1" fmla="*/ 0 h 6212748"/>
              <a:gd name="connsiteX2" fmla="*/ 2694770 w 6572492"/>
              <a:gd name="connsiteY2" fmla="*/ 0 h 6212748"/>
              <a:gd name="connsiteX3" fmla="*/ 2991094 w 6572492"/>
              <a:gd name="connsiteY3" fmla="*/ 0 h 6212748"/>
              <a:gd name="connsiteX4" fmla="*/ 6572492 w 6572492"/>
              <a:gd name="connsiteY4" fmla="*/ 0 h 6212748"/>
              <a:gd name="connsiteX5" fmla="*/ 6572492 w 6572492"/>
              <a:gd name="connsiteY5" fmla="*/ 2864954 h 6212748"/>
              <a:gd name="connsiteX6" fmla="*/ 3129047 w 6572492"/>
              <a:gd name="connsiteY6" fmla="*/ 6212748 h 6212748"/>
              <a:gd name="connsiteX7" fmla="*/ 2694770 w 6572492"/>
              <a:gd name="connsiteY7" fmla="*/ 6212748 h 6212748"/>
              <a:gd name="connsiteX8" fmla="*/ 2248593 w 6572492"/>
              <a:gd name="connsiteY8" fmla="*/ 6212748 h 6212748"/>
              <a:gd name="connsiteX9" fmla="*/ 0 w 6572492"/>
              <a:gd name="connsiteY9" fmla="*/ 6212748 h 621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572492" h="6212748">
                <a:moveTo>
                  <a:pt x="0" y="0"/>
                </a:moveTo>
                <a:lnTo>
                  <a:pt x="2248593" y="0"/>
                </a:lnTo>
                <a:lnTo>
                  <a:pt x="2694770" y="0"/>
                </a:lnTo>
                <a:lnTo>
                  <a:pt x="2991094" y="0"/>
                </a:lnTo>
                <a:lnTo>
                  <a:pt x="6572492" y="0"/>
                </a:lnTo>
                <a:lnTo>
                  <a:pt x="6572492" y="2864954"/>
                </a:lnTo>
                <a:lnTo>
                  <a:pt x="3129047" y="6212748"/>
                </a:lnTo>
                <a:lnTo>
                  <a:pt x="2694770" y="6212748"/>
                </a:lnTo>
                <a:lnTo>
                  <a:pt x="2248593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62647B-1222-407C-8740-5A497612B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98EBD3-D88B-C8BE-9BDE-AEF01CC31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5961" y="962526"/>
            <a:ext cx="5384800" cy="321068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5989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5964CBE2-084A-47DF-A704-CF5F6217B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9ADBE2-07BE-CCEA-8584-805A263B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024" y="1001514"/>
            <a:ext cx="4826795" cy="120557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Rules</a:t>
            </a:r>
            <a:endParaRPr lang="en-US" sz="7200" dirty="0">
              <a:solidFill>
                <a:schemeClr val="bg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BC48A-0DC1-35A5-3DCD-7874734AC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843" y="2504049"/>
            <a:ext cx="5074465" cy="335243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Each person/Team on the call gets a chance to guess an emoji appearing the Screen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If First Team Not able to Guess, it will pass on to Next Team/person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These emoji are related to Agile/Scrum. Please put your Scrum Caps On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A yellow smiley face with glasses&#10;&#10;Description automatically generated with low confidence">
            <a:extLst>
              <a:ext uri="{FF2B5EF4-FFF2-40B4-BE49-F238E27FC236}">
                <a16:creationId xmlns:a16="http://schemas.microsoft.com/office/drawing/2014/main" id="{685E3102-704D-C9D2-2900-13CB360145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497" r="-3" b="9019"/>
          <a:stretch/>
        </p:blipFill>
        <p:spPr>
          <a:xfrm>
            <a:off x="6096000" y="841375"/>
            <a:ext cx="5260975" cy="4707593"/>
          </a:xfrm>
          <a:custGeom>
            <a:avLst/>
            <a:gdLst/>
            <a:ahLst/>
            <a:cxnLst/>
            <a:rect l="l" t="t" r="r" b="b"/>
            <a:pathLst>
              <a:path w="5260975" h="4707593">
                <a:moveTo>
                  <a:pt x="0" y="0"/>
                </a:moveTo>
                <a:lnTo>
                  <a:pt x="5260975" y="0"/>
                </a:lnTo>
                <a:lnTo>
                  <a:pt x="5260975" y="3296937"/>
                </a:lnTo>
                <a:lnTo>
                  <a:pt x="5260975" y="3518571"/>
                </a:lnTo>
                <a:lnTo>
                  <a:pt x="5226503" y="3534000"/>
                </a:lnTo>
                <a:cubicBezTo>
                  <a:pt x="5219783" y="3536785"/>
                  <a:pt x="5212389" y="3538321"/>
                  <a:pt x="5206341" y="3542065"/>
                </a:cubicBezTo>
                <a:cubicBezTo>
                  <a:pt x="5178495" y="3559156"/>
                  <a:pt x="5151515" y="3577591"/>
                  <a:pt x="5123287" y="3594010"/>
                </a:cubicBezTo>
                <a:cubicBezTo>
                  <a:pt x="5094195" y="3611004"/>
                  <a:pt x="5068175" y="3631071"/>
                  <a:pt x="5048107" y="3658244"/>
                </a:cubicBezTo>
                <a:cubicBezTo>
                  <a:pt x="5029480" y="3683496"/>
                  <a:pt x="5011429" y="3709131"/>
                  <a:pt x="4992899" y="3734479"/>
                </a:cubicBezTo>
                <a:cubicBezTo>
                  <a:pt x="4988194" y="3740912"/>
                  <a:pt x="4983873" y="3748498"/>
                  <a:pt x="4977440" y="3752627"/>
                </a:cubicBezTo>
                <a:cubicBezTo>
                  <a:pt x="4964094" y="3761268"/>
                  <a:pt x="4949499" y="3768277"/>
                  <a:pt x="4935193" y="3775382"/>
                </a:cubicBezTo>
                <a:cubicBezTo>
                  <a:pt x="4922903" y="3781431"/>
                  <a:pt x="4909845" y="3785943"/>
                  <a:pt x="4897844" y="3792472"/>
                </a:cubicBezTo>
                <a:cubicBezTo>
                  <a:pt x="4888243" y="3797658"/>
                  <a:pt x="4879697" y="3804859"/>
                  <a:pt x="4870767" y="3811388"/>
                </a:cubicBezTo>
                <a:cubicBezTo>
                  <a:pt x="4862990" y="3817052"/>
                  <a:pt x="4854445" y="3821949"/>
                  <a:pt x="4847916" y="3828767"/>
                </a:cubicBezTo>
                <a:cubicBezTo>
                  <a:pt x="4831977" y="3845281"/>
                  <a:pt x="4815942" y="3861508"/>
                  <a:pt x="4796163" y="3873702"/>
                </a:cubicBezTo>
                <a:cubicBezTo>
                  <a:pt x="4776672" y="3885799"/>
                  <a:pt x="4758237" y="3899338"/>
                  <a:pt x="4738843" y="3911628"/>
                </a:cubicBezTo>
                <a:cubicBezTo>
                  <a:pt x="4719831" y="3923630"/>
                  <a:pt x="4702645" y="3936783"/>
                  <a:pt x="4692755" y="3958099"/>
                </a:cubicBezTo>
                <a:cubicBezTo>
                  <a:pt x="4688339" y="3967508"/>
                  <a:pt x="4682097" y="3977782"/>
                  <a:pt x="4673744" y="3983255"/>
                </a:cubicBezTo>
                <a:cubicBezTo>
                  <a:pt x="4661838" y="3991032"/>
                  <a:pt x="4646764" y="3993817"/>
                  <a:pt x="4633801" y="4000442"/>
                </a:cubicBezTo>
                <a:cubicBezTo>
                  <a:pt x="4618535" y="4008219"/>
                  <a:pt x="4600869" y="4014940"/>
                  <a:pt x="4590499" y="4027326"/>
                </a:cubicBezTo>
                <a:cubicBezTo>
                  <a:pt x="4581281" y="4038368"/>
                  <a:pt x="4571968" y="4047009"/>
                  <a:pt x="4559773" y="4054018"/>
                </a:cubicBezTo>
                <a:cubicBezTo>
                  <a:pt x="4551229" y="4058915"/>
                  <a:pt x="4544892" y="4067844"/>
                  <a:pt x="4536059" y="4071877"/>
                </a:cubicBezTo>
                <a:cubicBezTo>
                  <a:pt x="4524441" y="4077254"/>
                  <a:pt x="4512727" y="4081479"/>
                  <a:pt x="4502549" y="4089832"/>
                </a:cubicBezTo>
                <a:cubicBezTo>
                  <a:pt x="4491987" y="4098473"/>
                  <a:pt x="4479986" y="4105290"/>
                  <a:pt x="4468944" y="4113356"/>
                </a:cubicBezTo>
                <a:cubicBezTo>
                  <a:pt x="4463087" y="4117676"/>
                  <a:pt x="4458286" y="4123341"/>
                  <a:pt x="4452622" y="4127854"/>
                </a:cubicBezTo>
                <a:cubicBezTo>
                  <a:pt x="4442252" y="4136111"/>
                  <a:pt x="4431690" y="4144176"/>
                  <a:pt x="4421032" y="4151953"/>
                </a:cubicBezTo>
                <a:cubicBezTo>
                  <a:pt x="4410375" y="4159731"/>
                  <a:pt x="4400197" y="4168756"/>
                  <a:pt x="4388483" y="4174421"/>
                </a:cubicBezTo>
                <a:cubicBezTo>
                  <a:pt x="4368513" y="4184023"/>
                  <a:pt x="4346717" y="4189784"/>
                  <a:pt x="4327321" y="4200153"/>
                </a:cubicBezTo>
                <a:cubicBezTo>
                  <a:pt x="4307639" y="4210714"/>
                  <a:pt x="4289107" y="4223965"/>
                  <a:pt x="4271633" y="4237983"/>
                </a:cubicBezTo>
                <a:cubicBezTo>
                  <a:pt x="4257807" y="4249025"/>
                  <a:pt x="4244845" y="4259971"/>
                  <a:pt x="4227465" y="4265635"/>
                </a:cubicBezTo>
                <a:cubicBezTo>
                  <a:pt x="4217768" y="4268804"/>
                  <a:pt x="4207591" y="4275717"/>
                  <a:pt x="4201733" y="4283783"/>
                </a:cubicBezTo>
                <a:cubicBezTo>
                  <a:pt x="4189059" y="4301353"/>
                  <a:pt x="4172833" y="4313739"/>
                  <a:pt x="4154494" y="4324301"/>
                </a:cubicBezTo>
                <a:cubicBezTo>
                  <a:pt x="4130010" y="4338511"/>
                  <a:pt x="4105814" y="4353009"/>
                  <a:pt x="4081234" y="4366931"/>
                </a:cubicBezTo>
                <a:cubicBezTo>
                  <a:pt x="4066737" y="4375189"/>
                  <a:pt x="4052335" y="4383926"/>
                  <a:pt x="4036971" y="4389975"/>
                </a:cubicBezTo>
                <a:cubicBezTo>
                  <a:pt x="4005575" y="4402457"/>
                  <a:pt x="3973410" y="4413114"/>
                  <a:pt x="3941725" y="4424733"/>
                </a:cubicBezTo>
                <a:cubicBezTo>
                  <a:pt x="3931355" y="4428477"/>
                  <a:pt x="3921561" y="4433854"/>
                  <a:pt x="3910999" y="4437119"/>
                </a:cubicBezTo>
                <a:cubicBezTo>
                  <a:pt x="3899573" y="4440671"/>
                  <a:pt x="3887285" y="4441727"/>
                  <a:pt x="3875859" y="4445280"/>
                </a:cubicBezTo>
                <a:cubicBezTo>
                  <a:pt x="3856847" y="4451136"/>
                  <a:pt x="3838412" y="4458626"/>
                  <a:pt x="3819401" y="4464579"/>
                </a:cubicBezTo>
                <a:cubicBezTo>
                  <a:pt x="3782723" y="4476005"/>
                  <a:pt x="3745949" y="4486951"/>
                  <a:pt x="3709176" y="4497800"/>
                </a:cubicBezTo>
                <a:cubicBezTo>
                  <a:pt x="3701303" y="4500105"/>
                  <a:pt x="3692757" y="4500393"/>
                  <a:pt x="3684981" y="4502889"/>
                </a:cubicBezTo>
                <a:cubicBezTo>
                  <a:pt x="3664337" y="4509610"/>
                  <a:pt x="3643789" y="4516907"/>
                  <a:pt x="3623338" y="4524300"/>
                </a:cubicBezTo>
                <a:cubicBezTo>
                  <a:pt x="3610953" y="4528813"/>
                  <a:pt x="3598854" y="4534382"/>
                  <a:pt x="3586373" y="4538702"/>
                </a:cubicBezTo>
                <a:cubicBezTo>
                  <a:pt x="3576387" y="4542159"/>
                  <a:pt x="3566113" y="4544847"/>
                  <a:pt x="3555743" y="4546960"/>
                </a:cubicBezTo>
                <a:cubicBezTo>
                  <a:pt x="3546814" y="4548785"/>
                  <a:pt x="3537501" y="4548592"/>
                  <a:pt x="3528667" y="4550801"/>
                </a:cubicBezTo>
                <a:cubicBezTo>
                  <a:pt x="3504759" y="4556753"/>
                  <a:pt x="3481140" y="4563475"/>
                  <a:pt x="3457424" y="4569811"/>
                </a:cubicBezTo>
                <a:cubicBezTo>
                  <a:pt x="3447919" y="4572308"/>
                  <a:pt x="3438221" y="4574133"/>
                  <a:pt x="3429003" y="4577301"/>
                </a:cubicBezTo>
                <a:cubicBezTo>
                  <a:pt x="3404327" y="4585654"/>
                  <a:pt x="3380036" y="4595159"/>
                  <a:pt x="3355264" y="4603033"/>
                </a:cubicBezTo>
                <a:cubicBezTo>
                  <a:pt x="3334717" y="4609562"/>
                  <a:pt x="3313593" y="4614266"/>
                  <a:pt x="3292757" y="4620027"/>
                </a:cubicBezTo>
                <a:cubicBezTo>
                  <a:pt x="3283924" y="4622524"/>
                  <a:pt x="3275475" y="4626077"/>
                  <a:pt x="3266643" y="4628188"/>
                </a:cubicBezTo>
                <a:cubicBezTo>
                  <a:pt x="3246863" y="4632990"/>
                  <a:pt x="3226796" y="4637022"/>
                  <a:pt x="3206921" y="4641823"/>
                </a:cubicBezTo>
                <a:cubicBezTo>
                  <a:pt x="3195590" y="4644607"/>
                  <a:pt x="3184645" y="4649600"/>
                  <a:pt x="3173123" y="4651425"/>
                </a:cubicBezTo>
                <a:cubicBezTo>
                  <a:pt x="3145759" y="4655745"/>
                  <a:pt x="3118203" y="4658817"/>
                  <a:pt x="3090646" y="4662274"/>
                </a:cubicBezTo>
                <a:cubicBezTo>
                  <a:pt x="3062227" y="4665826"/>
                  <a:pt x="3033902" y="4669571"/>
                  <a:pt x="3005480" y="4672739"/>
                </a:cubicBezTo>
                <a:cubicBezTo>
                  <a:pt x="2989926" y="4674372"/>
                  <a:pt x="2974275" y="4674660"/>
                  <a:pt x="2958721" y="4676196"/>
                </a:cubicBezTo>
                <a:cubicBezTo>
                  <a:pt x="2945087" y="4677541"/>
                  <a:pt x="2931549" y="4680037"/>
                  <a:pt x="2917915" y="4681670"/>
                </a:cubicBezTo>
                <a:cubicBezTo>
                  <a:pt x="2906105" y="4683013"/>
                  <a:pt x="2894199" y="4683781"/>
                  <a:pt x="2882389" y="4685126"/>
                </a:cubicBezTo>
                <a:cubicBezTo>
                  <a:pt x="2863475" y="4687334"/>
                  <a:pt x="2844655" y="4689831"/>
                  <a:pt x="2825837" y="4692135"/>
                </a:cubicBezTo>
                <a:cubicBezTo>
                  <a:pt x="2817964" y="4692999"/>
                  <a:pt x="2809706" y="4695399"/>
                  <a:pt x="2802313" y="4693960"/>
                </a:cubicBezTo>
                <a:cubicBezTo>
                  <a:pt x="2783686" y="4690310"/>
                  <a:pt x="2765347" y="4691367"/>
                  <a:pt x="2746816" y="4693863"/>
                </a:cubicBezTo>
                <a:cubicBezTo>
                  <a:pt x="2740479" y="4694728"/>
                  <a:pt x="2733662" y="4694535"/>
                  <a:pt x="2727517" y="4692903"/>
                </a:cubicBezTo>
                <a:cubicBezTo>
                  <a:pt x="2714939" y="4689638"/>
                  <a:pt x="2702745" y="4685029"/>
                  <a:pt x="2690359" y="4680997"/>
                </a:cubicBezTo>
                <a:cubicBezTo>
                  <a:pt x="2689014" y="4680517"/>
                  <a:pt x="2687382" y="4680421"/>
                  <a:pt x="2685943" y="4680133"/>
                </a:cubicBezTo>
                <a:cubicBezTo>
                  <a:pt x="2677781" y="4678500"/>
                  <a:pt x="2669717" y="4676868"/>
                  <a:pt x="2661554" y="4675428"/>
                </a:cubicBezTo>
                <a:cubicBezTo>
                  <a:pt x="2657138" y="4674660"/>
                  <a:pt x="2652625" y="4674564"/>
                  <a:pt x="2648208" y="4673892"/>
                </a:cubicBezTo>
                <a:cubicBezTo>
                  <a:pt x="2631118" y="4671203"/>
                  <a:pt x="2612299" y="4675716"/>
                  <a:pt x="2597512" y="4664099"/>
                </a:cubicBezTo>
                <a:cubicBezTo>
                  <a:pt x="2587911" y="4656609"/>
                  <a:pt x="2578597" y="4658338"/>
                  <a:pt x="2568324" y="4659490"/>
                </a:cubicBezTo>
                <a:cubicBezTo>
                  <a:pt x="2560547" y="4660354"/>
                  <a:pt x="2552577" y="4660065"/>
                  <a:pt x="2544704" y="4660162"/>
                </a:cubicBezTo>
                <a:cubicBezTo>
                  <a:pt x="2530878" y="4660449"/>
                  <a:pt x="2517052" y="4660546"/>
                  <a:pt x="2503225" y="4661026"/>
                </a:cubicBezTo>
                <a:cubicBezTo>
                  <a:pt x="2498808" y="4661218"/>
                  <a:pt x="2494297" y="4663619"/>
                  <a:pt x="2489975" y="4663235"/>
                </a:cubicBezTo>
                <a:cubicBezTo>
                  <a:pt x="2470004" y="4661410"/>
                  <a:pt x="2450033" y="4658529"/>
                  <a:pt x="2430061" y="4656897"/>
                </a:cubicBezTo>
                <a:cubicBezTo>
                  <a:pt x="2418732" y="4655938"/>
                  <a:pt x="2407114" y="4657761"/>
                  <a:pt x="2395880" y="4656417"/>
                </a:cubicBezTo>
                <a:cubicBezTo>
                  <a:pt x="2382919" y="4654881"/>
                  <a:pt x="2370245" y="4650945"/>
                  <a:pt x="2357378" y="4648544"/>
                </a:cubicBezTo>
                <a:cubicBezTo>
                  <a:pt x="2353826" y="4647872"/>
                  <a:pt x="2349889" y="4648736"/>
                  <a:pt x="2346145" y="4648928"/>
                </a:cubicBezTo>
                <a:cubicBezTo>
                  <a:pt x="2341920" y="4649120"/>
                  <a:pt x="2337791" y="4649504"/>
                  <a:pt x="2333567" y="4649600"/>
                </a:cubicBezTo>
                <a:cubicBezTo>
                  <a:pt x="2320700" y="4649793"/>
                  <a:pt x="2307835" y="4649504"/>
                  <a:pt x="2294968" y="4650177"/>
                </a:cubicBezTo>
                <a:cubicBezTo>
                  <a:pt x="2287095" y="4650561"/>
                  <a:pt x="2278839" y="4654497"/>
                  <a:pt x="2271540" y="4653057"/>
                </a:cubicBezTo>
                <a:cubicBezTo>
                  <a:pt x="2256659" y="4650272"/>
                  <a:pt x="2241776" y="4656513"/>
                  <a:pt x="2226895" y="4651329"/>
                </a:cubicBezTo>
                <a:cubicBezTo>
                  <a:pt x="2222285" y="4649793"/>
                  <a:pt x="2215948" y="4653633"/>
                  <a:pt x="2210379" y="4653825"/>
                </a:cubicBezTo>
                <a:cubicBezTo>
                  <a:pt x="2196457" y="4654305"/>
                  <a:pt x="2182535" y="4654209"/>
                  <a:pt x="2168613" y="4654113"/>
                </a:cubicBezTo>
                <a:cubicBezTo>
                  <a:pt x="2156131" y="4654017"/>
                  <a:pt x="2143168" y="4655361"/>
                  <a:pt x="2131167" y="4652673"/>
                </a:cubicBezTo>
                <a:cubicBezTo>
                  <a:pt x="2118588" y="4649793"/>
                  <a:pt x="2107259" y="4650177"/>
                  <a:pt x="2095065" y="4653441"/>
                </a:cubicBezTo>
                <a:cubicBezTo>
                  <a:pt x="2086711" y="4655649"/>
                  <a:pt x="2077878" y="4655938"/>
                  <a:pt x="2069237" y="4656609"/>
                </a:cubicBezTo>
                <a:cubicBezTo>
                  <a:pt x="2059924" y="4657377"/>
                  <a:pt x="2049650" y="4655361"/>
                  <a:pt x="2041201" y="4658529"/>
                </a:cubicBezTo>
                <a:cubicBezTo>
                  <a:pt x="2016044" y="4667939"/>
                  <a:pt x="1990216" y="4669955"/>
                  <a:pt x="1963909" y="4669955"/>
                </a:cubicBezTo>
                <a:cubicBezTo>
                  <a:pt x="1959107" y="4669955"/>
                  <a:pt x="1954210" y="4668612"/>
                  <a:pt x="1949603" y="4667171"/>
                </a:cubicBezTo>
                <a:cubicBezTo>
                  <a:pt x="1922717" y="4658529"/>
                  <a:pt x="1895737" y="4659297"/>
                  <a:pt x="1868373" y="4664578"/>
                </a:cubicBezTo>
                <a:cubicBezTo>
                  <a:pt x="1862708" y="4665731"/>
                  <a:pt x="1856372" y="4665923"/>
                  <a:pt x="1850707" y="4664771"/>
                </a:cubicBezTo>
                <a:cubicBezTo>
                  <a:pt x="1834768" y="4661410"/>
                  <a:pt x="1819309" y="4655841"/>
                  <a:pt x="1803275" y="4653441"/>
                </a:cubicBezTo>
                <a:cubicBezTo>
                  <a:pt x="1776775" y="4649504"/>
                  <a:pt x="1753828" y="4662754"/>
                  <a:pt x="1730112" y="4671396"/>
                </a:cubicBezTo>
                <a:cubicBezTo>
                  <a:pt x="1707548" y="4679557"/>
                  <a:pt x="1688345" y="4697992"/>
                  <a:pt x="1661652" y="4693863"/>
                </a:cubicBezTo>
                <a:cubicBezTo>
                  <a:pt x="1658965" y="4693479"/>
                  <a:pt x="1655988" y="4696071"/>
                  <a:pt x="1653011" y="4696744"/>
                </a:cubicBezTo>
                <a:cubicBezTo>
                  <a:pt x="1644850" y="4698568"/>
                  <a:pt x="1636689" y="4700776"/>
                  <a:pt x="1628431" y="4701641"/>
                </a:cubicBezTo>
                <a:cubicBezTo>
                  <a:pt x="1618350" y="4702793"/>
                  <a:pt x="1608076" y="4702409"/>
                  <a:pt x="1597995" y="4703369"/>
                </a:cubicBezTo>
                <a:cubicBezTo>
                  <a:pt x="1585032" y="4704521"/>
                  <a:pt x="1572263" y="4707593"/>
                  <a:pt x="1559396" y="4707593"/>
                </a:cubicBezTo>
                <a:cubicBezTo>
                  <a:pt x="1549026" y="4707593"/>
                  <a:pt x="1538753" y="4704041"/>
                  <a:pt x="1528480" y="4702312"/>
                </a:cubicBezTo>
                <a:cubicBezTo>
                  <a:pt x="1513981" y="4699912"/>
                  <a:pt x="1498042" y="4700584"/>
                  <a:pt x="1485272" y="4694439"/>
                </a:cubicBezTo>
                <a:cubicBezTo>
                  <a:pt x="1471639" y="4687910"/>
                  <a:pt x="1458676" y="4684934"/>
                  <a:pt x="1444562" y="4686950"/>
                </a:cubicBezTo>
                <a:cubicBezTo>
                  <a:pt x="1439857" y="4687622"/>
                  <a:pt x="1433808" y="4691655"/>
                  <a:pt x="1431696" y="4695783"/>
                </a:cubicBezTo>
                <a:cubicBezTo>
                  <a:pt x="1426991" y="4705001"/>
                  <a:pt x="1420559" y="4706634"/>
                  <a:pt x="1411821" y="4703464"/>
                </a:cubicBezTo>
                <a:cubicBezTo>
                  <a:pt x="1404236" y="4700776"/>
                  <a:pt x="1394922" y="4699432"/>
                  <a:pt x="1389738" y="4694247"/>
                </a:cubicBezTo>
                <a:cubicBezTo>
                  <a:pt x="1375047" y="4679557"/>
                  <a:pt x="1356324" y="4679077"/>
                  <a:pt x="1338081" y="4675141"/>
                </a:cubicBezTo>
                <a:cubicBezTo>
                  <a:pt x="1326945" y="4672739"/>
                  <a:pt x="1316574" y="4672644"/>
                  <a:pt x="1305436" y="4674276"/>
                </a:cubicBezTo>
                <a:cubicBezTo>
                  <a:pt x="1281241" y="4677925"/>
                  <a:pt x="1257717" y="4672739"/>
                  <a:pt x="1234481" y="4666115"/>
                </a:cubicBezTo>
                <a:cubicBezTo>
                  <a:pt x="1219118" y="4661698"/>
                  <a:pt x="1203372" y="4659010"/>
                  <a:pt x="1188106" y="4654497"/>
                </a:cubicBezTo>
                <a:cubicBezTo>
                  <a:pt x="1176680" y="4651041"/>
                  <a:pt x="1165255" y="4646912"/>
                  <a:pt x="1154790" y="4641343"/>
                </a:cubicBezTo>
                <a:cubicBezTo>
                  <a:pt x="1139618" y="4633181"/>
                  <a:pt x="1126369" y="4620891"/>
                  <a:pt x="1107069" y="4624156"/>
                </a:cubicBezTo>
                <a:cubicBezTo>
                  <a:pt x="1090074" y="4627036"/>
                  <a:pt x="1074713" y="4620988"/>
                  <a:pt x="1059158" y="4615227"/>
                </a:cubicBezTo>
                <a:cubicBezTo>
                  <a:pt x="1047732" y="4611002"/>
                  <a:pt x="1036308" y="4606681"/>
                  <a:pt x="1024496" y="4603993"/>
                </a:cubicBezTo>
                <a:cubicBezTo>
                  <a:pt x="1010478" y="4600824"/>
                  <a:pt x="994635" y="4602169"/>
                  <a:pt x="982153" y="4596311"/>
                </a:cubicBezTo>
                <a:cubicBezTo>
                  <a:pt x="969095" y="4590166"/>
                  <a:pt x="958246" y="4594295"/>
                  <a:pt x="946628" y="4596024"/>
                </a:cubicBezTo>
                <a:cubicBezTo>
                  <a:pt x="928097" y="4598712"/>
                  <a:pt x="909661" y="4603705"/>
                  <a:pt x="890939" y="4597368"/>
                </a:cubicBezTo>
                <a:cubicBezTo>
                  <a:pt x="868184" y="4589687"/>
                  <a:pt x="845620" y="4581430"/>
                  <a:pt x="822769" y="4574133"/>
                </a:cubicBezTo>
                <a:cubicBezTo>
                  <a:pt x="813934" y="4571347"/>
                  <a:pt x="804431" y="4570195"/>
                  <a:pt x="795212" y="4568947"/>
                </a:cubicBezTo>
                <a:cubicBezTo>
                  <a:pt x="786476" y="4567891"/>
                  <a:pt x="776010" y="4570579"/>
                  <a:pt x="769288" y="4566547"/>
                </a:cubicBezTo>
                <a:cubicBezTo>
                  <a:pt x="752005" y="4556178"/>
                  <a:pt x="734243" y="4551089"/>
                  <a:pt x="714271" y="4551089"/>
                </a:cubicBezTo>
                <a:cubicBezTo>
                  <a:pt x="706781" y="4551089"/>
                  <a:pt x="699484" y="4546768"/>
                  <a:pt x="691900" y="4545999"/>
                </a:cubicBezTo>
                <a:cubicBezTo>
                  <a:pt x="681529" y="4545040"/>
                  <a:pt x="669623" y="4542447"/>
                  <a:pt x="660598" y="4546096"/>
                </a:cubicBezTo>
                <a:cubicBezTo>
                  <a:pt x="639379" y="4554737"/>
                  <a:pt x="622193" y="4547536"/>
                  <a:pt x="603662" y="4538991"/>
                </a:cubicBezTo>
                <a:cubicBezTo>
                  <a:pt x="585418" y="4530541"/>
                  <a:pt x="566215" y="4523821"/>
                  <a:pt x="546821" y="4518251"/>
                </a:cubicBezTo>
                <a:cubicBezTo>
                  <a:pt x="539524" y="4516235"/>
                  <a:pt x="530787" y="4519596"/>
                  <a:pt x="522721" y="4520267"/>
                </a:cubicBezTo>
                <a:cubicBezTo>
                  <a:pt x="519840" y="4520460"/>
                  <a:pt x="516671" y="4520748"/>
                  <a:pt x="514080" y="4519788"/>
                </a:cubicBezTo>
                <a:cubicBezTo>
                  <a:pt x="489020" y="4510570"/>
                  <a:pt x="463575" y="4503561"/>
                  <a:pt x="436404" y="4508361"/>
                </a:cubicBezTo>
                <a:cubicBezTo>
                  <a:pt x="433908" y="4508842"/>
                  <a:pt x="431123" y="4507786"/>
                  <a:pt x="428626" y="4507114"/>
                </a:cubicBezTo>
                <a:cubicBezTo>
                  <a:pt x="416432" y="4503657"/>
                  <a:pt x="404526" y="4498184"/>
                  <a:pt x="392141" y="4496936"/>
                </a:cubicBezTo>
                <a:cubicBezTo>
                  <a:pt x="361608" y="4493864"/>
                  <a:pt x="330884" y="4492615"/>
                  <a:pt x="300157" y="4490599"/>
                </a:cubicBezTo>
                <a:cubicBezTo>
                  <a:pt x="298237" y="4490503"/>
                  <a:pt x="296221" y="4490503"/>
                  <a:pt x="294493" y="4489831"/>
                </a:cubicBezTo>
                <a:cubicBezTo>
                  <a:pt x="283163" y="4485702"/>
                  <a:pt x="273274" y="4487047"/>
                  <a:pt x="263671" y="4494919"/>
                </a:cubicBezTo>
                <a:cubicBezTo>
                  <a:pt x="259447" y="4498376"/>
                  <a:pt x="253686" y="4500200"/>
                  <a:pt x="248406" y="4502121"/>
                </a:cubicBezTo>
                <a:cubicBezTo>
                  <a:pt x="240628" y="4505002"/>
                  <a:pt x="232659" y="4507786"/>
                  <a:pt x="224594" y="4509610"/>
                </a:cubicBezTo>
                <a:cubicBezTo>
                  <a:pt x="216624" y="4511338"/>
                  <a:pt x="208079" y="4513738"/>
                  <a:pt x="200398" y="4512395"/>
                </a:cubicBezTo>
                <a:cubicBezTo>
                  <a:pt x="186572" y="4509994"/>
                  <a:pt x="173417" y="4504618"/>
                  <a:pt x="159783" y="4501064"/>
                </a:cubicBezTo>
                <a:cubicBezTo>
                  <a:pt x="155079" y="4499816"/>
                  <a:pt x="149893" y="4500009"/>
                  <a:pt x="144997" y="4499912"/>
                </a:cubicBezTo>
                <a:cubicBezTo>
                  <a:pt x="133763" y="4499625"/>
                  <a:pt x="122241" y="4502409"/>
                  <a:pt x="112064" y="4494440"/>
                </a:cubicBezTo>
                <a:cubicBezTo>
                  <a:pt x="102655" y="4486951"/>
                  <a:pt x="93148" y="4489158"/>
                  <a:pt x="83259" y="4494824"/>
                </a:cubicBezTo>
                <a:cubicBezTo>
                  <a:pt x="76154" y="4498857"/>
                  <a:pt x="68090" y="4502025"/>
                  <a:pt x="60120" y="4503561"/>
                </a:cubicBezTo>
                <a:cubicBezTo>
                  <a:pt x="49174" y="4505673"/>
                  <a:pt x="38324" y="4506538"/>
                  <a:pt x="26514" y="4505289"/>
                </a:cubicBezTo>
                <a:cubicBezTo>
                  <a:pt x="18161" y="4504425"/>
                  <a:pt x="11343" y="4504041"/>
                  <a:pt x="4814" y="4498952"/>
                </a:cubicBezTo>
                <a:cubicBezTo>
                  <a:pt x="3759" y="4498184"/>
                  <a:pt x="1839" y="4497992"/>
                  <a:pt x="398" y="4498089"/>
                </a:cubicBezTo>
                <a:lnTo>
                  <a:pt x="0" y="4498087"/>
                </a:lnTo>
                <a:close/>
              </a:path>
            </a:pathLst>
          </a:custGeom>
          <a:effectLst>
            <a:outerShdw blurRad="381000" dist="152400" dir="5400000" algn="t" rotWithShape="0">
              <a:prstClr val="black">
                <a:alpha val="10000"/>
              </a:prstClr>
            </a:outerShdw>
          </a:effectLst>
        </p:spPr>
      </p:pic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686A5CBB-E03B-4019-8BCD-78975D39E4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4993204-9792-4E61-A83C-73D4379E2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4138312"/>
            <a:ext cx="5260975" cy="1410656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4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51266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🆕🔨👥</a:t>
            </a: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0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0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0330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90D488-0B70-49FC-D3F1-E7E75AEF2BDD}"/>
              </a:ext>
            </a:extLst>
          </p:cNvPr>
          <p:cNvSpPr txBox="1"/>
          <p:nvPr/>
        </p:nvSpPr>
        <p:spPr>
          <a:xfrm>
            <a:off x="2381534" y="1344304"/>
            <a:ext cx="7451678" cy="2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🏃‍♂️🗓️📝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55098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534" y="1344304"/>
            <a:ext cx="7451678" cy="28437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marR="0" algn="ctr">
              <a:spcAft>
                <a:spcPts val="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🙏🤝💕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7263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896DC-093C-DF18-7320-DEFA331975DE}"/>
              </a:ext>
            </a:extLst>
          </p:cNvPr>
          <p:cNvSpPr txBox="1"/>
          <p:nvPr/>
        </p:nvSpPr>
        <p:spPr>
          <a:xfrm>
            <a:off x="2026693" y="510803"/>
            <a:ext cx="4069306" cy="5339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🎉🔎👀</a:t>
            </a: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8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0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6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2306969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B646C36-EEEC-4D52-8E8E-206F4CD8A3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cap="all" spc="600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E9D86A-D513-48F9-851A-5F3725E80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1565" y="330817"/>
            <a:ext cx="4833901" cy="5995583"/>
            <a:chOff x="1754444" y="330817"/>
            <a:chExt cx="4833901" cy="599558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258443E-B333-44F4-8D49-1EAB1C1A46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132A4E-0C09-40DA-A360-EA9D3DAFFB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754444" y="330817"/>
              <a:ext cx="4833901" cy="5995583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D649D88F-3460-4C52-888E-001C62B26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21649" y="213740"/>
            <a:ext cx="4833901" cy="599558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3BB109-CB72-A03C-5858-85AD5452F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510803"/>
            <a:ext cx="4069306" cy="53397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algn="ctr">
              <a:spcAft>
                <a:spcPts val="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📉🔥📊: 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17DD14E-3BC7-413D-B4AB-B92EED2F57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Graphic 212">
            <a:extLst>
              <a:ext uri="{FF2B5EF4-FFF2-40B4-BE49-F238E27FC236}">
                <a16:creationId xmlns:a16="http://schemas.microsoft.com/office/drawing/2014/main" id="{4FB204DF-284E-45F6-A017-79A4DF57B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4" name="Graphic 212">
            <a:extLst>
              <a:ext uri="{FF2B5EF4-FFF2-40B4-BE49-F238E27FC236}">
                <a16:creationId xmlns:a16="http://schemas.microsoft.com/office/drawing/2014/main" id="{6908275D-177E-42F2-8887-134AFE8B7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32B36D4-0C87-4882-A12C-18A91DBAE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5340" y="528734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40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6611714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16C8D8F-10E9-4498-ABDB-0F923F8B68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2456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E5A83E3-8A11-4492-BB6E-F5F2240316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56429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CF5E676-CA04-4CED-9F1E-5026ED66E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6BA9E676-A8FC-4C2F-8D78-C13ED8ABDB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782347" cy="2943932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2B5CBEA-F125-49B6-8335-227C325B11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ECD79B5-5FC5-495F-BFD6-346C16E787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65207" y="4529611"/>
            <a:ext cx="2426793" cy="232838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D9D048-3063-435A-8C23-26C1907E9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21898" y="819446"/>
            <a:ext cx="8751370" cy="5402463"/>
          </a:xfrm>
          <a:prstGeom prst="rect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20315" y="727769"/>
            <a:ext cx="8751370" cy="5402463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361DCB-1A0A-4FD5-5137-8A86B9723BFC}"/>
              </a:ext>
            </a:extLst>
          </p:cNvPr>
          <p:cNvSpPr txBox="1"/>
          <p:nvPr/>
        </p:nvSpPr>
        <p:spPr>
          <a:xfrm>
            <a:off x="2381534" y="1344304"/>
            <a:ext cx="7451678" cy="28437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🕺🗣️💬</a:t>
            </a:r>
            <a:br>
              <a:rPr lang="en-US" sz="5400" kern="120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54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D1A5E71-B6B6-486A-8CDC-C7ABD9B90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6C541AE-9B02-44C0-B8C6-B2DEA7ED3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9446" y="4786746"/>
            <a:ext cx="620727" cy="620727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8568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193</Words>
  <Application>Microsoft Office PowerPoint</Application>
  <PresentationFormat>Widescreen</PresentationFormat>
  <Paragraphs>27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“Agile Emoji Delights” – The Ice Breaker</vt:lpstr>
      <vt:lpstr>What are Ice-breakers</vt:lpstr>
      <vt:lpstr>Rules</vt:lpstr>
      <vt:lpstr> 🆕🔨👥  </vt:lpstr>
      <vt:lpstr>PowerPoint Presentation</vt:lpstr>
      <vt:lpstr>🙏🤝💕 </vt:lpstr>
      <vt:lpstr>PowerPoint Presentation</vt:lpstr>
      <vt:lpstr>📉🔥📊:     </vt:lpstr>
      <vt:lpstr>PowerPoint Presentation</vt:lpstr>
      <vt:lpstr> 🤔👥🗒️:  </vt:lpstr>
      <vt:lpstr> 📊🤝📝   </vt:lpstr>
      <vt:lpstr>💪😨🦁    </vt:lpstr>
      <vt:lpstr>  ✅📝👥   </vt:lpstr>
      <vt:lpstr>📊📝👥 </vt:lpstr>
      <vt:lpstr>📋🗓️👥  </vt:lpstr>
      <vt:lpstr>🔎👀🎯   </vt:lpstr>
      <vt:lpstr>  🌟🤝💬    </vt:lpstr>
      <vt:lpstr>PowerPoint Presentation</vt:lpstr>
      <vt:lpstr>🔒💪👥  </vt:lpstr>
      <vt:lpstr> Increment 🆕🔨👥: Sprint Planning 🏃‍♂️🗓️📝 Respect 🙏🤝💕 Sprint Review 🎉🔎👀 Burn-Down Chart 📉🔥📊: Openness 🌟🤝💬: Sprint Retrospective 🤔👥🗒️:  Backlog Refinement 📊🤝📝 Product Backlog 📊📝👥 Courage 💪😨🦁: Definition of Done ✅📝👥 Sprint Backlog 📋🗓️👥 Focus 🔎👀🎯:  Daily Scrum Call  🕺🗣️💬 Commitment 🔒💪👥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meeting where we Collaborate to Connect </dc:title>
  <dc:creator>Khanna, Sonal</dc:creator>
  <cp:lastModifiedBy>Sunand Sharma</cp:lastModifiedBy>
  <cp:revision>64</cp:revision>
  <dcterms:created xsi:type="dcterms:W3CDTF">2023-03-20T13:23:11Z</dcterms:created>
  <dcterms:modified xsi:type="dcterms:W3CDTF">2023-06-21T10:32:18Z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e1e58c1-766d-4ff4-9619-b604fc37898b_Enabled">
    <vt:lpwstr>true</vt:lpwstr>
  </property>
  <property fmtid="{D5CDD505-2E9C-101B-9397-08002B2CF9AE}" pid="3" name="MSIP_Label_9e1e58c1-766d-4ff4-9619-b604fc37898b_SetDate">
    <vt:lpwstr>2023-03-20T13:37:21Z</vt:lpwstr>
  </property>
  <property fmtid="{D5CDD505-2E9C-101B-9397-08002B2CF9AE}" pid="4" name="MSIP_Label_9e1e58c1-766d-4ff4-9619-b604fc37898b_Method">
    <vt:lpwstr>Standard</vt:lpwstr>
  </property>
  <property fmtid="{D5CDD505-2E9C-101B-9397-08002B2CF9AE}" pid="5" name="MSIP_Label_9e1e58c1-766d-4ff4-9619-b604fc37898b_Name">
    <vt:lpwstr>Internal Use</vt:lpwstr>
  </property>
  <property fmtid="{D5CDD505-2E9C-101B-9397-08002B2CF9AE}" pid="6" name="MSIP_Label_9e1e58c1-766d-4ff4-9619-b604fc37898b_SiteId">
    <vt:lpwstr>e3ff91d8-34c8-4b15-a0b4-18910a6ac575</vt:lpwstr>
  </property>
  <property fmtid="{D5CDD505-2E9C-101B-9397-08002B2CF9AE}" pid="7" name="MSIP_Label_9e1e58c1-766d-4ff4-9619-b604fc37898b_ActionId">
    <vt:lpwstr>91cc6805-f5de-4da3-a769-6cf504fb6941</vt:lpwstr>
  </property>
  <property fmtid="{D5CDD505-2E9C-101B-9397-08002B2CF9AE}" pid="8" name="MSIP_Label_9e1e58c1-766d-4ff4-9619-b604fc37898b_ContentBits">
    <vt:lpwstr>0</vt:lpwstr>
  </property>
  <property fmtid="{D5CDD505-2E9C-101B-9397-08002B2CF9AE}" pid="9" name="MSIP_Label_e463cba9-5f6c-478d-9329-7b2295e4e8ed_Enabled">
    <vt:lpwstr>true</vt:lpwstr>
  </property>
  <property fmtid="{D5CDD505-2E9C-101B-9397-08002B2CF9AE}" pid="10" name="MSIP_Label_e463cba9-5f6c-478d-9329-7b2295e4e8ed_SetDate">
    <vt:lpwstr>2023-06-21T09:30:29Z</vt:lpwstr>
  </property>
  <property fmtid="{D5CDD505-2E9C-101B-9397-08002B2CF9AE}" pid="11" name="MSIP_Label_e463cba9-5f6c-478d-9329-7b2295e4e8ed_Method">
    <vt:lpwstr>Standard</vt:lpwstr>
  </property>
  <property fmtid="{D5CDD505-2E9C-101B-9397-08002B2CF9AE}" pid="12" name="MSIP_Label_e463cba9-5f6c-478d-9329-7b2295e4e8ed_Name">
    <vt:lpwstr>All Employees_2</vt:lpwstr>
  </property>
  <property fmtid="{D5CDD505-2E9C-101B-9397-08002B2CF9AE}" pid="13" name="MSIP_Label_e463cba9-5f6c-478d-9329-7b2295e4e8ed_SiteId">
    <vt:lpwstr>33440fc6-b7c7-412c-bb73-0e70b0198d5a</vt:lpwstr>
  </property>
  <property fmtid="{D5CDD505-2E9C-101B-9397-08002B2CF9AE}" pid="14" name="MSIP_Label_e463cba9-5f6c-478d-9329-7b2295e4e8ed_ActionId">
    <vt:lpwstr>4bc4df45-acb6-4d22-bf27-72a7aa2243f7</vt:lpwstr>
  </property>
  <property fmtid="{D5CDD505-2E9C-101B-9397-08002B2CF9AE}" pid="15" name="MSIP_Label_e463cba9-5f6c-478d-9329-7b2295e4e8ed_ContentBits">
    <vt:lpwstr>0</vt:lpwstr>
  </property>
</Properties>
</file>