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264" r:id="rId3"/>
    <p:sldId id="335" r:id="rId4"/>
    <p:sldId id="336" r:id="rId5"/>
    <p:sldId id="328" r:id="rId6"/>
    <p:sldId id="337" r:id="rId7"/>
    <p:sldId id="329" r:id="rId8"/>
    <p:sldId id="330" r:id="rId9"/>
    <p:sldId id="331" r:id="rId10"/>
    <p:sldId id="339" r:id="rId11"/>
    <p:sldId id="332" r:id="rId12"/>
    <p:sldId id="333" r:id="rId13"/>
    <p:sldId id="334" r:id="rId14"/>
    <p:sldId id="3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274" y="8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4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xmlns="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91" r:id="rId10"/>
    <p:sldLayoutId id="2147483684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9EB8463-7904-473B-9CC2-7FF2C146FD17}"/>
              </a:ext>
            </a:extLst>
          </p:cNvPr>
          <p:cNvSpPr txBox="1"/>
          <p:nvPr/>
        </p:nvSpPr>
        <p:spPr>
          <a:xfrm>
            <a:off x="4962525" y="458912"/>
            <a:ext cx="6264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Tugas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Besar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Data Mining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648" y="13648"/>
            <a:ext cx="3600450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9EB8463-7904-473B-9CC2-7FF2C146FD17}"/>
              </a:ext>
            </a:extLst>
          </p:cNvPr>
          <p:cNvSpPr txBox="1"/>
          <p:nvPr/>
        </p:nvSpPr>
        <p:spPr>
          <a:xfrm>
            <a:off x="5629275" y="2671869"/>
            <a:ext cx="626406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Anggota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Kelompok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Heriyanto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– 3311911016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Khadri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Syahputra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- 3311911018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89" y="1935172"/>
            <a:ext cx="9466675" cy="466878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8" y="1935172"/>
            <a:ext cx="4657697" cy="554000"/>
            <a:chOff x="6154248" y="1433695"/>
            <a:chExt cx="1769337" cy="39412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Pohon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Keputusan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plot(model)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4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dirty="0" smtClean="0"/>
              <a:t>Data Testing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8" y="1935172"/>
            <a:ext cx="4657697" cy="554000"/>
            <a:chOff x="6154248" y="1433695"/>
            <a:chExt cx="1769337" cy="39412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Testing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datatesting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&lt;- dataset[,1:5]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415" y="2538156"/>
            <a:ext cx="21812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dirty="0" err="1" smtClean="0"/>
              <a:t>Prediksi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6" y="1935177"/>
            <a:ext cx="4657697" cy="553998"/>
            <a:chOff x="6154247" y="1433696"/>
            <a:chExt cx="1769337" cy="39412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8" y="1433696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Prediksi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7" y="1630759"/>
              <a:ext cx="176933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predictions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&lt;- predict(model, dataset)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339" y="2572430"/>
            <a:ext cx="2981325" cy="161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7E4B4B5-C596-4A15-A9EF-B9DF6298518A}"/>
              </a:ext>
            </a:extLst>
          </p:cNvPr>
          <p:cNvSpPr txBox="1"/>
          <p:nvPr/>
        </p:nvSpPr>
        <p:spPr>
          <a:xfrm>
            <a:off x="3855976" y="4082417"/>
            <a:ext cx="450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Prediksi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8BC973-501D-4B8E-87C1-B0EB22AAF19B}"/>
              </a:ext>
            </a:extLst>
          </p:cNvPr>
          <p:cNvSpPr txBox="1"/>
          <p:nvPr/>
        </p:nvSpPr>
        <p:spPr>
          <a:xfrm>
            <a:off x="3706586" y="4438305"/>
            <a:ext cx="465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table(predictions,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dataset$Dessert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26" y="4794193"/>
            <a:ext cx="30289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803" y="3504470"/>
            <a:ext cx="11573197" cy="724247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Terima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Kasih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9EB8463-7904-473B-9CC2-7FF2C146FD17}"/>
              </a:ext>
            </a:extLst>
          </p:cNvPr>
          <p:cNvSpPr txBox="1"/>
          <p:nvPr/>
        </p:nvSpPr>
        <p:spPr>
          <a:xfrm>
            <a:off x="2986768" y="336448"/>
            <a:ext cx="6264060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Food Preference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8BC973-501D-4B8E-87C1-B0EB22AAF19B}"/>
              </a:ext>
            </a:extLst>
          </p:cNvPr>
          <p:cNvSpPr txBox="1"/>
          <p:nvPr/>
        </p:nvSpPr>
        <p:spPr>
          <a:xfrm>
            <a:off x="3789951" y="1877437"/>
            <a:ext cx="465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food preference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diambil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2019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berbagai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negara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demografi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pengambilan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ketertarikan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pelaku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8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kolom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namun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kolom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7</a:t>
            </a:r>
          </a:p>
        </p:txBody>
      </p:sp>
      <p:grpSp>
        <p:nvGrpSpPr>
          <p:cNvPr id="9" name="Graphic 175">
            <a:extLst>
              <a:ext uri="{FF2B5EF4-FFF2-40B4-BE49-F238E27FC236}">
                <a16:creationId xmlns:a16="http://schemas.microsoft.com/office/drawing/2014/main" xmlns="" id="{4ABD8590-81DC-4622-8394-AE55C205B681}"/>
              </a:ext>
            </a:extLst>
          </p:cNvPr>
          <p:cNvGrpSpPr/>
          <p:nvPr/>
        </p:nvGrpSpPr>
        <p:grpSpPr>
          <a:xfrm>
            <a:off x="9755490" y="4376060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10" name="Freeform: Shape 40">
              <a:extLst>
                <a:ext uri="{FF2B5EF4-FFF2-40B4-BE49-F238E27FC236}">
                  <a16:creationId xmlns:a16="http://schemas.microsoft.com/office/drawing/2014/main" xmlns="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175">
              <a:extLst>
                <a:ext uri="{FF2B5EF4-FFF2-40B4-BE49-F238E27FC236}">
                  <a16:creationId xmlns:a16="http://schemas.microsoft.com/office/drawing/2014/main" xmlns="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12" name="Freeform: Shape 42">
                <a:extLst>
                  <a:ext uri="{FF2B5EF4-FFF2-40B4-BE49-F238E27FC236}">
                    <a16:creationId xmlns:a16="http://schemas.microsoft.com/office/drawing/2014/main" xmlns="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43">
                <a:extLst>
                  <a:ext uri="{FF2B5EF4-FFF2-40B4-BE49-F238E27FC236}">
                    <a16:creationId xmlns:a16="http://schemas.microsoft.com/office/drawing/2014/main" xmlns="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44">
                <a:extLst>
                  <a:ext uri="{FF2B5EF4-FFF2-40B4-BE49-F238E27FC236}">
                    <a16:creationId xmlns:a16="http://schemas.microsoft.com/office/drawing/2014/main" xmlns="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45">
                <a:extLst>
                  <a:ext uri="{FF2B5EF4-FFF2-40B4-BE49-F238E27FC236}">
                    <a16:creationId xmlns:a16="http://schemas.microsoft.com/office/drawing/2014/main" xmlns="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46">
                <a:extLst>
                  <a:ext uri="{FF2B5EF4-FFF2-40B4-BE49-F238E27FC236}">
                    <a16:creationId xmlns:a16="http://schemas.microsoft.com/office/drawing/2014/main" xmlns="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47">
                <a:extLst>
                  <a:ext uri="{FF2B5EF4-FFF2-40B4-BE49-F238E27FC236}">
                    <a16:creationId xmlns:a16="http://schemas.microsoft.com/office/drawing/2014/main" xmlns="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48">
                <a:extLst>
                  <a:ext uri="{FF2B5EF4-FFF2-40B4-BE49-F238E27FC236}">
                    <a16:creationId xmlns:a16="http://schemas.microsoft.com/office/drawing/2014/main" xmlns="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49">
                <a:extLst>
                  <a:ext uri="{FF2B5EF4-FFF2-40B4-BE49-F238E27FC236}">
                    <a16:creationId xmlns:a16="http://schemas.microsoft.com/office/drawing/2014/main" xmlns="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50">
                <a:extLst>
                  <a:ext uri="{FF2B5EF4-FFF2-40B4-BE49-F238E27FC236}">
                    <a16:creationId xmlns:a16="http://schemas.microsoft.com/office/drawing/2014/main" xmlns="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51">
                <a:extLst>
                  <a:ext uri="{FF2B5EF4-FFF2-40B4-BE49-F238E27FC236}">
                    <a16:creationId xmlns:a16="http://schemas.microsoft.com/office/drawing/2014/main" xmlns="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52">
                <a:extLst>
                  <a:ext uri="{FF2B5EF4-FFF2-40B4-BE49-F238E27FC236}">
                    <a16:creationId xmlns:a16="http://schemas.microsoft.com/office/drawing/2014/main" xmlns="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53">
                <a:extLst>
                  <a:ext uri="{FF2B5EF4-FFF2-40B4-BE49-F238E27FC236}">
                    <a16:creationId xmlns:a16="http://schemas.microsoft.com/office/drawing/2014/main" xmlns="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54">
                <a:extLst>
                  <a:ext uri="{FF2B5EF4-FFF2-40B4-BE49-F238E27FC236}">
                    <a16:creationId xmlns:a16="http://schemas.microsoft.com/office/drawing/2014/main" xmlns="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55">
                <a:extLst>
                  <a:ext uri="{FF2B5EF4-FFF2-40B4-BE49-F238E27FC236}">
                    <a16:creationId xmlns:a16="http://schemas.microsoft.com/office/drawing/2014/main" xmlns="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56">
                <a:extLst>
                  <a:ext uri="{FF2B5EF4-FFF2-40B4-BE49-F238E27FC236}">
                    <a16:creationId xmlns:a16="http://schemas.microsoft.com/office/drawing/2014/main" xmlns="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57">
                <a:extLst>
                  <a:ext uri="{FF2B5EF4-FFF2-40B4-BE49-F238E27FC236}">
                    <a16:creationId xmlns:a16="http://schemas.microsoft.com/office/drawing/2014/main" xmlns="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58">
                <a:extLst>
                  <a:ext uri="{FF2B5EF4-FFF2-40B4-BE49-F238E27FC236}">
                    <a16:creationId xmlns:a16="http://schemas.microsoft.com/office/drawing/2014/main" xmlns="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59">
                <a:extLst>
                  <a:ext uri="{FF2B5EF4-FFF2-40B4-BE49-F238E27FC236}">
                    <a16:creationId xmlns:a16="http://schemas.microsoft.com/office/drawing/2014/main" xmlns="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60">
                <a:extLst>
                  <a:ext uri="{FF2B5EF4-FFF2-40B4-BE49-F238E27FC236}">
                    <a16:creationId xmlns:a16="http://schemas.microsoft.com/office/drawing/2014/main" xmlns="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61">
                <a:extLst>
                  <a:ext uri="{FF2B5EF4-FFF2-40B4-BE49-F238E27FC236}">
                    <a16:creationId xmlns:a16="http://schemas.microsoft.com/office/drawing/2014/main" xmlns="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62">
                <a:extLst>
                  <a:ext uri="{FF2B5EF4-FFF2-40B4-BE49-F238E27FC236}">
                    <a16:creationId xmlns:a16="http://schemas.microsoft.com/office/drawing/2014/main" xmlns="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63">
                <a:extLst>
                  <a:ext uri="{FF2B5EF4-FFF2-40B4-BE49-F238E27FC236}">
                    <a16:creationId xmlns:a16="http://schemas.microsoft.com/office/drawing/2014/main" xmlns="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7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9EB8463-7904-473B-9CC2-7FF2C146FD17}"/>
              </a:ext>
            </a:extLst>
          </p:cNvPr>
          <p:cNvSpPr txBox="1"/>
          <p:nvPr/>
        </p:nvSpPr>
        <p:spPr>
          <a:xfrm>
            <a:off x="2986768" y="336448"/>
            <a:ext cx="6264060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Metode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Digunakan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8BC973-501D-4B8E-87C1-B0EB22AAF19B}"/>
              </a:ext>
            </a:extLst>
          </p:cNvPr>
          <p:cNvSpPr txBox="1"/>
          <p:nvPr/>
        </p:nvSpPr>
        <p:spPr>
          <a:xfrm>
            <a:off x="3789951" y="1877437"/>
            <a:ext cx="465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dataset food preferences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algoritma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C5.0 agar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nantinya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dihasilkan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pohon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keputusan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aphic 175">
            <a:extLst>
              <a:ext uri="{FF2B5EF4-FFF2-40B4-BE49-F238E27FC236}">
                <a16:creationId xmlns:a16="http://schemas.microsoft.com/office/drawing/2014/main" xmlns="" id="{4ABD8590-81DC-4622-8394-AE55C205B681}"/>
              </a:ext>
            </a:extLst>
          </p:cNvPr>
          <p:cNvGrpSpPr/>
          <p:nvPr/>
        </p:nvGrpSpPr>
        <p:grpSpPr>
          <a:xfrm>
            <a:off x="9755490" y="4376060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5" name="Freeform: Shape 40">
              <a:extLst>
                <a:ext uri="{FF2B5EF4-FFF2-40B4-BE49-F238E27FC236}">
                  <a16:creationId xmlns:a16="http://schemas.microsoft.com/office/drawing/2014/main" xmlns="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aphic 175">
              <a:extLst>
                <a:ext uri="{FF2B5EF4-FFF2-40B4-BE49-F238E27FC236}">
                  <a16:creationId xmlns:a16="http://schemas.microsoft.com/office/drawing/2014/main" xmlns="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8" name="Freeform: Shape 42">
                <a:extLst>
                  <a:ext uri="{FF2B5EF4-FFF2-40B4-BE49-F238E27FC236}">
                    <a16:creationId xmlns:a16="http://schemas.microsoft.com/office/drawing/2014/main" xmlns="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43">
                <a:extLst>
                  <a:ext uri="{FF2B5EF4-FFF2-40B4-BE49-F238E27FC236}">
                    <a16:creationId xmlns:a16="http://schemas.microsoft.com/office/drawing/2014/main" xmlns="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44">
                <a:extLst>
                  <a:ext uri="{FF2B5EF4-FFF2-40B4-BE49-F238E27FC236}">
                    <a16:creationId xmlns:a16="http://schemas.microsoft.com/office/drawing/2014/main" xmlns="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45">
                <a:extLst>
                  <a:ext uri="{FF2B5EF4-FFF2-40B4-BE49-F238E27FC236}">
                    <a16:creationId xmlns:a16="http://schemas.microsoft.com/office/drawing/2014/main" xmlns="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46">
                <a:extLst>
                  <a:ext uri="{FF2B5EF4-FFF2-40B4-BE49-F238E27FC236}">
                    <a16:creationId xmlns:a16="http://schemas.microsoft.com/office/drawing/2014/main" xmlns="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47">
                <a:extLst>
                  <a:ext uri="{FF2B5EF4-FFF2-40B4-BE49-F238E27FC236}">
                    <a16:creationId xmlns:a16="http://schemas.microsoft.com/office/drawing/2014/main" xmlns="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48">
                <a:extLst>
                  <a:ext uri="{FF2B5EF4-FFF2-40B4-BE49-F238E27FC236}">
                    <a16:creationId xmlns:a16="http://schemas.microsoft.com/office/drawing/2014/main" xmlns="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49">
                <a:extLst>
                  <a:ext uri="{FF2B5EF4-FFF2-40B4-BE49-F238E27FC236}">
                    <a16:creationId xmlns:a16="http://schemas.microsoft.com/office/drawing/2014/main" xmlns="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50">
                <a:extLst>
                  <a:ext uri="{FF2B5EF4-FFF2-40B4-BE49-F238E27FC236}">
                    <a16:creationId xmlns:a16="http://schemas.microsoft.com/office/drawing/2014/main" xmlns="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51">
                <a:extLst>
                  <a:ext uri="{FF2B5EF4-FFF2-40B4-BE49-F238E27FC236}">
                    <a16:creationId xmlns:a16="http://schemas.microsoft.com/office/drawing/2014/main" xmlns="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52">
                <a:extLst>
                  <a:ext uri="{FF2B5EF4-FFF2-40B4-BE49-F238E27FC236}">
                    <a16:creationId xmlns:a16="http://schemas.microsoft.com/office/drawing/2014/main" xmlns="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53">
                <a:extLst>
                  <a:ext uri="{FF2B5EF4-FFF2-40B4-BE49-F238E27FC236}">
                    <a16:creationId xmlns:a16="http://schemas.microsoft.com/office/drawing/2014/main" xmlns="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54">
                <a:extLst>
                  <a:ext uri="{FF2B5EF4-FFF2-40B4-BE49-F238E27FC236}">
                    <a16:creationId xmlns:a16="http://schemas.microsoft.com/office/drawing/2014/main" xmlns="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55">
                <a:extLst>
                  <a:ext uri="{FF2B5EF4-FFF2-40B4-BE49-F238E27FC236}">
                    <a16:creationId xmlns:a16="http://schemas.microsoft.com/office/drawing/2014/main" xmlns="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56">
                <a:extLst>
                  <a:ext uri="{FF2B5EF4-FFF2-40B4-BE49-F238E27FC236}">
                    <a16:creationId xmlns:a16="http://schemas.microsoft.com/office/drawing/2014/main" xmlns="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57">
                <a:extLst>
                  <a:ext uri="{FF2B5EF4-FFF2-40B4-BE49-F238E27FC236}">
                    <a16:creationId xmlns:a16="http://schemas.microsoft.com/office/drawing/2014/main" xmlns="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58">
                <a:extLst>
                  <a:ext uri="{FF2B5EF4-FFF2-40B4-BE49-F238E27FC236}">
                    <a16:creationId xmlns:a16="http://schemas.microsoft.com/office/drawing/2014/main" xmlns="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59">
                <a:extLst>
                  <a:ext uri="{FF2B5EF4-FFF2-40B4-BE49-F238E27FC236}">
                    <a16:creationId xmlns:a16="http://schemas.microsoft.com/office/drawing/2014/main" xmlns="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60">
                <a:extLst>
                  <a:ext uri="{FF2B5EF4-FFF2-40B4-BE49-F238E27FC236}">
                    <a16:creationId xmlns:a16="http://schemas.microsoft.com/office/drawing/2014/main" xmlns="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61">
                <a:extLst>
                  <a:ext uri="{FF2B5EF4-FFF2-40B4-BE49-F238E27FC236}">
                    <a16:creationId xmlns:a16="http://schemas.microsoft.com/office/drawing/2014/main" xmlns="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62">
                <a:extLst>
                  <a:ext uri="{FF2B5EF4-FFF2-40B4-BE49-F238E27FC236}">
                    <a16:creationId xmlns:a16="http://schemas.microsoft.com/office/drawing/2014/main" xmlns="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63">
                <a:extLst>
                  <a:ext uri="{FF2B5EF4-FFF2-40B4-BE49-F238E27FC236}">
                    <a16:creationId xmlns:a16="http://schemas.microsoft.com/office/drawing/2014/main" xmlns="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8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Full Code</a:t>
            </a:r>
            <a:endParaRPr lang="en-US" dirty="0"/>
          </a:p>
        </p:txBody>
      </p:sp>
      <p:grpSp>
        <p:nvGrpSpPr>
          <p:cNvPr id="52" name="Graphic 175">
            <a:extLst>
              <a:ext uri="{FF2B5EF4-FFF2-40B4-BE49-F238E27FC236}">
                <a16:creationId xmlns:a16="http://schemas.microsoft.com/office/drawing/2014/main" xmlns="" id="{4ABD8590-81DC-4622-8394-AE55C205B681}"/>
              </a:ext>
            </a:extLst>
          </p:cNvPr>
          <p:cNvGrpSpPr/>
          <p:nvPr/>
        </p:nvGrpSpPr>
        <p:grpSpPr>
          <a:xfrm>
            <a:off x="9755490" y="4376060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53" name="Freeform: Shape 40">
              <a:extLst>
                <a:ext uri="{FF2B5EF4-FFF2-40B4-BE49-F238E27FC236}">
                  <a16:creationId xmlns:a16="http://schemas.microsoft.com/office/drawing/2014/main" xmlns="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175">
              <a:extLst>
                <a:ext uri="{FF2B5EF4-FFF2-40B4-BE49-F238E27FC236}">
                  <a16:creationId xmlns:a16="http://schemas.microsoft.com/office/drawing/2014/main" xmlns="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55" name="Freeform: Shape 42">
                <a:extLst>
                  <a:ext uri="{FF2B5EF4-FFF2-40B4-BE49-F238E27FC236}">
                    <a16:creationId xmlns:a16="http://schemas.microsoft.com/office/drawing/2014/main" xmlns="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43">
                <a:extLst>
                  <a:ext uri="{FF2B5EF4-FFF2-40B4-BE49-F238E27FC236}">
                    <a16:creationId xmlns:a16="http://schemas.microsoft.com/office/drawing/2014/main" xmlns="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44">
                <a:extLst>
                  <a:ext uri="{FF2B5EF4-FFF2-40B4-BE49-F238E27FC236}">
                    <a16:creationId xmlns:a16="http://schemas.microsoft.com/office/drawing/2014/main" xmlns="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45">
                <a:extLst>
                  <a:ext uri="{FF2B5EF4-FFF2-40B4-BE49-F238E27FC236}">
                    <a16:creationId xmlns:a16="http://schemas.microsoft.com/office/drawing/2014/main" xmlns="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47">
                <a:extLst>
                  <a:ext uri="{FF2B5EF4-FFF2-40B4-BE49-F238E27FC236}">
                    <a16:creationId xmlns:a16="http://schemas.microsoft.com/office/drawing/2014/main" xmlns="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48">
                <a:extLst>
                  <a:ext uri="{FF2B5EF4-FFF2-40B4-BE49-F238E27FC236}">
                    <a16:creationId xmlns:a16="http://schemas.microsoft.com/office/drawing/2014/main" xmlns="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49">
                <a:extLst>
                  <a:ext uri="{FF2B5EF4-FFF2-40B4-BE49-F238E27FC236}">
                    <a16:creationId xmlns:a16="http://schemas.microsoft.com/office/drawing/2014/main" xmlns="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50">
                <a:extLst>
                  <a:ext uri="{FF2B5EF4-FFF2-40B4-BE49-F238E27FC236}">
                    <a16:creationId xmlns:a16="http://schemas.microsoft.com/office/drawing/2014/main" xmlns="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51">
                <a:extLst>
                  <a:ext uri="{FF2B5EF4-FFF2-40B4-BE49-F238E27FC236}">
                    <a16:creationId xmlns:a16="http://schemas.microsoft.com/office/drawing/2014/main" xmlns="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52">
                <a:extLst>
                  <a:ext uri="{FF2B5EF4-FFF2-40B4-BE49-F238E27FC236}">
                    <a16:creationId xmlns:a16="http://schemas.microsoft.com/office/drawing/2014/main" xmlns="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53">
                <a:extLst>
                  <a:ext uri="{FF2B5EF4-FFF2-40B4-BE49-F238E27FC236}">
                    <a16:creationId xmlns:a16="http://schemas.microsoft.com/office/drawing/2014/main" xmlns="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54">
                <a:extLst>
                  <a:ext uri="{FF2B5EF4-FFF2-40B4-BE49-F238E27FC236}">
                    <a16:creationId xmlns:a16="http://schemas.microsoft.com/office/drawing/2014/main" xmlns="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55">
                <a:extLst>
                  <a:ext uri="{FF2B5EF4-FFF2-40B4-BE49-F238E27FC236}">
                    <a16:creationId xmlns:a16="http://schemas.microsoft.com/office/drawing/2014/main" xmlns="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56">
                <a:extLst>
                  <a:ext uri="{FF2B5EF4-FFF2-40B4-BE49-F238E27FC236}">
                    <a16:creationId xmlns:a16="http://schemas.microsoft.com/office/drawing/2014/main" xmlns="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57">
                <a:extLst>
                  <a:ext uri="{FF2B5EF4-FFF2-40B4-BE49-F238E27FC236}">
                    <a16:creationId xmlns:a16="http://schemas.microsoft.com/office/drawing/2014/main" xmlns="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58">
                <a:extLst>
                  <a:ext uri="{FF2B5EF4-FFF2-40B4-BE49-F238E27FC236}">
                    <a16:creationId xmlns:a16="http://schemas.microsoft.com/office/drawing/2014/main" xmlns="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59">
                <a:extLst>
                  <a:ext uri="{FF2B5EF4-FFF2-40B4-BE49-F238E27FC236}">
                    <a16:creationId xmlns:a16="http://schemas.microsoft.com/office/drawing/2014/main" xmlns="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60">
                <a:extLst>
                  <a:ext uri="{FF2B5EF4-FFF2-40B4-BE49-F238E27FC236}">
                    <a16:creationId xmlns:a16="http://schemas.microsoft.com/office/drawing/2014/main" xmlns="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61">
                <a:extLst>
                  <a:ext uri="{FF2B5EF4-FFF2-40B4-BE49-F238E27FC236}">
                    <a16:creationId xmlns:a16="http://schemas.microsoft.com/office/drawing/2014/main" xmlns="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62">
                <a:extLst>
                  <a:ext uri="{FF2B5EF4-FFF2-40B4-BE49-F238E27FC236}">
                    <a16:creationId xmlns:a16="http://schemas.microsoft.com/office/drawing/2014/main" xmlns="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63">
                <a:extLst>
                  <a:ext uri="{FF2B5EF4-FFF2-40B4-BE49-F238E27FC236}">
                    <a16:creationId xmlns:a16="http://schemas.microsoft.com/office/drawing/2014/main" xmlns="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"/>
          <a:srcRect t="2249" b="1"/>
          <a:stretch/>
        </p:blipFill>
        <p:spPr>
          <a:xfrm>
            <a:off x="2885549" y="2106326"/>
            <a:ext cx="6386564" cy="34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/>
          </a:p>
        </p:txBody>
      </p:sp>
      <p:grpSp>
        <p:nvGrpSpPr>
          <p:cNvPr id="52" name="Graphic 175">
            <a:extLst>
              <a:ext uri="{FF2B5EF4-FFF2-40B4-BE49-F238E27FC236}">
                <a16:creationId xmlns:a16="http://schemas.microsoft.com/office/drawing/2014/main" xmlns="" id="{4ABD8590-81DC-4622-8394-AE55C205B681}"/>
              </a:ext>
            </a:extLst>
          </p:cNvPr>
          <p:cNvGrpSpPr/>
          <p:nvPr/>
        </p:nvGrpSpPr>
        <p:grpSpPr>
          <a:xfrm>
            <a:off x="9755490" y="4376060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53" name="Freeform: Shape 40">
              <a:extLst>
                <a:ext uri="{FF2B5EF4-FFF2-40B4-BE49-F238E27FC236}">
                  <a16:creationId xmlns:a16="http://schemas.microsoft.com/office/drawing/2014/main" xmlns="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175">
              <a:extLst>
                <a:ext uri="{FF2B5EF4-FFF2-40B4-BE49-F238E27FC236}">
                  <a16:creationId xmlns:a16="http://schemas.microsoft.com/office/drawing/2014/main" xmlns="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55" name="Freeform: Shape 42">
                <a:extLst>
                  <a:ext uri="{FF2B5EF4-FFF2-40B4-BE49-F238E27FC236}">
                    <a16:creationId xmlns:a16="http://schemas.microsoft.com/office/drawing/2014/main" xmlns="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43">
                <a:extLst>
                  <a:ext uri="{FF2B5EF4-FFF2-40B4-BE49-F238E27FC236}">
                    <a16:creationId xmlns:a16="http://schemas.microsoft.com/office/drawing/2014/main" xmlns="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44">
                <a:extLst>
                  <a:ext uri="{FF2B5EF4-FFF2-40B4-BE49-F238E27FC236}">
                    <a16:creationId xmlns:a16="http://schemas.microsoft.com/office/drawing/2014/main" xmlns="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45">
                <a:extLst>
                  <a:ext uri="{FF2B5EF4-FFF2-40B4-BE49-F238E27FC236}">
                    <a16:creationId xmlns:a16="http://schemas.microsoft.com/office/drawing/2014/main" xmlns="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47">
                <a:extLst>
                  <a:ext uri="{FF2B5EF4-FFF2-40B4-BE49-F238E27FC236}">
                    <a16:creationId xmlns:a16="http://schemas.microsoft.com/office/drawing/2014/main" xmlns="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48">
                <a:extLst>
                  <a:ext uri="{FF2B5EF4-FFF2-40B4-BE49-F238E27FC236}">
                    <a16:creationId xmlns:a16="http://schemas.microsoft.com/office/drawing/2014/main" xmlns="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49">
                <a:extLst>
                  <a:ext uri="{FF2B5EF4-FFF2-40B4-BE49-F238E27FC236}">
                    <a16:creationId xmlns:a16="http://schemas.microsoft.com/office/drawing/2014/main" xmlns="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50">
                <a:extLst>
                  <a:ext uri="{FF2B5EF4-FFF2-40B4-BE49-F238E27FC236}">
                    <a16:creationId xmlns:a16="http://schemas.microsoft.com/office/drawing/2014/main" xmlns="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51">
                <a:extLst>
                  <a:ext uri="{FF2B5EF4-FFF2-40B4-BE49-F238E27FC236}">
                    <a16:creationId xmlns:a16="http://schemas.microsoft.com/office/drawing/2014/main" xmlns="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52">
                <a:extLst>
                  <a:ext uri="{FF2B5EF4-FFF2-40B4-BE49-F238E27FC236}">
                    <a16:creationId xmlns:a16="http://schemas.microsoft.com/office/drawing/2014/main" xmlns="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53">
                <a:extLst>
                  <a:ext uri="{FF2B5EF4-FFF2-40B4-BE49-F238E27FC236}">
                    <a16:creationId xmlns:a16="http://schemas.microsoft.com/office/drawing/2014/main" xmlns="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54">
                <a:extLst>
                  <a:ext uri="{FF2B5EF4-FFF2-40B4-BE49-F238E27FC236}">
                    <a16:creationId xmlns:a16="http://schemas.microsoft.com/office/drawing/2014/main" xmlns="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55">
                <a:extLst>
                  <a:ext uri="{FF2B5EF4-FFF2-40B4-BE49-F238E27FC236}">
                    <a16:creationId xmlns:a16="http://schemas.microsoft.com/office/drawing/2014/main" xmlns="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56">
                <a:extLst>
                  <a:ext uri="{FF2B5EF4-FFF2-40B4-BE49-F238E27FC236}">
                    <a16:creationId xmlns:a16="http://schemas.microsoft.com/office/drawing/2014/main" xmlns="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57">
                <a:extLst>
                  <a:ext uri="{FF2B5EF4-FFF2-40B4-BE49-F238E27FC236}">
                    <a16:creationId xmlns:a16="http://schemas.microsoft.com/office/drawing/2014/main" xmlns="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58">
                <a:extLst>
                  <a:ext uri="{FF2B5EF4-FFF2-40B4-BE49-F238E27FC236}">
                    <a16:creationId xmlns:a16="http://schemas.microsoft.com/office/drawing/2014/main" xmlns="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59">
                <a:extLst>
                  <a:ext uri="{FF2B5EF4-FFF2-40B4-BE49-F238E27FC236}">
                    <a16:creationId xmlns:a16="http://schemas.microsoft.com/office/drawing/2014/main" xmlns="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60">
                <a:extLst>
                  <a:ext uri="{FF2B5EF4-FFF2-40B4-BE49-F238E27FC236}">
                    <a16:creationId xmlns:a16="http://schemas.microsoft.com/office/drawing/2014/main" xmlns="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61">
                <a:extLst>
                  <a:ext uri="{FF2B5EF4-FFF2-40B4-BE49-F238E27FC236}">
                    <a16:creationId xmlns:a16="http://schemas.microsoft.com/office/drawing/2014/main" xmlns="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62">
                <a:extLst>
                  <a:ext uri="{FF2B5EF4-FFF2-40B4-BE49-F238E27FC236}">
                    <a16:creationId xmlns:a16="http://schemas.microsoft.com/office/drawing/2014/main" xmlns="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63">
                <a:extLst>
                  <a:ext uri="{FF2B5EF4-FFF2-40B4-BE49-F238E27FC236}">
                    <a16:creationId xmlns:a16="http://schemas.microsoft.com/office/drawing/2014/main" xmlns="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8" y="1935172"/>
            <a:ext cx="4657697" cy="554000"/>
            <a:chOff x="6154248" y="1433695"/>
            <a:chExt cx="1769337" cy="39412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Folder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setwd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(“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lokasi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folder")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/>
          <a:srcRect b="26191"/>
          <a:stretch/>
        </p:blipFill>
        <p:spPr>
          <a:xfrm>
            <a:off x="3768497" y="2656147"/>
            <a:ext cx="4524375" cy="126546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5" y="4134165"/>
            <a:ext cx="4657697" cy="554000"/>
            <a:chOff x="6154248" y="1433695"/>
            <a:chExt cx="1769337" cy="3941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Direktori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etwd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3"/>
          <a:srcRect t="15913"/>
          <a:stretch/>
        </p:blipFill>
        <p:spPr>
          <a:xfrm>
            <a:off x="3747405" y="4806120"/>
            <a:ext cx="1323975" cy="1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Memuat</a:t>
            </a:r>
            <a:r>
              <a:rPr lang="en-US" dirty="0" smtClean="0"/>
              <a:t> Data</a:t>
            </a:r>
            <a:endParaRPr lang="en-US" dirty="0"/>
          </a:p>
        </p:txBody>
      </p:sp>
      <p:grpSp>
        <p:nvGrpSpPr>
          <p:cNvPr id="52" name="Graphic 175">
            <a:extLst>
              <a:ext uri="{FF2B5EF4-FFF2-40B4-BE49-F238E27FC236}">
                <a16:creationId xmlns:a16="http://schemas.microsoft.com/office/drawing/2014/main" xmlns="" id="{4ABD8590-81DC-4622-8394-AE55C205B681}"/>
              </a:ext>
            </a:extLst>
          </p:cNvPr>
          <p:cNvGrpSpPr/>
          <p:nvPr/>
        </p:nvGrpSpPr>
        <p:grpSpPr>
          <a:xfrm>
            <a:off x="9755490" y="4376060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53" name="Freeform: Shape 40">
              <a:extLst>
                <a:ext uri="{FF2B5EF4-FFF2-40B4-BE49-F238E27FC236}">
                  <a16:creationId xmlns:a16="http://schemas.microsoft.com/office/drawing/2014/main" xmlns="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175">
              <a:extLst>
                <a:ext uri="{FF2B5EF4-FFF2-40B4-BE49-F238E27FC236}">
                  <a16:creationId xmlns:a16="http://schemas.microsoft.com/office/drawing/2014/main" xmlns="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55" name="Freeform: Shape 42">
                <a:extLst>
                  <a:ext uri="{FF2B5EF4-FFF2-40B4-BE49-F238E27FC236}">
                    <a16:creationId xmlns:a16="http://schemas.microsoft.com/office/drawing/2014/main" xmlns="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43">
                <a:extLst>
                  <a:ext uri="{FF2B5EF4-FFF2-40B4-BE49-F238E27FC236}">
                    <a16:creationId xmlns:a16="http://schemas.microsoft.com/office/drawing/2014/main" xmlns="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44">
                <a:extLst>
                  <a:ext uri="{FF2B5EF4-FFF2-40B4-BE49-F238E27FC236}">
                    <a16:creationId xmlns:a16="http://schemas.microsoft.com/office/drawing/2014/main" xmlns="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45">
                <a:extLst>
                  <a:ext uri="{FF2B5EF4-FFF2-40B4-BE49-F238E27FC236}">
                    <a16:creationId xmlns:a16="http://schemas.microsoft.com/office/drawing/2014/main" xmlns="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47">
                <a:extLst>
                  <a:ext uri="{FF2B5EF4-FFF2-40B4-BE49-F238E27FC236}">
                    <a16:creationId xmlns:a16="http://schemas.microsoft.com/office/drawing/2014/main" xmlns="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48">
                <a:extLst>
                  <a:ext uri="{FF2B5EF4-FFF2-40B4-BE49-F238E27FC236}">
                    <a16:creationId xmlns:a16="http://schemas.microsoft.com/office/drawing/2014/main" xmlns="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49">
                <a:extLst>
                  <a:ext uri="{FF2B5EF4-FFF2-40B4-BE49-F238E27FC236}">
                    <a16:creationId xmlns:a16="http://schemas.microsoft.com/office/drawing/2014/main" xmlns="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50">
                <a:extLst>
                  <a:ext uri="{FF2B5EF4-FFF2-40B4-BE49-F238E27FC236}">
                    <a16:creationId xmlns:a16="http://schemas.microsoft.com/office/drawing/2014/main" xmlns="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51">
                <a:extLst>
                  <a:ext uri="{FF2B5EF4-FFF2-40B4-BE49-F238E27FC236}">
                    <a16:creationId xmlns:a16="http://schemas.microsoft.com/office/drawing/2014/main" xmlns="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52">
                <a:extLst>
                  <a:ext uri="{FF2B5EF4-FFF2-40B4-BE49-F238E27FC236}">
                    <a16:creationId xmlns:a16="http://schemas.microsoft.com/office/drawing/2014/main" xmlns="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53">
                <a:extLst>
                  <a:ext uri="{FF2B5EF4-FFF2-40B4-BE49-F238E27FC236}">
                    <a16:creationId xmlns:a16="http://schemas.microsoft.com/office/drawing/2014/main" xmlns="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54">
                <a:extLst>
                  <a:ext uri="{FF2B5EF4-FFF2-40B4-BE49-F238E27FC236}">
                    <a16:creationId xmlns:a16="http://schemas.microsoft.com/office/drawing/2014/main" xmlns="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55">
                <a:extLst>
                  <a:ext uri="{FF2B5EF4-FFF2-40B4-BE49-F238E27FC236}">
                    <a16:creationId xmlns:a16="http://schemas.microsoft.com/office/drawing/2014/main" xmlns="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56">
                <a:extLst>
                  <a:ext uri="{FF2B5EF4-FFF2-40B4-BE49-F238E27FC236}">
                    <a16:creationId xmlns:a16="http://schemas.microsoft.com/office/drawing/2014/main" xmlns="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57">
                <a:extLst>
                  <a:ext uri="{FF2B5EF4-FFF2-40B4-BE49-F238E27FC236}">
                    <a16:creationId xmlns:a16="http://schemas.microsoft.com/office/drawing/2014/main" xmlns="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58">
                <a:extLst>
                  <a:ext uri="{FF2B5EF4-FFF2-40B4-BE49-F238E27FC236}">
                    <a16:creationId xmlns:a16="http://schemas.microsoft.com/office/drawing/2014/main" xmlns="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59">
                <a:extLst>
                  <a:ext uri="{FF2B5EF4-FFF2-40B4-BE49-F238E27FC236}">
                    <a16:creationId xmlns:a16="http://schemas.microsoft.com/office/drawing/2014/main" xmlns="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60">
                <a:extLst>
                  <a:ext uri="{FF2B5EF4-FFF2-40B4-BE49-F238E27FC236}">
                    <a16:creationId xmlns:a16="http://schemas.microsoft.com/office/drawing/2014/main" xmlns="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61">
                <a:extLst>
                  <a:ext uri="{FF2B5EF4-FFF2-40B4-BE49-F238E27FC236}">
                    <a16:creationId xmlns:a16="http://schemas.microsoft.com/office/drawing/2014/main" xmlns="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62">
                <a:extLst>
                  <a:ext uri="{FF2B5EF4-FFF2-40B4-BE49-F238E27FC236}">
                    <a16:creationId xmlns:a16="http://schemas.microsoft.com/office/drawing/2014/main" xmlns="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63">
                <a:extLst>
                  <a:ext uri="{FF2B5EF4-FFF2-40B4-BE49-F238E27FC236}">
                    <a16:creationId xmlns:a16="http://schemas.microsoft.com/office/drawing/2014/main" xmlns="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8" y="1935172"/>
            <a:ext cx="4657697" cy="554000"/>
            <a:chOff x="6154248" y="1433695"/>
            <a:chExt cx="1769337" cy="39412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Membaca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 &lt;- read.csv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(“namafile.csv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= ";")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5" y="4134165"/>
            <a:ext cx="4657697" cy="554000"/>
            <a:chOff x="6154248" y="1433695"/>
            <a:chExt cx="1769337" cy="3941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Faktorisasi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Kolom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dataset$namakolom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&lt;-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as.factor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dataset$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namakolom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97" y="2639547"/>
            <a:ext cx="3000375" cy="161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69" y="4792737"/>
            <a:ext cx="33337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 Packages</a:t>
            </a:r>
            <a:endParaRPr lang="en-US" dirty="0"/>
          </a:p>
        </p:txBody>
      </p:sp>
      <p:grpSp>
        <p:nvGrpSpPr>
          <p:cNvPr id="52" name="Graphic 175">
            <a:extLst>
              <a:ext uri="{FF2B5EF4-FFF2-40B4-BE49-F238E27FC236}">
                <a16:creationId xmlns:a16="http://schemas.microsoft.com/office/drawing/2014/main" xmlns="" id="{4ABD8590-81DC-4622-8394-AE55C205B681}"/>
              </a:ext>
            </a:extLst>
          </p:cNvPr>
          <p:cNvGrpSpPr/>
          <p:nvPr/>
        </p:nvGrpSpPr>
        <p:grpSpPr>
          <a:xfrm>
            <a:off x="9755490" y="4376060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53" name="Freeform: Shape 40">
              <a:extLst>
                <a:ext uri="{FF2B5EF4-FFF2-40B4-BE49-F238E27FC236}">
                  <a16:creationId xmlns:a16="http://schemas.microsoft.com/office/drawing/2014/main" xmlns="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175">
              <a:extLst>
                <a:ext uri="{FF2B5EF4-FFF2-40B4-BE49-F238E27FC236}">
                  <a16:creationId xmlns:a16="http://schemas.microsoft.com/office/drawing/2014/main" xmlns="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55" name="Freeform: Shape 42">
                <a:extLst>
                  <a:ext uri="{FF2B5EF4-FFF2-40B4-BE49-F238E27FC236}">
                    <a16:creationId xmlns:a16="http://schemas.microsoft.com/office/drawing/2014/main" xmlns="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43">
                <a:extLst>
                  <a:ext uri="{FF2B5EF4-FFF2-40B4-BE49-F238E27FC236}">
                    <a16:creationId xmlns:a16="http://schemas.microsoft.com/office/drawing/2014/main" xmlns="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44">
                <a:extLst>
                  <a:ext uri="{FF2B5EF4-FFF2-40B4-BE49-F238E27FC236}">
                    <a16:creationId xmlns:a16="http://schemas.microsoft.com/office/drawing/2014/main" xmlns="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45">
                <a:extLst>
                  <a:ext uri="{FF2B5EF4-FFF2-40B4-BE49-F238E27FC236}">
                    <a16:creationId xmlns:a16="http://schemas.microsoft.com/office/drawing/2014/main" xmlns="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47">
                <a:extLst>
                  <a:ext uri="{FF2B5EF4-FFF2-40B4-BE49-F238E27FC236}">
                    <a16:creationId xmlns:a16="http://schemas.microsoft.com/office/drawing/2014/main" xmlns="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48">
                <a:extLst>
                  <a:ext uri="{FF2B5EF4-FFF2-40B4-BE49-F238E27FC236}">
                    <a16:creationId xmlns:a16="http://schemas.microsoft.com/office/drawing/2014/main" xmlns="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49">
                <a:extLst>
                  <a:ext uri="{FF2B5EF4-FFF2-40B4-BE49-F238E27FC236}">
                    <a16:creationId xmlns:a16="http://schemas.microsoft.com/office/drawing/2014/main" xmlns="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50">
                <a:extLst>
                  <a:ext uri="{FF2B5EF4-FFF2-40B4-BE49-F238E27FC236}">
                    <a16:creationId xmlns:a16="http://schemas.microsoft.com/office/drawing/2014/main" xmlns="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51">
                <a:extLst>
                  <a:ext uri="{FF2B5EF4-FFF2-40B4-BE49-F238E27FC236}">
                    <a16:creationId xmlns:a16="http://schemas.microsoft.com/office/drawing/2014/main" xmlns="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52">
                <a:extLst>
                  <a:ext uri="{FF2B5EF4-FFF2-40B4-BE49-F238E27FC236}">
                    <a16:creationId xmlns:a16="http://schemas.microsoft.com/office/drawing/2014/main" xmlns="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53">
                <a:extLst>
                  <a:ext uri="{FF2B5EF4-FFF2-40B4-BE49-F238E27FC236}">
                    <a16:creationId xmlns:a16="http://schemas.microsoft.com/office/drawing/2014/main" xmlns="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54">
                <a:extLst>
                  <a:ext uri="{FF2B5EF4-FFF2-40B4-BE49-F238E27FC236}">
                    <a16:creationId xmlns:a16="http://schemas.microsoft.com/office/drawing/2014/main" xmlns="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55">
                <a:extLst>
                  <a:ext uri="{FF2B5EF4-FFF2-40B4-BE49-F238E27FC236}">
                    <a16:creationId xmlns:a16="http://schemas.microsoft.com/office/drawing/2014/main" xmlns="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56">
                <a:extLst>
                  <a:ext uri="{FF2B5EF4-FFF2-40B4-BE49-F238E27FC236}">
                    <a16:creationId xmlns:a16="http://schemas.microsoft.com/office/drawing/2014/main" xmlns="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57">
                <a:extLst>
                  <a:ext uri="{FF2B5EF4-FFF2-40B4-BE49-F238E27FC236}">
                    <a16:creationId xmlns:a16="http://schemas.microsoft.com/office/drawing/2014/main" xmlns="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58">
                <a:extLst>
                  <a:ext uri="{FF2B5EF4-FFF2-40B4-BE49-F238E27FC236}">
                    <a16:creationId xmlns:a16="http://schemas.microsoft.com/office/drawing/2014/main" xmlns="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59">
                <a:extLst>
                  <a:ext uri="{FF2B5EF4-FFF2-40B4-BE49-F238E27FC236}">
                    <a16:creationId xmlns:a16="http://schemas.microsoft.com/office/drawing/2014/main" xmlns="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60">
                <a:extLst>
                  <a:ext uri="{FF2B5EF4-FFF2-40B4-BE49-F238E27FC236}">
                    <a16:creationId xmlns:a16="http://schemas.microsoft.com/office/drawing/2014/main" xmlns="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61">
                <a:extLst>
                  <a:ext uri="{FF2B5EF4-FFF2-40B4-BE49-F238E27FC236}">
                    <a16:creationId xmlns:a16="http://schemas.microsoft.com/office/drawing/2014/main" xmlns="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62">
                <a:extLst>
                  <a:ext uri="{FF2B5EF4-FFF2-40B4-BE49-F238E27FC236}">
                    <a16:creationId xmlns:a16="http://schemas.microsoft.com/office/drawing/2014/main" xmlns="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63">
                <a:extLst>
                  <a:ext uri="{FF2B5EF4-FFF2-40B4-BE49-F238E27FC236}">
                    <a16:creationId xmlns:a16="http://schemas.microsoft.com/office/drawing/2014/main" xmlns="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8" y="1935173"/>
            <a:ext cx="4657697" cy="738667"/>
            <a:chOff x="6154248" y="1433695"/>
            <a:chExt cx="1769337" cy="52550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Menginstall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Packages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install.packages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("C50")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install.packages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("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printr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")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5" y="4134166"/>
            <a:ext cx="4657697" cy="738667"/>
            <a:chOff x="6154248" y="1433695"/>
            <a:chExt cx="1769337" cy="52550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Packages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library(C50)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library(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printr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5" y="2706756"/>
            <a:ext cx="20193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95" y="4921123"/>
            <a:ext cx="11715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Model</a:t>
            </a:r>
            <a:endParaRPr lang="en-US" dirty="0"/>
          </a:p>
        </p:txBody>
      </p:sp>
      <p:grpSp>
        <p:nvGrpSpPr>
          <p:cNvPr id="52" name="Graphic 175">
            <a:extLst>
              <a:ext uri="{FF2B5EF4-FFF2-40B4-BE49-F238E27FC236}">
                <a16:creationId xmlns:a16="http://schemas.microsoft.com/office/drawing/2014/main" xmlns="" id="{4ABD8590-81DC-4622-8394-AE55C205B681}"/>
              </a:ext>
            </a:extLst>
          </p:cNvPr>
          <p:cNvGrpSpPr/>
          <p:nvPr/>
        </p:nvGrpSpPr>
        <p:grpSpPr>
          <a:xfrm>
            <a:off x="9755490" y="4376060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53" name="Freeform: Shape 40">
              <a:extLst>
                <a:ext uri="{FF2B5EF4-FFF2-40B4-BE49-F238E27FC236}">
                  <a16:creationId xmlns:a16="http://schemas.microsoft.com/office/drawing/2014/main" xmlns="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175">
              <a:extLst>
                <a:ext uri="{FF2B5EF4-FFF2-40B4-BE49-F238E27FC236}">
                  <a16:creationId xmlns:a16="http://schemas.microsoft.com/office/drawing/2014/main" xmlns="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55" name="Freeform: Shape 42">
                <a:extLst>
                  <a:ext uri="{FF2B5EF4-FFF2-40B4-BE49-F238E27FC236}">
                    <a16:creationId xmlns:a16="http://schemas.microsoft.com/office/drawing/2014/main" xmlns="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43">
                <a:extLst>
                  <a:ext uri="{FF2B5EF4-FFF2-40B4-BE49-F238E27FC236}">
                    <a16:creationId xmlns:a16="http://schemas.microsoft.com/office/drawing/2014/main" xmlns="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44">
                <a:extLst>
                  <a:ext uri="{FF2B5EF4-FFF2-40B4-BE49-F238E27FC236}">
                    <a16:creationId xmlns:a16="http://schemas.microsoft.com/office/drawing/2014/main" xmlns="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45">
                <a:extLst>
                  <a:ext uri="{FF2B5EF4-FFF2-40B4-BE49-F238E27FC236}">
                    <a16:creationId xmlns:a16="http://schemas.microsoft.com/office/drawing/2014/main" xmlns="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47">
                <a:extLst>
                  <a:ext uri="{FF2B5EF4-FFF2-40B4-BE49-F238E27FC236}">
                    <a16:creationId xmlns:a16="http://schemas.microsoft.com/office/drawing/2014/main" xmlns="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48">
                <a:extLst>
                  <a:ext uri="{FF2B5EF4-FFF2-40B4-BE49-F238E27FC236}">
                    <a16:creationId xmlns:a16="http://schemas.microsoft.com/office/drawing/2014/main" xmlns="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49">
                <a:extLst>
                  <a:ext uri="{FF2B5EF4-FFF2-40B4-BE49-F238E27FC236}">
                    <a16:creationId xmlns:a16="http://schemas.microsoft.com/office/drawing/2014/main" xmlns="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50">
                <a:extLst>
                  <a:ext uri="{FF2B5EF4-FFF2-40B4-BE49-F238E27FC236}">
                    <a16:creationId xmlns:a16="http://schemas.microsoft.com/office/drawing/2014/main" xmlns="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51">
                <a:extLst>
                  <a:ext uri="{FF2B5EF4-FFF2-40B4-BE49-F238E27FC236}">
                    <a16:creationId xmlns:a16="http://schemas.microsoft.com/office/drawing/2014/main" xmlns="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52">
                <a:extLst>
                  <a:ext uri="{FF2B5EF4-FFF2-40B4-BE49-F238E27FC236}">
                    <a16:creationId xmlns:a16="http://schemas.microsoft.com/office/drawing/2014/main" xmlns="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53">
                <a:extLst>
                  <a:ext uri="{FF2B5EF4-FFF2-40B4-BE49-F238E27FC236}">
                    <a16:creationId xmlns:a16="http://schemas.microsoft.com/office/drawing/2014/main" xmlns="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54">
                <a:extLst>
                  <a:ext uri="{FF2B5EF4-FFF2-40B4-BE49-F238E27FC236}">
                    <a16:creationId xmlns:a16="http://schemas.microsoft.com/office/drawing/2014/main" xmlns="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55">
                <a:extLst>
                  <a:ext uri="{FF2B5EF4-FFF2-40B4-BE49-F238E27FC236}">
                    <a16:creationId xmlns:a16="http://schemas.microsoft.com/office/drawing/2014/main" xmlns="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56">
                <a:extLst>
                  <a:ext uri="{FF2B5EF4-FFF2-40B4-BE49-F238E27FC236}">
                    <a16:creationId xmlns:a16="http://schemas.microsoft.com/office/drawing/2014/main" xmlns="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57">
                <a:extLst>
                  <a:ext uri="{FF2B5EF4-FFF2-40B4-BE49-F238E27FC236}">
                    <a16:creationId xmlns:a16="http://schemas.microsoft.com/office/drawing/2014/main" xmlns="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58">
                <a:extLst>
                  <a:ext uri="{FF2B5EF4-FFF2-40B4-BE49-F238E27FC236}">
                    <a16:creationId xmlns:a16="http://schemas.microsoft.com/office/drawing/2014/main" xmlns="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59">
                <a:extLst>
                  <a:ext uri="{FF2B5EF4-FFF2-40B4-BE49-F238E27FC236}">
                    <a16:creationId xmlns:a16="http://schemas.microsoft.com/office/drawing/2014/main" xmlns="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60">
                <a:extLst>
                  <a:ext uri="{FF2B5EF4-FFF2-40B4-BE49-F238E27FC236}">
                    <a16:creationId xmlns:a16="http://schemas.microsoft.com/office/drawing/2014/main" xmlns="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61">
                <a:extLst>
                  <a:ext uri="{FF2B5EF4-FFF2-40B4-BE49-F238E27FC236}">
                    <a16:creationId xmlns:a16="http://schemas.microsoft.com/office/drawing/2014/main" xmlns="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62">
                <a:extLst>
                  <a:ext uri="{FF2B5EF4-FFF2-40B4-BE49-F238E27FC236}">
                    <a16:creationId xmlns:a16="http://schemas.microsoft.com/office/drawing/2014/main" xmlns="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63">
                <a:extLst>
                  <a:ext uri="{FF2B5EF4-FFF2-40B4-BE49-F238E27FC236}">
                    <a16:creationId xmlns:a16="http://schemas.microsoft.com/office/drawing/2014/main" xmlns="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8" y="1935172"/>
            <a:ext cx="4657697" cy="554000"/>
            <a:chOff x="6154248" y="1433695"/>
            <a:chExt cx="1769337" cy="39412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&lt;- C5.0(Dessert ~., data=dataset)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E6785AA-9AA5-487A-B6DD-8CF7FA55DFAB}"/>
              </a:ext>
            </a:extLst>
          </p:cNvPr>
          <p:cNvGrpSpPr/>
          <p:nvPr/>
        </p:nvGrpSpPr>
        <p:grpSpPr>
          <a:xfrm>
            <a:off x="3706585" y="4134165"/>
            <a:ext cx="4657697" cy="554000"/>
            <a:chOff x="6154248" y="1433695"/>
            <a:chExt cx="1769337" cy="3941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A8BC973-501D-4B8E-87C1-B0EB22AAF19B}"/>
                </a:ext>
              </a:extLst>
            </p:cNvPr>
            <p:cNvSpPr txBox="1"/>
            <p:nvPr/>
          </p:nvSpPr>
          <p:spPr>
            <a:xfrm>
              <a:off x="6154248" y="1630760"/>
              <a:ext cx="176933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summary(model)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87" y="2541487"/>
            <a:ext cx="3095625" cy="161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276" y="4702250"/>
            <a:ext cx="11239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Melihat</a:t>
            </a:r>
            <a:r>
              <a:rPr lang="en-US" dirty="0" smtClean="0"/>
              <a:t> Model</a:t>
            </a:r>
            <a:endParaRPr lang="en-US" dirty="0"/>
          </a:p>
        </p:txBody>
      </p:sp>
      <p:grpSp>
        <p:nvGrpSpPr>
          <p:cNvPr id="52" name="Graphic 175">
            <a:extLst>
              <a:ext uri="{FF2B5EF4-FFF2-40B4-BE49-F238E27FC236}">
                <a16:creationId xmlns:a16="http://schemas.microsoft.com/office/drawing/2014/main" xmlns="" id="{4ABD8590-81DC-4622-8394-AE55C205B681}"/>
              </a:ext>
            </a:extLst>
          </p:cNvPr>
          <p:cNvGrpSpPr/>
          <p:nvPr/>
        </p:nvGrpSpPr>
        <p:grpSpPr>
          <a:xfrm>
            <a:off x="9755490" y="4376060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53" name="Freeform: Shape 40">
              <a:extLst>
                <a:ext uri="{FF2B5EF4-FFF2-40B4-BE49-F238E27FC236}">
                  <a16:creationId xmlns:a16="http://schemas.microsoft.com/office/drawing/2014/main" xmlns="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175">
              <a:extLst>
                <a:ext uri="{FF2B5EF4-FFF2-40B4-BE49-F238E27FC236}">
                  <a16:creationId xmlns:a16="http://schemas.microsoft.com/office/drawing/2014/main" xmlns="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55" name="Freeform: Shape 42">
                <a:extLst>
                  <a:ext uri="{FF2B5EF4-FFF2-40B4-BE49-F238E27FC236}">
                    <a16:creationId xmlns:a16="http://schemas.microsoft.com/office/drawing/2014/main" xmlns="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43">
                <a:extLst>
                  <a:ext uri="{FF2B5EF4-FFF2-40B4-BE49-F238E27FC236}">
                    <a16:creationId xmlns:a16="http://schemas.microsoft.com/office/drawing/2014/main" xmlns="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44">
                <a:extLst>
                  <a:ext uri="{FF2B5EF4-FFF2-40B4-BE49-F238E27FC236}">
                    <a16:creationId xmlns:a16="http://schemas.microsoft.com/office/drawing/2014/main" xmlns="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45">
                <a:extLst>
                  <a:ext uri="{FF2B5EF4-FFF2-40B4-BE49-F238E27FC236}">
                    <a16:creationId xmlns:a16="http://schemas.microsoft.com/office/drawing/2014/main" xmlns="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47">
                <a:extLst>
                  <a:ext uri="{FF2B5EF4-FFF2-40B4-BE49-F238E27FC236}">
                    <a16:creationId xmlns:a16="http://schemas.microsoft.com/office/drawing/2014/main" xmlns="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48">
                <a:extLst>
                  <a:ext uri="{FF2B5EF4-FFF2-40B4-BE49-F238E27FC236}">
                    <a16:creationId xmlns:a16="http://schemas.microsoft.com/office/drawing/2014/main" xmlns="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49">
                <a:extLst>
                  <a:ext uri="{FF2B5EF4-FFF2-40B4-BE49-F238E27FC236}">
                    <a16:creationId xmlns:a16="http://schemas.microsoft.com/office/drawing/2014/main" xmlns="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50">
                <a:extLst>
                  <a:ext uri="{FF2B5EF4-FFF2-40B4-BE49-F238E27FC236}">
                    <a16:creationId xmlns:a16="http://schemas.microsoft.com/office/drawing/2014/main" xmlns="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51">
                <a:extLst>
                  <a:ext uri="{FF2B5EF4-FFF2-40B4-BE49-F238E27FC236}">
                    <a16:creationId xmlns:a16="http://schemas.microsoft.com/office/drawing/2014/main" xmlns="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52">
                <a:extLst>
                  <a:ext uri="{FF2B5EF4-FFF2-40B4-BE49-F238E27FC236}">
                    <a16:creationId xmlns:a16="http://schemas.microsoft.com/office/drawing/2014/main" xmlns="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53">
                <a:extLst>
                  <a:ext uri="{FF2B5EF4-FFF2-40B4-BE49-F238E27FC236}">
                    <a16:creationId xmlns:a16="http://schemas.microsoft.com/office/drawing/2014/main" xmlns="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54">
                <a:extLst>
                  <a:ext uri="{FF2B5EF4-FFF2-40B4-BE49-F238E27FC236}">
                    <a16:creationId xmlns:a16="http://schemas.microsoft.com/office/drawing/2014/main" xmlns="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55">
                <a:extLst>
                  <a:ext uri="{FF2B5EF4-FFF2-40B4-BE49-F238E27FC236}">
                    <a16:creationId xmlns:a16="http://schemas.microsoft.com/office/drawing/2014/main" xmlns="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56">
                <a:extLst>
                  <a:ext uri="{FF2B5EF4-FFF2-40B4-BE49-F238E27FC236}">
                    <a16:creationId xmlns:a16="http://schemas.microsoft.com/office/drawing/2014/main" xmlns="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57">
                <a:extLst>
                  <a:ext uri="{FF2B5EF4-FFF2-40B4-BE49-F238E27FC236}">
                    <a16:creationId xmlns:a16="http://schemas.microsoft.com/office/drawing/2014/main" xmlns="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58">
                <a:extLst>
                  <a:ext uri="{FF2B5EF4-FFF2-40B4-BE49-F238E27FC236}">
                    <a16:creationId xmlns:a16="http://schemas.microsoft.com/office/drawing/2014/main" xmlns="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59">
                <a:extLst>
                  <a:ext uri="{FF2B5EF4-FFF2-40B4-BE49-F238E27FC236}">
                    <a16:creationId xmlns:a16="http://schemas.microsoft.com/office/drawing/2014/main" xmlns="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60">
                <a:extLst>
                  <a:ext uri="{FF2B5EF4-FFF2-40B4-BE49-F238E27FC236}">
                    <a16:creationId xmlns:a16="http://schemas.microsoft.com/office/drawing/2014/main" xmlns="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61">
                <a:extLst>
                  <a:ext uri="{FF2B5EF4-FFF2-40B4-BE49-F238E27FC236}">
                    <a16:creationId xmlns:a16="http://schemas.microsoft.com/office/drawing/2014/main" xmlns="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62">
                <a:extLst>
                  <a:ext uri="{FF2B5EF4-FFF2-40B4-BE49-F238E27FC236}">
                    <a16:creationId xmlns:a16="http://schemas.microsoft.com/office/drawing/2014/main" xmlns="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63">
                <a:extLst>
                  <a:ext uri="{FF2B5EF4-FFF2-40B4-BE49-F238E27FC236}">
                    <a16:creationId xmlns:a16="http://schemas.microsoft.com/office/drawing/2014/main" xmlns="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4" y="1350095"/>
            <a:ext cx="6000750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86" y="1439987"/>
            <a:ext cx="5657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174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Unicode MS</vt:lpstr>
      <vt:lpstr>Arial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73</cp:revision>
  <dcterms:created xsi:type="dcterms:W3CDTF">2020-01-20T05:08:25Z</dcterms:created>
  <dcterms:modified xsi:type="dcterms:W3CDTF">2021-01-19T16:30:13Z</dcterms:modified>
</cp:coreProperties>
</file>