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25.xml" ContentType="application/vnd.openxmlformats-officedocument.presentationml.notesSlide+xml"/>
  <Override PartName="/ppt/notesSlides/notesSlide30.xml" ContentType="application/vnd.openxmlformats-officedocument.presentationml.notesSlide+xml"/>
  <Override PartName="/ppt/notesSlides/notesSlide26.xml" ContentType="application/vnd.openxmlformats-officedocument.presentationml.notesSlide+xml"/>
  <Override PartName="/ppt/notesSlides/notesSlide31.xml" ContentType="application/vnd.openxmlformats-officedocument.presentationml.notesSlide+xml"/>
  <Override PartName="/ppt/notesSlides/notesSlide27.xml" ContentType="application/vnd.openxmlformats-officedocument.presentationml.notesSlide+xml"/>
  <Override PartName="/ppt/notesSlides/notesSlide32.xml" ContentType="application/vnd.openxmlformats-officedocument.presentationml.notesSlide+xml"/>
  <Override PartName="/ppt/notesSlides/notesSlide29.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_rels/notesSlide30.xml.rels" ContentType="application/vnd.openxmlformats-package.relationships+xml"/>
  <Override PartName="/ppt/notesSlides/_rels/notesSlide25.xml.rels" ContentType="application/vnd.openxmlformats-package.relationships+xml"/>
  <Override PartName="/ppt/notesSlides/_rels/notesSlide31.xml.rels" ContentType="application/vnd.openxmlformats-package.relationships+xml"/>
  <Override PartName="/ppt/notesSlides/_rels/notesSlide26.xml.rels" ContentType="application/vnd.openxmlformats-package.relationships+xml"/>
  <Override PartName="/ppt/notesSlides/_rels/notesSlide32.xml.rels" ContentType="application/vnd.openxmlformats-package.relationships+xml"/>
  <Override PartName="/ppt/notesSlides/_rels/notesSlide27.xml.rels" ContentType="application/vnd.openxmlformats-package.relationships+xml"/>
  <Override PartName="/ppt/notesSlides/_rels/notesSlide34.xml.rels" ContentType="application/vnd.openxmlformats-package.relationships+xml"/>
  <Override PartName="/ppt/notesSlides/_rels/notesSlide29.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media/image1.png" ContentType="image/png"/>
  <Override PartName="/ppt/media/image2.png" ContentType="image/png"/>
  <Override PartName="/ppt/media/image17.jpeg" ContentType="image/jpe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jpeg" ContentType="image/jpeg"/>
  <Override PartName="/ppt/media/image15.jpeg" ContentType="image/jpeg"/>
  <Override PartName="/ppt/media/image16.png" ContentType="image/png"/>
  <Override PartName="/ppt/media/image18.png" ContentType="image/png"/>
  <Override PartName="/ppt/media/image19.jpeg" ContentType="image/jpeg"/>
  <Override PartName="/ppt/presProps.xml" ContentType="application/vnd.openxmlformats-officedocument.presentationml.presProps+xml"/>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latin typeface="Arial"/>
              </a:rPr>
              <a:t>Click to move the slide</a:t>
            </a:r>
            <a:endParaRPr b="0" lang="en-US" sz="4400" spc="-1" strike="noStrike">
              <a:latin typeface="Arial"/>
            </a:endParaRPr>
          </a:p>
        </p:txBody>
      </p:sp>
      <p:sp>
        <p:nvSpPr>
          <p:cNvPr id="206"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latin typeface="Arial"/>
              </a:rPr>
              <a:t>Click to edit the notes format</a:t>
            </a:r>
            <a:endParaRPr b="0" lang="en-US" sz="2000" spc="-1" strike="noStrike">
              <a:latin typeface="Arial"/>
            </a:endParaRPr>
          </a:p>
        </p:txBody>
      </p:sp>
      <p:sp>
        <p:nvSpPr>
          <p:cNvPr id="207"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latin typeface="Times New Roman"/>
              </a:rPr>
              <a:t>&lt;header&gt;</a:t>
            </a:r>
            <a:endParaRPr b="0" lang="en-US" sz="1400" spc="-1" strike="noStrike">
              <a:latin typeface="Times New Roman"/>
            </a:endParaRPr>
          </a:p>
        </p:txBody>
      </p:sp>
      <p:sp>
        <p:nvSpPr>
          <p:cNvPr id="208" name="PlaceHolder 4"/>
          <p:cNvSpPr>
            <a:spLocks noGrp="1"/>
          </p:cNvSpPr>
          <p:nvPr>
            <p:ph type="dt" idx="16"/>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latin typeface="Times New Roman"/>
              </a:defRPr>
            </a:lvl1pPr>
          </a:lstStyle>
          <a:p>
            <a:pPr indent="0" algn="r">
              <a:buNone/>
            </a:pPr>
            <a:r>
              <a:rPr b="0" lang="en-US" sz="1400" spc="-1" strike="noStrike">
                <a:latin typeface="Times New Roman"/>
              </a:rPr>
              <a:t>&lt;date/time&gt;</a:t>
            </a:r>
            <a:endParaRPr b="0" lang="en-US" sz="1400" spc="-1" strike="noStrike">
              <a:latin typeface="Times New Roman"/>
            </a:endParaRPr>
          </a:p>
        </p:txBody>
      </p:sp>
      <p:sp>
        <p:nvSpPr>
          <p:cNvPr id="209" name="PlaceHolder 5"/>
          <p:cNvSpPr>
            <a:spLocks noGrp="1"/>
          </p:cNvSpPr>
          <p:nvPr>
            <p:ph type="ftr" idx="17"/>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latin typeface="Times New Roman"/>
              </a:defRPr>
            </a:lvl1pPr>
          </a:lstStyle>
          <a:p>
            <a:pPr indent="0">
              <a:buNone/>
            </a:pPr>
            <a:r>
              <a:rPr b="0" lang="en-US" sz="1400" spc="-1" strike="noStrike">
                <a:latin typeface="Times New Roman"/>
              </a:rPr>
              <a:t>&lt;footer&gt;</a:t>
            </a:r>
            <a:endParaRPr b="0" lang="en-US" sz="1400" spc="-1" strike="noStrike">
              <a:latin typeface="Times New Roman"/>
            </a:endParaRPr>
          </a:p>
        </p:txBody>
      </p:sp>
      <p:sp>
        <p:nvSpPr>
          <p:cNvPr id="210" name="PlaceHolder 6"/>
          <p:cNvSpPr>
            <a:spLocks noGrp="1"/>
          </p:cNvSpPr>
          <p:nvPr>
            <p:ph type="sldNum" idx="18"/>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latin typeface="Times New Roman"/>
              </a:defRPr>
            </a:lvl1pPr>
          </a:lstStyle>
          <a:p>
            <a:pPr indent="0" algn="r">
              <a:buNone/>
            </a:pPr>
            <a:fld id="{0971EDFF-AFB8-4730-B1AE-ACCE344508FF}"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
          <p:cNvSpPr/>
          <p:nvPr/>
        </p:nvSpPr>
        <p:spPr>
          <a:xfrm>
            <a:off x="4398840" y="9555120"/>
            <a:ext cx="3369960" cy="49968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C57BC760-99B7-4F3D-A7A9-681ABC8DD926}" type="slidenum">
              <a:rPr b="0" lang="en-US" sz="1400" spc="-1" strike="noStrike">
                <a:solidFill>
                  <a:srgbClr val="000000"/>
                </a:solidFill>
                <a:latin typeface="Times New Roman"/>
                <a:ea typeface="Segoe UI"/>
              </a:rPr>
              <a:t>23</a:t>
            </a:fld>
            <a:endParaRPr b="0" lang="en-US" sz="1400" spc="-1" strike="noStrike">
              <a:latin typeface="Arial"/>
            </a:endParaRPr>
          </a:p>
        </p:txBody>
      </p:sp>
      <p:sp>
        <p:nvSpPr>
          <p:cNvPr id="295" name=""/>
          <p:cNvSpPr/>
          <p:nvPr/>
        </p:nvSpPr>
        <p:spPr>
          <a:xfrm>
            <a:off x="4398840" y="9555120"/>
            <a:ext cx="3371760" cy="50148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1035D7F7-4BCA-41BA-AF22-106598456B9E}" type="slidenum">
              <a:rPr b="0" lang="en-US" sz="1400" spc="-1" strike="noStrike">
                <a:solidFill>
                  <a:srgbClr val="000000"/>
                </a:solidFill>
                <a:latin typeface="Times New Roman"/>
                <a:ea typeface="Segoe UI"/>
              </a:rPr>
              <a:t>23</a:t>
            </a:fld>
            <a:endParaRPr b="0" lang="en-US" sz="1400" spc="-1" strike="noStrike">
              <a:latin typeface="Arial"/>
            </a:endParaRPr>
          </a:p>
        </p:txBody>
      </p:sp>
      <p:sp>
        <p:nvSpPr>
          <p:cNvPr id="296" name="PlaceHolder 1"/>
          <p:cNvSpPr>
            <a:spLocks noGrp="1"/>
          </p:cNvSpPr>
          <p:nvPr>
            <p:ph type="sldImg"/>
          </p:nvPr>
        </p:nvSpPr>
        <p:spPr>
          <a:xfrm>
            <a:off x="533520" y="763560"/>
            <a:ext cx="6703560" cy="3771720"/>
          </a:xfrm>
          <a:prstGeom prst="rect">
            <a:avLst/>
          </a:prstGeom>
          <a:ln w="0">
            <a:noFill/>
          </a:ln>
        </p:spPr>
      </p:sp>
      <p:sp>
        <p:nvSpPr>
          <p:cNvPr id="297" name="PlaceHolder 2"/>
          <p:cNvSpPr>
            <a:spLocks noGrp="1"/>
          </p:cNvSpPr>
          <p:nvPr>
            <p:ph type="body"/>
          </p:nvPr>
        </p:nvSpPr>
        <p:spPr>
          <a:xfrm>
            <a:off x="777600" y="4776840"/>
            <a:ext cx="6217920" cy="4525560"/>
          </a:xfrm>
          <a:prstGeom prst="rect">
            <a:avLst/>
          </a:prstGeom>
          <a:noFill/>
          <a:ln w="0">
            <a:noFill/>
          </a:ln>
        </p:spPr>
        <p:txBody>
          <a:bodyPr lIns="0" rIns="0" tIns="0" bIns="0" anchor="ctr">
            <a:noAutofit/>
          </a:bodyPr>
          <a:p>
            <a:pPr marL="216000" indent="0">
              <a:buNone/>
            </a:pPr>
            <a:endParaRPr b="0" lang="en-US" sz="2000" spc="-1" strike="noStrike">
              <a:latin typeface="Arial"/>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
          <p:cNvSpPr/>
          <p:nvPr/>
        </p:nvSpPr>
        <p:spPr>
          <a:xfrm>
            <a:off x="4398840" y="9555120"/>
            <a:ext cx="3369960" cy="49968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07E4C0D6-BFA3-4979-A7FE-3886C85CCEEA}" type="slidenum">
              <a:rPr b="0" lang="en-US" sz="1400" spc="-1" strike="noStrike">
                <a:solidFill>
                  <a:srgbClr val="000000"/>
                </a:solidFill>
                <a:latin typeface="Times New Roman"/>
                <a:ea typeface="Segoe UI"/>
              </a:rPr>
              <a:t>23</a:t>
            </a:fld>
            <a:endParaRPr b="0" lang="en-US" sz="1400" spc="-1" strike="noStrike">
              <a:latin typeface="Arial"/>
            </a:endParaRPr>
          </a:p>
        </p:txBody>
      </p:sp>
      <p:sp>
        <p:nvSpPr>
          <p:cNvPr id="299" name=""/>
          <p:cNvSpPr/>
          <p:nvPr/>
        </p:nvSpPr>
        <p:spPr>
          <a:xfrm>
            <a:off x="4398840" y="9555120"/>
            <a:ext cx="3371760" cy="50148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B5038260-5377-466B-9725-0EF7C67DCEBA}" type="slidenum">
              <a:rPr b="0" lang="en-US" sz="1400" spc="-1" strike="noStrike">
                <a:solidFill>
                  <a:srgbClr val="000000"/>
                </a:solidFill>
                <a:latin typeface="Times New Roman"/>
                <a:ea typeface="Segoe UI"/>
              </a:rPr>
              <a:t>23</a:t>
            </a:fld>
            <a:endParaRPr b="0" lang="en-US" sz="1400" spc="-1" strike="noStrike">
              <a:latin typeface="Arial"/>
            </a:endParaRPr>
          </a:p>
        </p:txBody>
      </p:sp>
      <p:sp>
        <p:nvSpPr>
          <p:cNvPr id="300" name="PlaceHolder 1"/>
          <p:cNvSpPr>
            <a:spLocks noGrp="1"/>
          </p:cNvSpPr>
          <p:nvPr>
            <p:ph type="sldImg"/>
          </p:nvPr>
        </p:nvSpPr>
        <p:spPr>
          <a:xfrm>
            <a:off x="533520" y="763560"/>
            <a:ext cx="6703560" cy="3771720"/>
          </a:xfrm>
          <a:prstGeom prst="rect">
            <a:avLst/>
          </a:prstGeom>
          <a:ln w="0">
            <a:noFill/>
          </a:ln>
        </p:spPr>
      </p:sp>
      <p:sp>
        <p:nvSpPr>
          <p:cNvPr id="301" name="PlaceHolder 2"/>
          <p:cNvSpPr>
            <a:spLocks noGrp="1"/>
          </p:cNvSpPr>
          <p:nvPr>
            <p:ph type="body"/>
          </p:nvPr>
        </p:nvSpPr>
        <p:spPr>
          <a:xfrm>
            <a:off x="777600" y="4776840"/>
            <a:ext cx="6217920" cy="4525560"/>
          </a:xfrm>
          <a:prstGeom prst="rect">
            <a:avLst/>
          </a:prstGeom>
          <a:noFill/>
          <a:ln w="0">
            <a:noFill/>
          </a:ln>
        </p:spPr>
        <p:txBody>
          <a:bodyPr lIns="0" rIns="0" tIns="0" bIns="0" anchor="ctr">
            <a:noAutofit/>
          </a:bodyPr>
          <a:p>
            <a:pPr marL="216000" indent="0">
              <a:buNone/>
            </a:pPr>
            <a:endParaRPr b="0" lang="en-US" sz="2000" spc="-1" strike="noStrike">
              <a:latin typeface="Arial"/>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
          <p:cNvSpPr/>
          <p:nvPr/>
        </p:nvSpPr>
        <p:spPr>
          <a:xfrm>
            <a:off x="4398840" y="9555120"/>
            <a:ext cx="3369960" cy="49968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6A485F13-C27A-46E4-A684-86E119E24D39}" type="slidenum">
              <a:rPr b="0" lang="en-US" sz="1400" spc="-1" strike="noStrike">
                <a:solidFill>
                  <a:srgbClr val="000000"/>
                </a:solidFill>
                <a:latin typeface="Times New Roman"/>
                <a:ea typeface="Segoe UI"/>
              </a:rPr>
              <a:t>23</a:t>
            </a:fld>
            <a:endParaRPr b="0" lang="en-US" sz="1400" spc="-1" strike="noStrike">
              <a:latin typeface="Arial"/>
            </a:endParaRPr>
          </a:p>
        </p:txBody>
      </p:sp>
      <p:sp>
        <p:nvSpPr>
          <p:cNvPr id="303" name=""/>
          <p:cNvSpPr/>
          <p:nvPr/>
        </p:nvSpPr>
        <p:spPr>
          <a:xfrm>
            <a:off x="4398840" y="9555120"/>
            <a:ext cx="3371760" cy="50148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78612656-6264-4BB2-8321-CC910650107A}" type="slidenum">
              <a:rPr b="0" lang="en-US" sz="1400" spc="-1" strike="noStrike">
                <a:solidFill>
                  <a:srgbClr val="000000"/>
                </a:solidFill>
                <a:latin typeface="Times New Roman"/>
                <a:ea typeface="Segoe UI"/>
              </a:rPr>
              <a:t>23</a:t>
            </a:fld>
            <a:endParaRPr b="0" lang="en-US" sz="1400" spc="-1" strike="noStrike">
              <a:latin typeface="Arial"/>
            </a:endParaRPr>
          </a:p>
        </p:txBody>
      </p:sp>
      <p:sp>
        <p:nvSpPr>
          <p:cNvPr id="304" name="PlaceHolder 1"/>
          <p:cNvSpPr>
            <a:spLocks noGrp="1"/>
          </p:cNvSpPr>
          <p:nvPr>
            <p:ph type="sldImg"/>
          </p:nvPr>
        </p:nvSpPr>
        <p:spPr>
          <a:xfrm>
            <a:off x="533520" y="763560"/>
            <a:ext cx="6703560" cy="3771720"/>
          </a:xfrm>
          <a:prstGeom prst="rect">
            <a:avLst/>
          </a:prstGeom>
          <a:ln w="0">
            <a:noFill/>
          </a:ln>
        </p:spPr>
      </p:sp>
      <p:sp>
        <p:nvSpPr>
          <p:cNvPr id="305" name="PlaceHolder 2"/>
          <p:cNvSpPr>
            <a:spLocks noGrp="1"/>
          </p:cNvSpPr>
          <p:nvPr>
            <p:ph type="body"/>
          </p:nvPr>
        </p:nvSpPr>
        <p:spPr>
          <a:xfrm>
            <a:off x="777600" y="4776840"/>
            <a:ext cx="6217920" cy="4525560"/>
          </a:xfrm>
          <a:prstGeom prst="rect">
            <a:avLst/>
          </a:prstGeom>
          <a:noFill/>
          <a:ln w="0">
            <a:noFill/>
          </a:ln>
        </p:spPr>
        <p:txBody>
          <a:bodyPr lIns="0" rIns="0" tIns="0" bIns="0" anchor="ctr">
            <a:noAutofit/>
          </a:bodyPr>
          <a:p>
            <a:pPr marL="216000" indent="0">
              <a:buNone/>
            </a:pPr>
            <a:endParaRPr b="0" lang="en-US" sz="2000" spc="-1" strike="noStrike">
              <a:latin typeface="Arial"/>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
          <p:cNvSpPr/>
          <p:nvPr/>
        </p:nvSpPr>
        <p:spPr>
          <a:xfrm>
            <a:off x="4398840" y="9555120"/>
            <a:ext cx="3369960" cy="49968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39A7C848-F4E3-4C95-8EE3-38080AF3EA89}" type="slidenum">
              <a:rPr b="0" lang="en-US" sz="1400" spc="-1" strike="noStrike">
                <a:solidFill>
                  <a:srgbClr val="000000"/>
                </a:solidFill>
                <a:latin typeface="Times New Roman"/>
                <a:ea typeface="Segoe UI"/>
              </a:rPr>
              <a:t>&lt;number&gt;</a:t>
            </a:fld>
            <a:endParaRPr b="0" lang="en-US" sz="1400" spc="-1" strike="noStrike">
              <a:latin typeface="Arial"/>
            </a:endParaRPr>
          </a:p>
        </p:txBody>
      </p:sp>
      <p:sp>
        <p:nvSpPr>
          <p:cNvPr id="307" name=""/>
          <p:cNvSpPr/>
          <p:nvPr/>
        </p:nvSpPr>
        <p:spPr>
          <a:xfrm>
            <a:off x="4398840" y="9555120"/>
            <a:ext cx="3371760" cy="50148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9670A793-2FBD-4608-BDF0-E728D3EE6C8E}" type="slidenum">
              <a:rPr b="0" lang="en-US" sz="1400" spc="-1" strike="noStrike">
                <a:solidFill>
                  <a:srgbClr val="000000"/>
                </a:solidFill>
                <a:latin typeface="Times New Roman"/>
                <a:ea typeface="Segoe UI"/>
              </a:rPr>
              <a:t>&lt;number&gt;</a:t>
            </a:fld>
            <a:endParaRPr b="0" lang="en-US" sz="1400" spc="-1" strike="noStrike">
              <a:latin typeface="Arial"/>
            </a:endParaRPr>
          </a:p>
        </p:txBody>
      </p:sp>
      <p:sp>
        <p:nvSpPr>
          <p:cNvPr id="308" name="PlaceHolder 1"/>
          <p:cNvSpPr>
            <a:spLocks noGrp="1"/>
          </p:cNvSpPr>
          <p:nvPr>
            <p:ph type="sldImg"/>
          </p:nvPr>
        </p:nvSpPr>
        <p:spPr>
          <a:xfrm>
            <a:off x="533520" y="763560"/>
            <a:ext cx="6703560" cy="3771720"/>
          </a:xfrm>
          <a:prstGeom prst="rect">
            <a:avLst/>
          </a:prstGeom>
          <a:ln w="0">
            <a:noFill/>
          </a:ln>
        </p:spPr>
      </p:sp>
      <p:sp>
        <p:nvSpPr>
          <p:cNvPr id="309" name="PlaceHolder 2"/>
          <p:cNvSpPr>
            <a:spLocks noGrp="1"/>
          </p:cNvSpPr>
          <p:nvPr>
            <p:ph type="body"/>
          </p:nvPr>
        </p:nvSpPr>
        <p:spPr>
          <a:xfrm>
            <a:off x="777600" y="4776840"/>
            <a:ext cx="6217920" cy="4525560"/>
          </a:xfrm>
          <a:prstGeom prst="rect">
            <a:avLst/>
          </a:prstGeom>
          <a:noFill/>
          <a:ln w="0">
            <a:noFill/>
          </a:ln>
        </p:spPr>
        <p:txBody>
          <a:bodyPr lIns="0" rIns="0" tIns="0" bIns="0" anchor="ctr">
            <a:noAutofit/>
          </a:bodyPr>
          <a:p>
            <a:pPr marL="216000" indent="0">
              <a:buNone/>
            </a:pPr>
            <a:endParaRPr b="0" lang="en-US" sz="2000" spc="-1" strike="noStrike">
              <a:latin typeface="Arial"/>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
          <p:cNvSpPr/>
          <p:nvPr/>
        </p:nvSpPr>
        <p:spPr>
          <a:xfrm>
            <a:off x="4398840" y="9555120"/>
            <a:ext cx="3369960" cy="49968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A621C4EA-0F4A-4864-89BA-F83860D17C43}" type="slidenum">
              <a:rPr b="0" lang="en-US" sz="1400" spc="-1" strike="noStrike">
                <a:solidFill>
                  <a:srgbClr val="000000"/>
                </a:solidFill>
                <a:latin typeface="Times New Roman"/>
                <a:ea typeface="Segoe UI"/>
              </a:rPr>
              <a:t>&lt;number&gt;</a:t>
            </a:fld>
            <a:endParaRPr b="0" lang="en-US" sz="1400" spc="-1" strike="noStrike">
              <a:latin typeface="Arial"/>
            </a:endParaRPr>
          </a:p>
        </p:txBody>
      </p:sp>
      <p:sp>
        <p:nvSpPr>
          <p:cNvPr id="311" name=""/>
          <p:cNvSpPr/>
          <p:nvPr/>
        </p:nvSpPr>
        <p:spPr>
          <a:xfrm>
            <a:off x="4398840" y="9555120"/>
            <a:ext cx="3371760" cy="50148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B928ADF6-C02D-40E5-9C1F-A3345B4FC2AE}" type="slidenum">
              <a:rPr b="0" lang="en-US" sz="1400" spc="-1" strike="noStrike">
                <a:solidFill>
                  <a:srgbClr val="000000"/>
                </a:solidFill>
                <a:latin typeface="Times New Roman"/>
                <a:ea typeface="Segoe UI"/>
              </a:rPr>
              <a:t>&lt;number&gt;</a:t>
            </a:fld>
            <a:endParaRPr b="0" lang="en-US" sz="1400" spc="-1" strike="noStrike">
              <a:latin typeface="Arial"/>
            </a:endParaRPr>
          </a:p>
        </p:txBody>
      </p:sp>
      <p:sp>
        <p:nvSpPr>
          <p:cNvPr id="312" name="PlaceHolder 1"/>
          <p:cNvSpPr>
            <a:spLocks noGrp="1"/>
          </p:cNvSpPr>
          <p:nvPr>
            <p:ph type="sldImg"/>
          </p:nvPr>
        </p:nvSpPr>
        <p:spPr>
          <a:xfrm>
            <a:off x="533520" y="763560"/>
            <a:ext cx="6703560" cy="3771720"/>
          </a:xfrm>
          <a:prstGeom prst="rect">
            <a:avLst/>
          </a:prstGeom>
          <a:ln w="0">
            <a:noFill/>
          </a:ln>
        </p:spPr>
      </p:sp>
      <p:sp>
        <p:nvSpPr>
          <p:cNvPr id="313" name="PlaceHolder 2"/>
          <p:cNvSpPr>
            <a:spLocks noGrp="1"/>
          </p:cNvSpPr>
          <p:nvPr>
            <p:ph type="body"/>
          </p:nvPr>
        </p:nvSpPr>
        <p:spPr>
          <a:xfrm>
            <a:off x="777600" y="4776840"/>
            <a:ext cx="6217920" cy="4525560"/>
          </a:xfrm>
          <a:prstGeom prst="rect">
            <a:avLst/>
          </a:prstGeom>
          <a:noFill/>
          <a:ln w="0">
            <a:noFill/>
          </a:ln>
        </p:spPr>
        <p:txBody>
          <a:bodyPr lIns="0" rIns="0" tIns="0" bIns="0" anchor="ctr">
            <a:noAutofit/>
          </a:bodyPr>
          <a:p>
            <a:pPr marL="216000" indent="0">
              <a:buNone/>
            </a:pPr>
            <a:endParaRPr b="0" lang="en-US" sz="2000" spc="-1" strike="noStrike">
              <a:latin typeface="Arial"/>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
          <p:cNvSpPr/>
          <p:nvPr/>
        </p:nvSpPr>
        <p:spPr>
          <a:xfrm>
            <a:off x="4398840" y="9555120"/>
            <a:ext cx="3369960" cy="49968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955C0A25-7276-4A74-AAE2-2F09C4D8DD5B}" type="slidenum">
              <a:rPr b="0" lang="en-US" sz="1400" spc="-1" strike="noStrike">
                <a:solidFill>
                  <a:srgbClr val="000000"/>
                </a:solidFill>
                <a:latin typeface="Times New Roman"/>
                <a:ea typeface="Segoe UI"/>
              </a:rPr>
              <a:t>&lt;number&gt;</a:t>
            </a:fld>
            <a:endParaRPr b="0" lang="en-US" sz="1400" spc="-1" strike="noStrike">
              <a:latin typeface="Arial"/>
            </a:endParaRPr>
          </a:p>
        </p:txBody>
      </p:sp>
      <p:sp>
        <p:nvSpPr>
          <p:cNvPr id="315" name=""/>
          <p:cNvSpPr/>
          <p:nvPr/>
        </p:nvSpPr>
        <p:spPr>
          <a:xfrm>
            <a:off x="4398840" y="9555120"/>
            <a:ext cx="3371760" cy="50148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1CFBC48A-F75C-4514-9A5C-7154F3ED3393}" type="slidenum">
              <a:rPr b="0" lang="en-US" sz="1400" spc="-1" strike="noStrike">
                <a:solidFill>
                  <a:srgbClr val="000000"/>
                </a:solidFill>
                <a:latin typeface="Times New Roman"/>
                <a:ea typeface="Segoe UI"/>
              </a:rPr>
              <a:t>&lt;number&gt;</a:t>
            </a:fld>
            <a:endParaRPr b="0" lang="en-US" sz="1400" spc="-1" strike="noStrike">
              <a:latin typeface="Arial"/>
            </a:endParaRPr>
          </a:p>
        </p:txBody>
      </p:sp>
      <p:sp>
        <p:nvSpPr>
          <p:cNvPr id="316" name="PlaceHolder 1"/>
          <p:cNvSpPr>
            <a:spLocks noGrp="1"/>
          </p:cNvSpPr>
          <p:nvPr>
            <p:ph type="sldImg"/>
          </p:nvPr>
        </p:nvSpPr>
        <p:spPr>
          <a:xfrm>
            <a:off x="533520" y="763560"/>
            <a:ext cx="6703560" cy="3771720"/>
          </a:xfrm>
          <a:prstGeom prst="rect">
            <a:avLst/>
          </a:prstGeom>
          <a:ln w="0">
            <a:noFill/>
          </a:ln>
        </p:spPr>
      </p:sp>
      <p:sp>
        <p:nvSpPr>
          <p:cNvPr id="317" name="PlaceHolder 2"/>
          <p:cNvSpPr>
            <a:spLocks noGrp="1"/>
          </p:cNvSpPr>
          <p:nvPr>
            <p:ph type="body"/>
          </p:nvPr>
        </p:nvSpPr>
        <p:spPr>
          <a:xfrm>
            <a:off x="777600" y="4776840"/>
            <a:ext cx="6217920" cy="4525560"/>
          </a:xfrm>
          <a:prstGeom prst="rect">
            <a:avLst/>
          </a:prstGeom>
          <a:noFill/>
          <a:ln w="0">
            <a:noFill/>
          </a:ln>
        </p:spPr>
        <p:txBody>
          <a:bodyPr lIns="0" rIns="0" tIns="0" bIns="0" anchor="ctr">
            <a:noAutofit/>
          </a:bodyPr>
          <a:p>
            <a:pPr marL="216000" indent="0">
              <a:buNone/>
            </a:pPr>
            <a:endParaRPr b="0" lang="en-US" sz="2000" spc="-1" strike="noStrike">
              <a:latin typeface="Arial"/>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
          <p:cNvSpPr/>
          <p:nvPr/>
        </p:nvSpPr>
        <p:spPr>
          <a:xfrm>
            <a:off x="4398840" y="9555120"/>
            <a:ext cx="3369960" cy="49968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A9FF4400-36F8-4BAD-9586-F3B0CF84A109}" type="slidenum">
              <a:rPr b="0" lang="en-US" sz="1400" spc="-1" strike="noStrike">
                <a:solidFill>
                  <a:srgbClr val="000000"/>
                </a:solidFill>
                <a:latin typeface="Times New Roman"/>
                <a:ea typeface="Segoe UI"/>
              </a:rPr>
              <a:t>&lt;number&gt;</a:t>
            </a:fld>
            <a:endParaRPr b="0" lang="en-US" sz="1400" spc="-1" strike="noStrike">
              <a:latin typeface="Arial"/>
            </a:endParaRPr>
          </a:p>
        </p:txBody>
      </p:sp>
      <p:sp>
        <p:nvSpPr>
          <p:cNvPr id="319" name=""/>
          <p:cNvSpPr/>
          <p:nvPr/>
        </p:nvSpPr>
        <p:spPr>
          <a:xfrm>
            <a:off x="4398840" y="9555120"/>
            <a:ext cx="3371760" cy="50148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D66B0E5D-ADFB-477F-9786-66257398A3AD}" type="slidenum">
              <a:rPr b="0" lang="en-US" sz="1400" spc="-1" strike="noStrike">
                <a:solidFill>
                  <a:srgbClr val="000000"/>
                </a:solidFill>
                <a:latin typeface="Times New Roman"/>
                <a:ea typeface="Segoe UI"/>
              </a:rPr>
              <a:t>&lt;number&gt;</a:t>
            </a:fld>
            <a:endParaRPr b="0" lang="en-US" sz="1400" spc="-1" strike="noStrike">
              <a:latin typeface="Arial"/>
            </a:endParaRPr>
          </a:p>
        </p:txBody>
      </p:sp>
      <p:sp>
        <p:nvSpPr>
          <p:cNvPr id="320" name="PlaceHolder 1"/>
          <p:cNvSpPr>
            <a:spLocks noGrp="1"/>
          </p:cNvSpPr>
          <p:nvPr>
            <p:ph type="sldImg"/>
          </p:nvPr>
        </p:nvSpPr>
        <p:spPr>
          <a:xfrm>
            <a:off x="533520" y="763560"/>
            <a:ext cx="6703560" cy="3771720"/>
          </a:xfrm>
          <a:prstGeom prst="rect">
            <a:avLst/>
          </a:prstGeom>
          <a:ln w="0">
            <a:noFill/>
          </a:ln>
        </p:spPr>
      </p:sp>
      <p:sp>
        <p:nvSpPr>
          <p:cNvPr id="321" name="PlaceHolder 2"/>
          <p:cNvSpPr>
            <a:spLocks noGrp="1"/>
          </p:cNvSpPr>
          <p:nvPr>
            <p:ph type="body"/>
          </p:nvPr>
        </p:nvSpPr>
        <p:spPr>
          <a:xfrm>
            <a:off x="777600" y="4776840"/>
            <a:ext cx="6217920" cy="4525560"/>
          </a:xfrm>
          <a:prstGeom prst="rect">
            <a:avLst/>
          </a:prstGeom>
          <a:noFill/>
          <a:ln w="0">
            <a:noFill/>
          </a:ln>
        </p:spPr>
        <p:txBody>
          <a:bodyPr lIns="0" rIns="0" tIns="0" bIns="0" anchor="ctr">
            <a:noAutofit/>
          </a:bodyPr>
          <a:p>
            <a:pPr marL="216000" indent="0">
              <a:buNone/>
            </a:pPr>
            <a:endParaRPr b="0" lang="en-US" sz="2000" spc="-1" strike="noStrike">
              <a:latin typeface="Arial"/>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2" name=""/>
          <p:cNvSpPr/>
          <p:nvPr/>
        </p:nvSpPr>
        <p:spPr>
          <a:xfrm>
            <a:off x="4398840" y="9555120"/>
            <a:ext cx="3369960" cy="49968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438570E2-AA5F-4A62-9196-AED57A3C4F71}" type="slidenum">
              <a:rPr b="0" lang="en-US" sz="1400" spc="-1" strike="noStrike">
                <a:solidFill>
                  <a:srgbClr val="000000"/>
                </a:solidFill>
                <a:latin typeface="Times New Roman"/>
                <a:ea typeface="Segoe UI"/>
              </a:rPr>
              <a:t>&lt;number&gt;</a:t>
            </a:fld>
            <a:endParaRPr b="0" lang="en-US" sz="1400" spc="-1" strike="noStrike">
              <a:latin typeface="Arial"/>
            </a:endParaRPr>
          </a:p>
        </p:txBody>
      </p:sp>
      <p:sp>
        <p:nvSpPr>
          <p:cNvPr id="323" name=""/>
          <p:cNvSpPr/>
          <p:nvPr/>
        </p:nvSpPr>
        <p:spPr>
          <a:xfrm>
            <a:off x="4398840" y="9555120"/>
            <a:ext cx="3371760" cy="50148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BAFA557C-1385-4116-B511-1D3199B10C43}" type="slidenum">
              <a:rPr b="0" lang="en-US" sz="1400" spc="-1" strike="noStrike">
                <a:solidFill>
                  <a:srgbClr val="000000"/>
                </a:solidFill>
                <a:latin typeface="Times New Roman"/>
                <a:ea typeface="Segoe UI"/>
              </a:rPr>
              <a:t>&lt;number&gt;</a:t>
            </a:fld>
            <a:endParaRPr b="0" lang="en-US" sz="1400" spc="-1" strike="noStrike">
              <a:latin typeface="Arial"/>
            </a:endParaRPr>
          </a:p>
        </p:txBody>
      </p:sp>
      <p:sp>
        <p:nvSpPr>
          <p:cNvPr id="324" name="PlaceHolder 1"/>
          <p:cNvSpPr>
            <a:spLocks noGrp="1"/>
          </p:cNvSpPr>
          <p:nvPr>
            <p:ph type="sldImg"/>
          </p:nvPr>
        </p:nvSpPr>
        <p:spPr>
          <a:xfrm>
            <a:off x="533520" y="763560"/>
            <a:ext cx="6703560" cy="3771720"/>
          </a:xfrm>
          <a:prstGeom prst="rect">
            <a:avLst/>
          </a:prstGeom>
          <a:ln w="0">
            <a:noFill/>
          </a:ln>
        </p:spPr>
      </p:sp>
      <p:sp>
        <p:nvSpPr>
          <p:cNvPr id="325" name="PlaceHolder 2"/>
          <p:cNvSpPr>
            <a:spLocks noGrp="1"/>
          </p:cNvSpPr>
          <p:nvPr>
            <p:ph type="body"/>
          </p:nvPr>
        </p:nvSpPr>
        <p:spPr>
          <a:xfrm>
            <a:off x="777600" y="4776840"/>
            <a:ext cx="6217920" cy="4525560"/>
          </a:xfrm>
          <a:prstGeom prst="rect">
            <a:avLst/>
          </a:prstGeom>
          <a:noFill/>
          <a:ln w="0">
            <a:noFill/>
          </a:ln>
        </p:spPr>
        <p:txBody>
          <a:bodyPr lIns="0" rIns="0" tIns="0" bIns="0" anchor="ctr">
            <a:noAutofit/>
          </a:bodyPr>
          <a:p>
            <a:pPr marL="216000" indent="0">
              <a:buNone/>
            </a:pPr>
            <a:endParaRPr b="0" lang="en-US" sz="2000" spc="-1" strike="noStrike">
              <a:latin typeface="Arial"/>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
          <p:cNvSpPr/>
          <p:nvPr/>
        </p:nvSpPr>
        <p:spPr>
          <a:xfrm>
            <a:off x="4398840" y="9555120"/>
            <a:ext cx="3370320" cy="50004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ADE7ADA8-2A60-42F4-9FBD-C655D01C0247}" type="slidenum">
              <a:rPr b="0" lang="en-US" sz="1400" spc="-1" strike="noStrike">
                <a:solidFill>
                  <a:srgbClr val="000000"/>
                </a:solidFill>
                <a:latin typeface="Times New Roman"/>
                <a:ea typeface="Segoe UI"/>
              </a:rPr>
              <a:t>&lt;number&gt;</a:t>
            </a:fld>
            <a:endParaRPr b="0" lang="en-US" sz="1400" spc="-1" strike="noStrike">
              <a:latin typeface="Arial"/>
            </a:endParaRPr>
          </a:p>
        </p:txBody>
      </p:sp>
      <p:sp>
        <p:nvSpPr>
          <p:cNvPr id="327" name=""/>
          <p:cNvSpPr/>
          <p:nvPr/>
        </p:nvSpPr>
        <p:spPr>
          <a:xfrm>
            <a:off x="4398840" y="9555120"/>
            <a:ext cx="3372120" cy="50184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E6EDED6C-368B-4158-9A19-52A210E0B150}" type="slidenum">
              <a:rPr b="0" lang="en-US" sz="1400" spc="-1" strike="noStrike">
                <a:solidFill>
                  <a:srgbClr val="000000"/>
                </a:solidFill>
                <a:latin typeface="Times New Roman"/>
                <a:ea typeface="Segoe UI"/>
              </a:rPr>
              <a:t>&lt;number&gt;</a:t>
            </a:fld>
            <a:endParaRPr b="0" lang="en-US" sz="1400" spc="-1" strike="noStrike">
              <a:latin typeface="Arial"/>
            </a:endParaRPr>
          </a:p>
        </p:txBody>
      </p:sp>
      <p:sp>
        <p:nvSpPr>
          <p:cNvPr id="328" name="PlaceHolder 1"/>
          <p:cNvSpPr>
            <a:spLocks noGrp="1"/>
          </p:cNvSpPr>
          <p:nvPr>
            <p:ph type="sldImg"/>
          </p:nvPr>
        </p:nvSpPr>
        <p:spPr>
          <a:xfrm>
            <a:off x="533520" y="763560"/>
            <a:ext cx="6703920" cy="3772080"/>
          </a:xfrm>
          <a:prstGeom prst="rect">
            <a:avLst/>
          </a:prstGeom>
          <a:ln w="0">
            <a:noFill/>
          </a:ln>
        </p:spPr>
      </p:sp>
      <p:sp>
        <p:nvSpPr>
          <p:cNvPr id="329" name="PlaceHolder 2"/>
          <p:cNvSpPr>
            <a:spLocks noGrp="1"/>
          </p:cNvSpPr>
          <p:nvPr>
            <p:ph type="body"/>
          </p:nvPr>
        </p:nvSpPr>
        <p:spPr>
          <a:xfrm>
            <a:off x="777600" y="4776840"/>
            <a:ext cx="6218280" cy="4525920"/>
          </a:xfrm>
          <a:prstGeom prst="rect">
            <a:avLst/>
          </a:prstGeom>
          <a:noFill/>
          <a:ln w="0">
            <a:noFill/>
          </a:ln>
        </p:spPr>
        <p:txBody>
          <a:bodyPr lIns="0" rIns="0" tIns="0" bIns="0" anchor="ctr">
            <a:noAutofit/>
          </a:bodyPr>
          <a:p>
            <a:pPr marL="216000" indent="0">
              <a:buNone/>
            </a:pPr>
            <a:endParaRPr b="0" lang="en-US" sz="2000" spc="-1" strike="noStrike">
              <a:latin typeface="Arial"/>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
          <p:cNvSpPr/>
          <p:nvPr/>
        </p:nvSpPr>
        <p:spPr>
          <a:xfrm>
            <a:off x="4398840" y="9555120"/>
            <a:ext cx="3370320" cy="50004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FD902C48-2B0D-4C92-9681-CF414D8D4A20}" type="slidenum">
              <a:rPr b="0" lang="en-US" sz="1400" spc="-1" strike="noStrike">
                <a:solidFill>
                  <a:srgbClr val="000000"/>
                </a:solidFill>
                <a:latin typeface="Times New Roman"/>
                <a:ea typeface="Segoe UI"/>
              </a:rPr>
              <a:t>&lt;number&gt;</a:t>
            </a:fld>
            <a:endParaRPr b="0" lang="en-US" sz="1400" spc="-1" strike="noStrike">
              <a:latin typeface="Arial"/>
            </a:endParaRPr>
          </a:p>
        </p:txBody>
      </p:sp>
      <p:sp>
        <p:nvSpPr>
          <p:cNvPr id="331" name=""/>
          <p:cNvSpPr/>
          <p:nvPr/>
        </p:nvSpPr>
        <p:spPr>
          <a:xfrm>
            <a:off x="4398840" y="9555120"/>
            <a:ext cx="3372120" cy="50184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BF175BE5-445C-44F9-A20D-F52C978AD86E}" type="slidenum">
              <a:rPr b="0" lang="en-US" sz="1400" spc="-1" strike="noStrike">
                <a:solidFill>
                  <a:srgbClr val="000000"/>
                </a:solidFill>
                <a:latin typeface="Times New Roman"/>
                <a:ea typeface="Segoe UI"/>
              </a:rPr>
              <a:t>&lt;number&gt;</a:t>
            </a:fld>
            <a:endParaRPr b="0" lang="en-US" sz="1400" spc="-1" strike="noStrike">
              <a:latin typeface="Arial"/>
            </a:endParaRPr>
          </a:p>
        </p:txBody>
      </p:sp>
      <p:sp>
        <p:nvSpPr>
          <p:cNvPr id="332" name="PlaceHolder 1"/>
          <p:cNvSpPr>
            <a:spLocks noGrp="1"/>
          </p:cNvSpPr>
          <p:nvPr>
            <p:ph type="sldImg"/>
          </p:nvPr>
        </p:nvSpPr>
        <p:spPr>
          <a:xfrm>
            <a:off x="533520" y="763560"/>
            <a:ext cx="6703920" cy="3772080"/>
          </a:xfrm>
          <a:prstGeom prst="rect">
            <a:avLst/>
          </a:prstGeom>
          <a:ln w="0">
            <a:noFill/>
          </a:ln>
        </p:spPr>
      </p:sp>
      <p:sp>
        <p:nvSpPr>
          <p:cNvPr id="333" name="PlaceHolder 2"/>
          <p:cNvSpPr>
            <a:spLocks noGrp="1"/>
          </p:cNvSpPr>
          <p:nvPr>
            <p:ph type="body"/>
          </p:nvPr>
        </p:nvSpPr>
        <p:spPr>
          <a:xfrm>
            <a:off x="777600" y="4776840"/>
            <a:ext cx="6218280" cy="4525920"/>
          </a:xfrm>
          <a:prstGeom prst="rect">
            <a:avLst/>
          </a:prstGeom>
          <a:noFill/>
          <a:ln w="0">
            <a:noFill/>
          </a:ln>
        </p:spPr>
        <p:txBody>
          <a:bodyPr lIns="0" rIns="0" tIns="0" bIns="0" anchor="ctr">
            <a:noAutofit/>
          </a:bodyPr>
          <a:p>
            <a:pPr marL="216000" indent="0">
              <a:buNone/>
            </a:pPr>
            <a:endParaRPr b="0" lang="en-US" sz="2000" spc="-1" strike="noStrike">
              <a:latin typeface="Arial"/>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
          <p:cNvSpPr/>
          <p:nvPr/>
        </p:nvSpPr>
        <p:spPr>
          <a:xfrm>
            <a:off x="4398840" y="9555120"/>
            <a:ext cx="3370320" cy="50004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6C6D9503-540A-4E24-BB13-CE8B621D4649}" type="slidenum">
              <a:rPr b="0" lang="en-US" sz="1400" spc="-1" strike="noStrike">
                <a:solidFill>
                  <a:srgbClr val="000000"/>
                </a:solidFill>
                <a:latin typeface="Times New Roman"/>
                <a:ea typeface="Segoe UI"/>
              </a:rPr>
              <a:t>&lt;number&gt;</a:t>
            </a:fld>
            <a:endParaRPr b="0" lang="en-US" sz="1400" spc="-1" strike="noStrike">
              <a:latin typeface="Arial"/>
            </a:endParaRPr>
          </a:p>
        </p:txBody>
      </p:sp>
      <p:sp>
        <p:nvSpPr>
          <p:cNvPr id="335" name=""/>
          <p:cNvSpPr/>
          <p:nvPr/>
        </p:nvSpPr>
        <p:spPr>
          <a:xfrm>
            <a:off x="4398840" y="9555120"/>
            <a:ext cx="3372120" cy="501840"/>
          </a:xfrm>
          <a:prstGeom prst="rect">
            <a:avLst/>
          </a:prstGeom>
          <a:noFill/>
          <a:ln w="0">
            <a:noFill/>
          </a:ln>
        </p:spPr>
        <p:style>
          <a:lnRef idx="0"/>
          <a:fillRef idx="0"/>
          <a:effectRef idx="0"/>
          <a:fontRef idx="minor"/>
        </p:style>
        <p:txBody>
          <a:bodyPr lIns="0" rIns="0" tIns="0" bIns="0" anchor="b">
            <a:noAutofit/>
          </a:bodyPr>
          <a:p>
            <a:pPr algn="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fld id="{30631D50-BE85-401F-9F29-F1B75D0817EE}" type="slidenum">
              <a:rPr b="0" lang="en-US" sz="1400" spc="-1" strike="noStrike">
                <a:solidFill>
                  <a:srgbClr val="000000"/>
                </a:solidFill>
                <a:latin typeface="Times New Roman"/>
                <a:ea typeface="Segoe UI"/>
              </a:rPr>
              <a:t>&lt;number&gt;</a:t>
            </a:fld>
            <a:endParaRPr b="0" lang="en-US" sz="1400" spc="-1" strike="noStrike">
              <a:latin typeface="Arial"/>
            </a:endParaRPr>
          </a:p>
        </p:txBody>
      </p:sp>
      <p:sp>
        <p:nvSpPr>
          <p:cNvPr id="336" name="PlaceHolder 1"/>
          <p:cNvSpPr>
            <a:spLocks noGrp="1"/>
          </p:cNvSpPr>
          <p:nvPr>
            <p:ph type="sldImg"/>
          </p:nvPr>
        </p:nvSpPr>
        <p:spPr>
          <a:xfrm>
            <a:off x="533520" y="763560"/>
            <a:ext cx="6703920" cy="3772080"/>
          </a:xfrm>
          <a:prstGeom prst="rect">
            <a:avLst/>
          </a:prstGeom>
          <a:ln w="0">
            <a:noFill/>
          </a:ln>
        </p:spPr>
      </p:sp>
      <p:sp>
        <p:nvSpPr>
          <p:cNvPr id="337" name="PlaceHolder 2"/>
          <p:cNvSpPr>
            <a:spLocks noGrp="1"/>
          </p:cNvSpPr>
          <p:nvPr>
            <p:ph type="body"/>
          </p:nvPr>
        </p:nvSpPr>
        <p:spPr>
          <a:xfrm>
            <a:off x="777600" y="4776840"/>
            <a:ext cx="6218280" cy="4525920"/>
          </a:xfrm>
          <a:prstGeom prst="rect">
            <a:avLst/>
          </a:prstGeom>
          <a:noFill/>
          <a:ln w="0">
            <a:noFill/>
          </a:ln>
        </p:spPr>
        <p:txBody>
          <a:bodyPr lIns="0" rIns="0" tIns="0" bIns="0" anchor="ctr">
            <a:noAutofit/>
          </a:bodyPr>
          <a:p>
            <a:pPr marL="216000" indent="0">
              <a:buNone/>
            </a:pPr>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A6CEF498-A673-419B-BF78-07686E9BC1EF}"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27"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8"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0AB38F7-2349-4E0A-AD2F-09E3C63DAD22}"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30"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2"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3"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624DFB1-9480-489B-BECF-F69711F43F51}"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35"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6"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7"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8"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39"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40"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4DCC5B6D-32D0-49C4-939C-EF139F0EF4F2}"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6702B7BB-6CE1-42DE-942F-8314347CD4B8}"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47"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F5A777F-BE05-4704-A105-EAE4CE68A4EB}"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49"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AE19BD43-64D8-4008-A170-69486B980BA7}"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5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2"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6ED623A-23ED-4B83-8105-F9B6BE2955CC}"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0F508180-BF46-4CE8-9868-3CCE7A31CB95}"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50EB776E-8944-4D00-A8ED-5FF29334C499}"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5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7"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8"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C6ADD3D-B4DE-4419-8AE1-8FFF50DBF4C5}"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6"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6A19295F-50E4-4C46-B9FF-E60D6B9B144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6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1"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2"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4A9B566-3FDB-43BB-BC3E-5E50B81BF904}"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6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6"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3FEBB10C-3E18-4D0E-8B63-376B244DFFF8}"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68"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9"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8545028E-994E-4157-9B05-B32136696847}"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71"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3"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4"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63926C6F-727B-434D-989E-0AE65ED1B429}"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76"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7"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8"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9"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80"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81"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6DC1D847-643A-4460-A754-B0132C9521BB}"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6845D050-BF45-4E78-860F-62CA1641D3EB}"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88"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8F48FE78-B713-4418-8424-6B993006793B}"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90"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F1FF4578-ECB1-40A3-B27E-AD395E88B7BE}" type="slidenum">
              <a:t>&lt;#&gt;</a:t>
            </a:fld>
          </a:p>
        </p:txBody>
      </p:sp>
      <p:sp>
        <p:nvSpPr>
          <p:cNvPr id="6" name="PlaceHolder 5"/>
          <p:cNvSpPr>
            <a:spLocks noGrp="1"/>
          </p:cNvSpPr>
          <p:nvPr>
            <p:ph type="dt" idx="9"/>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9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93"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ED32C2B6-9786-4A52-ADBE-2F13ED3864FF}"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125224DF-32CD-4625-8E3E-47FFF9B38F2B}"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8"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7307E791-A804-461E-957F-162362DD547D}"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F7BE31B7-A983-4E1C-9160-968E6828CE71}" type="slidenum">
              <a:t>&lt;#&gt;</a:t>
            </a:fld>
          </a:p>
        </p:txBody>
      </p:sp>
      <p:sp>
        <p:nvSpPr>
          <p:cNvPr id="5" name="PlaceHolder 4"/>
          <p:cNvSpPr>
            <a:spLocks noGrp="1"/>
          </p:cNvSpPr>
          <p:nvPr>
            <p:ph type="dt" idx="9"/>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9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98"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99"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BCFA71A2-E899-4D7F-A5DA-E6906867D312}"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01"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02"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03"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C23FBFB-2E10-4151-A82A-21A7C2E3C09E}"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0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06"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07"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BC3CB78-523B-4D19-BDFC-BA781C94E622}" type="slidenum">
              <a:t>&lt;#&gt;</a:t>
            </a:fld>
          </a:p>
        </p:txBody>
      </p:sp>
      <p:sp>
        <p:nvSpPr>
          <p:cNvPr id="8" name="PlaceHolder 7"/>
          <p:cNvSpPr>
            <a:spLocks noGrp="1"/>
          </p:cNvSpPr>
          <p:nvPr>
            <p:ph type="dt" idx="9"/>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09"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0"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34A21DFA-D737-4C99-9818-5C33D02551A5}" type="slidenum">
              <a:t>&lt;#&gt;</a:t>
            </a:fld>
          </a:p>
        </p:txBody>
      </p:sp>
      <p:sp>
        <p:nvSpPr>
          <p:cNvPr id="7" name="PlaceHolder 6"/>
          <p:cNvSpPr>
            <a:spLocks noGrp="1"/>
          </p:cNvSpPr>
          <p:nvPr>
            <p:ph type="dt" idx="9"/>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12"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4"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5"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DD7754F6-BD26-4C2F-93E8-7A6DF7674F28}"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17"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8"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9"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20"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21"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22"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E2E8E07C-4556-4F5E-8FE9-E3857868CFC7}" type="slidenum">
              <a:t>&lt;#&gt;</a:t>
            </a:fld>
          </a:p>
        </p:txBody>
      </p:sp>
      <p:sp>
        <p:nvSpPr>
          <p:cNvPr id="11" name="PlaceHolder 10"/>
          <p:cNvSpPr>
            <a:spLocks noGrp="1"/>
          </p:cNvSpPr>
          <p:nvPr>
            <p:ph type="dt" idx="9"/>
          </p:nvPr>
        </p:nvSpPr>
        <p:spPr/>
        <p:txBody>
          <a:bodyPr/>
          <a:p>
            <a:r>
              <a:rPr lang="en-US"/>
              <a:t/>
            </a: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67572727-92FE-43E2-9A53-8C8B44620933}"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29"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30BF47F4-9598-452E-B66D-AAC87DD5166D}"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31"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C68877F8-195D-470A-8473-70F0EBEA3DF1}"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0"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1"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670315A-D663-4080-83C1-1AE3B4D9CCC0}"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3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34"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3651A8ED-EFB3-4BD7-BB85-479EEB98DA50}"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6B034980-9A9A-4E88-AADF-57A85E43F31B}"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6"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ftr" idx="10"/>
          </p:nvPr>
        </p:nvSpPr>
        <p:spPr/>
        <p:txBody>
          <a:bodyPr/>
          <a:p>
            <a:r>
              <a:t>Footer</a:t>
            </a:r>
          </a:p>
        </p:txBody>
      </p:sp>
      <p:sp>
        <p:nvSpPr>
          <p:cNvPr id="4" name="PlaceHolder 3"/>
          <p:cNvSpPr>
            <a:spLocks noGrp="1"/>
          </p:cNvSpPr>
          <p:nvPr>
            <p:ph type="sldNum" idx="11"/>
          </p:nvPr>
        </p:nvSpPr>
        <p:spPr/>
        <p:txBody>
          <a:bodyPr/>
          <a:p>
            <a:fld id="{91A19C01-A44B-4132-A970-8D3166DB8290}" type="slidenum">
              <a:t>&lt;#&gt;</a:t>
            </a:fld>
          </a:p>
        </p:txBody>
      </p:sp>
      <p:sp>
        <p:nvSpPr>
          <p:cNvPr id="5" name="PlaceHolder 4"/>
          <p:cNvSpPr>
            <a:spLocks noGrp="1"/>
          </p:cNvSpPr>
          <p:nvPr>
            <p:ph type="dt" idx="12"/>
          </p:nvPr>
        </p:nvSpPr>
        <p:spPr/>
        <p:txBody>
          <a:bodyPr/>
          <a:p>
            <a:r>
              <a:rPr lang="en-US"/>
              <a:t/>
            </a: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38"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39"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40"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664E1852-9B79-430E-A154-15AAF825640F}"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42"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43"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44"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799D0915-3740-4EBB-A5C7-D422CC703945}"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46"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47"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48"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10"/>
          </p:nvPr>
        </p:nvSpPr>
        <p:spPr/>
        <p:txBody>
          <a:bodyPr/>
          <a:p>
            <a:r>
              <a:t>Footer</a:t>
            </a:r>
          </a:p>
        </p:txBody>
      </p:sp>
      <p:sp>
        <p:nvSpPr>
          <p:cNvPr id="7" name="PlaceHolder 6"/>
          <p:cNvSpPr>
            <a:spLocks noGrp="1"/>
          </p:cNvSpPr>
          <p:nvPr>
            <p:ph type="sldNum" idx="11"/>
          </p:nvPr>
        </p:nvSpPr>
        <p:spPr/>
        <p:txBody>
          <a:bodyPr/>
          <a:p>
            <a:fld id="{AB03AC21-123E-4C56-AEFC-96F4BD25207D}" type="slidenum">
              <a:t>&lt;#&gt;</a:t>
            </a:fld>
          </a:p>
        </p:txBody>
      </p:sp>
      <p:sp>
        <p:nvSpPr>
          <p:cNvPr id="8" name="PlaceHolder 7"/>
          <p:cNvSpPr>
            <a:spLocks noGrp="1"/>
          </p:cNvSpPr>
          <p:nvPr>
            <p:ph type="dt" idx="12"/>
          </p:nvPr>
        </p:nvSpPr>
        <p:spPr/>
        <p:txBody>
          <a:bodyPr/>
          <a:p>
            <a:r>
              <a:rPr lang="en-US"/>
              <a:t/>
            </a: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50"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51"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10"/>
          </p:nvPr>
        </p:nvSpPr>
        <p:spPr/>
        <p:txBody>
          <a:bodyPr/>
          <a:p>
            <a:r>
              <a:t>Footer</a:t>
            </a:r>
          </a:p>
        </p:txBody>
      </p:sp>
      <p:sp>
        <p:nvSpPr>
          <p:cNvPr id="6" name="PlaceHolder 5"/>
          <p:cNvSpPr>
            <a:spLocks noGrp="1"/>
          </p:cNvSpPr>
          <p:nvPr>
            <p:ph type="sldNum" idx="11"/>
          </p:nvPr>
        </p:nvSpPr>
        <p:spPr/>
        <p:txBody>
          <a:bodyPr/>
          <a:p>
            <a:fld id="{B748502F-4F4C-49DD-BD5A-14282BC1AF35}" type="slidenum">
              <a:t>&lt;#&gt;</a:t>
            </a:fld>
          </a:p>
        </p:txBody>
      </p:sp>
      <p:sp>
        <p:nvSpPr>
          <p:cNvPr id="7" name="PlaceHolder 6"/>
          <p:cNvSpPr>
            <a:spLocks noGrp="1"/>
          </p:cNvSpPr>
          <p:nvPr>
            <p:ph type="dt" idx="12"/>
          </p:nvPr>
        </p:nvSpPr>
        <p:spPr/>
        <p:txBody>
          <a:bodyPr/>
          <a:p>
            <a:r>
              <a:rPr lang="en-US"/>
              <a:t/>
            </a: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5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5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55"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56"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 name="PlaceHolder 6"/>
          <p:cNvSpPr>
            <a:spLocks noGrp="1"/>
          </p:cNvSpPr>
          <p:nvPr>
            <p:ph type="ftr" idx="10"/>
          </p:nvPr>
        </p:nvSpPr>
        <p:spPr/>
        <p:txBody>
          <a:bodyPr/>
          <a:p>
            <a:r>
              <a:t>Footer</a:t>
            </a:r>
          </a:p>
        </p:txBody>
      </p:sp>
      <p:sp>
        <p:nvSpPr>
          <p:cNvPr id="8" name="PlaceHolder 7"/>
          <p:cNvSpPr>
            <a:spLocks noGrp="1"/>
          </p:cNvSpPr>
          <p:nvPr>
            <p:ph type="sldNum" idx="11"/>
          </p:nvPr>
        </p:nvSpPr>
        <p:spPr/>
        <p:txBody>
          <a:bodyPr/>
          <a:p>
            <a:fld id="{E2F148F0-D41A-4E72-A106-5F87CB0AEDD7}" type="slidenum">
              <a:t>&lt;#&gt;</a:t>
            </a:fld>
          </a:p>
        </p:txBody>
      </p:sp>
      <p:sp>
        <p:nvSpPr>
          <p:cNvPr id="9" name="PlaceHolder 8"/>
          <p:cNvSpPr>
            <a:spLocks noGrp="1"/>
          </p:cNvSpPr>
          <p:nvPr>
            <p:ph type="dt" idx="12"/>
          </p:nvPr>
        </p:nvSpPr>
        <p:spPr/>
        <p:txBody>
          <a:bodyPr/>
          <a:p>
            <a:r>
              <a:rPr lang="en-US"/>
              <a:t/>
            </a: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58"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59"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60"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61"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62"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63"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9" name="PlaceHolder 8"/>
          <p:cNvSpPr>
            <a:spLocks noGrp="1"/>
          </p:cNvSpPr>
          <p:nvPr>
            <p:ph type="ftr" idx="10"/>
          </p:nvPr>
        </p:nvSpPr>
        <p:spPr/>
        <p:txBody>
          <a:bodyPr/>
          <a:p>
            <a:r>
              <a:t>Footer</a:t>
            </a:r>
          </a:p>
        </p:txBody>
      </p:sp>
      <p:sp>
        <p:nvSpPr>
          <p:cNvPr id="10" name="PlaceHolder 9"/>
          <p:cNvSpPr>
            <a:spLocks noGrp="1"/>
          </p:cNvSpPr>
          <p:nvPr>
            <p:ph type="sldNum" idx="11"/>
          </p:nvPr>
        </p:nvSpPr>
        <p:spPr/>
        <p:txBody>
          <a:bodyPr/>
          <a:p>
            <a:fld id="{808417B6-04A7-4E5A-96AD-8C66C431A473}" type="slidenum">
              <a:t>&lt;#&gt;</a:t>
            </a:fld>
          </a:p>
        </p:txBody>
      </p:sp>
      <p:sp>
        <p:nvSpPr>
          <p:cNvPr id="11" name="PlaceHolder 10"/>
          <p:cNvSpPr>
            <a:spLocks noGrp="1"/>
          </p:cNvSpPr>
          <p:nvPr>
            <p:ph type="dt" idx="12"/>
          </p:nvPr>
        </p:nvSpPr>
        <p:spPr/>
        <p:txBody>
          <a:bodyPr/>
          <a:p>
            <a:r>
              <a:rPr lang="en-US"/>
              <a:t/>
            </a: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91CEF8E0-4AE2-465D-95EE-C76BCEB47A61}"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592B3160-A7BC-46F2-8BF7-E47220BCE248}"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70" name="PlaceHolder 2"/>
          <p:cNvSpPr>
            <a:spLocks noGrp="1"/>
          </p:cNvSpPr>
          <p:nvPr>
            <p:ph type="subTitle"/>
          </p:nvPr>
        </p:nvSpPr>
        <p:spPr>
          <a:xfrm>
            <a:off x="504000" y="1326600"/>
            <a:ext cx="9072000" cy="3288600"/>
          </a:xfrm>
          <a:prstGeom prst="rect">
            <a:avLst/>
          </a:prstGeom>
          <a:noFill/>
          <a:ln w="0">
            <a:noFill/>
          </a:ln>
        </p:spPr>
        <p:txBody>
          <a:bodyPr lIns="0" rIns="0" tIns="0" bIns="0" anchor="ctr">
            <a:noAutofit/>
          </a:bodyPr>
          <a:p>
            <a:pPr indent="0" algn="ctr">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1F1BF139-5F5B-4CEB-9F32-FD55ED29FE1E}"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72" name="PlaceHolder 2"/>
          <p:cNvSpPr>
            <a:spLocks noGrp="1"/>
          </p:cNvSpPr>
          <p:nvPr>
            <p:ph/>
          </p:nvPr>
        </p:nvSpPr>
        <p:spPr>
          <a:xfrm>
            <a:off x="504000" y="1326600"/>
            <a:ext cx="907200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4" name="PlaceHolder 3"/>
          <p:cNvSpPr>
            <a:spLocks noGrp="1"/>
          </p:cNvSpPr>
          <p:nvPr>
            <p:ph type="ftr" idx="13"/>
          </p:nvPr>
        </p:nvSpPr>
        <p:spPr/>
        <p:txBody>
          <a:bodyPr/>
          <a:p>
            <a:r>
              <a:t>Footer</a:t>
            </a:r>
          </a:p>
        </p:txBody>
      </p:sp>
      <p:sp>
        <p:nvSpPr>
          <p:cNvPr id="5" name="PlaceHolder 4"/>
          <p:cNvSpPr>
            <a:spLocks noGrp="1"/>
          </p:cNvSpPr>
          <p:nvPr>
            <p:ph type="sldNum" idx="14"/>
          </p:nvPr>
        </p:nvSpPr>
        <p:spPr/>
        <p:txBody>
          <a:bodyPr/>
          <a:p>
            <a:fld id="{8AB4FF1C-B94A-445F-B99A-AEF57AD42302}" type="slidenum">
              <a:t>&lt;#&gt;</a:t>
            </a:fld>
          </a:p>
        </p:txBody>
      </p:sp>
      <p:sp>
        <p:nvSpPr>
          <p:cNvPr id="6" name="PlaceHolder 5"/>
          <p:cNvSpPr>
            <a:spLocks noGrp="1"/>
          </p:cNvSpPr>
          <p:nvPr>
            <p:ph type="dt" idx="15"/>
          </p:nvPr>
        </p:nvSpPr>
        <p:spPr/>
        <p:txBody>
          <a:bodyPr/>
          <a:p>
            <a:r>
              <a:rPr lang="en-US"/>
              <a:t/>
            </a: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74"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75"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205176B4-A545-4504-8613-D632BCE4FDE8}"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EDC271CA-5B9C-4D14-A828-6621E2047383}"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ftr" idx="13"/>
          </p:nvPr>
        </p:nvSpPr>
        <p:spPr/>
        <p:txBody>
          <a:bodyPr/>
          <a:p>
            <a:r>
              <a:t>Footer</a:t>
            </a:r>
          </a:p>
        </p:txBody>
      </p:sp>
      <p:sp>
        <p:nvSpPr>
          <p:cNvPr id="4" name="PlaceHolder 3"/>
          <p:cNvSpPr>
            <a:spLocks noGrp="1"/>
          </p:cNvSpPr>
          <p:nvPr>
            <p:ph type="sldNum" idx="14"/>
          </p:nvPr>
        </p:nvSpPr>
        <p:spPr/>
        <p:txBody>
          <a:bodyPr/>
          <a:p>
            <a:fld id="{9DD313F3-C05B-43C7-B1DE-2A472D3F1715}" type="slidenum">
              <a:t>&lt;#&gt;</a:t>
            </a:fld>
          </a:p>
        </p:txBody>
      </p:sp>
      <p:sp>
        <p:nvSpPr>
          <p:cNvPr id="5" name="PlaceHolder 4"/>
          <p:cNvSpPr>
            <a:spLocks noGrp="1"/>
          </p:cNvSpPr>
          <p:nvPr>
            <p:ph type="dt" idx="15"/>
          </p:nvPr>
        </p:nvSpPr>
        <p:spPr/>
        <p:txBody>
          <a:bodyPr/>
          <a:p>
            <a:r>
              <a:rPr lang="en-US"/>
              <a:t/>
            </a: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79"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80"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81"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553D1CED-7B4D-4598-BEAF-1AB73CFE9978}"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83"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8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85"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07389ECD-BCEB-4DB0-9234-067284E3B837}"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87"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88"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89"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13"/>
          </p:nvPr>
        </p:nvSpPr>
        <p:spPr/>
        <p:txBody>
          <a:bodyPr/>
          <a:p>
            <a:r>
              <a:t>Footer</a:t>
            </a:r>
          </a:p>
        </p:txBody>
      </p:sp>
      <p:sp>
        <p:nvSpPr>
          <p:cNvPr id="7" name="PlaceHolder 6"/>
          <p:cNvSpPr>
            <a:spLocks noGrp="1"/>
          </p:cNvSpPr>
          <p:nvPr>
            <p:ph type="sldNum" idx="14"/>
          </p:nvPr>
        </p:nvSpPr>
        <p:spPr/>
        <p:txBody>
          <a:bodyPr/>
          <a:p>
            <a:fld id="{38477DA0-8C9B-4CC2-80D4-28EA9A860966}" type="slidenum">
              <a:t>&lt;#&gt;</a:t>
            </a:fld>
          </a:p>
        </p:txBody>
      </p:sp>
      <p:sp>
        <p:nvSpPr>
          <p:cNvPr id="8" name="PlaceHolder 7"/>
          <p:cNvSpPr>
            <a:spLocks noGrp="1"/>
          </p:cNvSpPr>
          <p:nvPr>
            <p:ph type="dt" idx="15"/>
          </p:nvPr>
        </p:nvSpPr>
        <p:spPr/>
        <p:txBody>
          <a:bodyPr/>
          <a:p>
            <a:r>
              <a:rPr lang="en-US"/>
              <a:t/>
            </a: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91" name="PlaceHolder 2"/>
          <p:cNvSpPr>
            <a:spLocks noGrp="1"/>
          </p:cNvSpPr>
          <p:nvPr>
            <p:ph/>
          </p:nvPr>
        </p:nvSpPr>
        <p:spPr>
          <a:xfrm>
            <a:off x="504000" y="132660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92" name="PlaceHolder 3"/>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5" name="PlaceHolder 4"/>
          <p:cNvSpPr>
            <a:spLocks noGrp="1"/>
          </p:cNvSpPr>
          <p:nvPr>
            <p:ph type="ftr" idx="13"/>
          </p:nvPr>
        </p:nvSpPr>
        <p:spPr/>
        <p:txBody>
          <a:bodyPr/>
          <a:p>
            <a:r>
              <a:t>Footer</a:t>
            </a:r>
          </a:p>
        </p:txBody>
      </p:sp>
      <p:sp>
        <p:nvSpPr>
          <p:cNvPr id="6" name="PlaceHolder 5"/>
          <p:cNvSpPr>
            <a:spLocks noGrp="1"/>
          </p:cNvSpPr>
          <p:nvPr>
            <p:ph type="sldNum" idx="14"/>
          </p:nvPr>
        </p:nvSpPr>
        <p:spPr/>
        <p:txBody>
          <a:bodyPr/>
          <a:p>
            <a:fld id="{4AC0AEB0-8E09-425B-95CB-70A4680FE9E2}" type="slidenum">
              <a:t>&lt;#&gt;</a:t>
            </a:fld>
          </a:p>
        </p:txBody>
      </p:sp>
      <p:sp>
        <p:nvSpPr>
          <p:cNvPr id="7" name="PlaceHolder 6"/>
          <p:cNvSpPr>
            <a:spLocks noGrp="1"/>
          </p:cNvSpPr>
          <p:nvPr>
            <p:ph type="dt" idx="15"/>
          </p:nvPr>
        </p:nvSpPr>
        <p:spPr/>
        <p:txBody>
          <a:bodyPr/>
          <a:p>
            <a:r>
              <a:rPr lang="en-US"/>
              <a:t/>
            </a: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94"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95"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96"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97" name="PlaceHolder 5"/>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7" name="PlaceHolder 6"/>
          <p:cNvSpPr>
            <a:spLocks noGrp="1"/>
          </p:cNvSpPr>
          <p:nvPr>
            <p:ph type="ftr" idx="13"/>
          </p:nvPr>
        </p:nvSpPr>
        <p:spPr/>
        <p:txBody>
          <a:bodyPr/>
          <a:p>
            <a:r>
              <a:t>Footer</a:t>
            </a:r>
          </a:p>
        </p:txBody>
      </p:sp>
      <p:sp>
        <p:nvSpPr>
          <p:cNvPr id="8" name="PlaceHolder 7"/>
          <p:cNvSpPr>
            <a:spLocks noGrp="1"/>
          </p:cNvSpPr>
          <p:nvPr>
            <p:ph type="sldNum" idx="14"/>
          </p:nvPr>
        </p:nvSpPr>
        <p:spPr/>
        <p:txBody>
          <a:bodyPr/>
          <a:p>
            <a:fld id="{E102100A-B6E6-4E8A-B59C-D053EDB9160D}" type="slidenum">
              <a:t>&lt;#&gt;</a:t>
            </a:fld>
          </a:p>
        </p:txBody>
      </p:sp>
      <p:sp>
        <p:nvSpPr>
          <p:cNvPr id="9" name="PlaceHolder 8"/>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504000" y="226080"/>
            <a:ext cx="9072000" cy="4388400"/>
          </a:xfrm>
          <a:prstGeom prst="rect">
            <a:avLst/>
          </a:prstGeom>
          <a:noFill/>
          <a:ln w="0">
            <a:noFill/>
          </a:ln>
        </p:spPr>
        <p:txBody>
          <a:bodyPr lIns="0" rIns="0" tIns="0" bIns="0" anchor="ctr">
            <a:noAutofit/>
          </a:bodyPr>
          <a:p>
            <a:pPr algn="ct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C5912A5-F9A8-4ED4-AE8A-BD727EA67C0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99" name="PlaceHolder 2"/>
          <p:cNvSpPr>
            <a:spLocks noGrp="1"/>
          </p:cNvSpPr>
          <p:nvPr>
            <p:ph/>
          </p:nvPr>
        </p:nvSpPr>
        <p:spPr>
          <a:xfrm>
            <a:off x="50400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00" name="PlaceHolder 3"/>
          <p:cNvSpPr>
            <a:spLocks noGrp="1"/>
          </p:cNvSpPr>
          <p:nvPr>
            <p:ph/>
          </p:nvPr>
        </p:nvSpPr>
        <p:spPr>
          <a:xfrm>
            <a:off x="357156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01" name="PlaceHolder 4"/>
          <p:cNvSpPr>
            <a:spLocks noGrp="1"/>
          </p:cNvSpPr>
          <p:nvPr>
            <p:ph/>
          </p:nvPr>
        </p:nvSpPr>
        <p:spPr>
          <a:xfrm>
            <a:off x="6639120" y="132660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02" name="PlaceHolder 5"/>
          <p:cNvSpPr>
            <a:spLocks noGrp="1"/>
          </p:cNvSpPr>
          <p:nvPr>
            <p:ph/>
          </p:nvPr>
        </p:nvSpPr>
        <p:spPr>
          <a:xfrm>
            <a:off x="50400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03" name="PlaceHolder 6"/>
          <p:cNvSpPr>
            <a:spLocks noGrp="1"/>
          </p:cNvSpPr>
          <p:nvPr>
            <p:ph/>
          </p:nvPr>
        </p:nvSpPr>
        <p:spPr>
          <a:xfrm>
            <a:off x="357156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04" name="PlaceHolder 7"/>
          <p:cNvSpPr>
            <a:spLocks noGrp="1"/>
          </p:cNvSpPr>
          <p:nvPr>
            <p:ph/>
          </p:nvPr>
        </p:nvSpPr>
        <p:spPr>
          <a:xfrm>
            <a:off x="6639120" y="3044520"/>
            <a:ext cx="292104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9" name="PlaceHolder 8"/>
          <p:cNvSpPr>
            <a:spLocks noGrp="1"/>
          </p:cNvSpPr>
          <p:nvPr>
            <p:ph type="ftr" idx="13"/>
          </p:nvPr>
        </p:nvSpPr>
        <p:spPr/>
        <p:txBody>
          <a:bodyPr/>
          <a:p>
            <a:r>
              <a:t>Footer</a:t>
            </a:r>
          </a:p>
        </p:txBody>
      </p:sp>
      <p:sp>
        <p:nvSpPr>
          <p:cNvPr id="10" name="PlaceHolder 9"/>
          <p:cNvSpPr>
            <a:spLocks noGrp="1"/>
          </p:cNvSpPr>
          <p:nvPr>
            <p:ph type="sldNum" idx="14"/>
          </p:nvPr>
        </p:nvSpPr>
        <p:spPr/>
        <p:txBody>
          <a:bodyPr/>
          <a:p>
            <a:fld id="{C681503B-893B-40DE-A213-87A0A8113BC7}" type="slidenum">
              <a:t>&lt;#&gt;</a:t>
            </a:fld>
          </a:p>
        </p:txBody>
      </p:sp>
      <p:sp>
        <p:nvSpPr>
          <p:cNvPr id="11" name="PlaceHolder 10"/>
          <p:cNvSpPr>
            <a:spLocks noGrp="1"/>
          </p:cNvSpPr>
          <p:nvPr>
            <p:ph type="dt" idx="15"/>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5"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6" name="PlaceHolder 3"/>
          <p:cNvSpPr>
            <a:spLocks noGrp="1"/>
          </p:cNvSpPr>
          <p:nvPr>
            <p:ph/>
          </p:nvPr>
        </p:nvSpPr>
        <p:spPr>
          <a:xfrm>
            <a:off x="515268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17" name="PlaceHolder 4"/>
          <p:cNvSpPr>
            <a:spLocks noGrp="1"/>
          </p:cNvSpPr>
          <p:nvPr>
            <p:ph/>
          </p:nvPr>
        </p:nvSpPr>
        <p:spPr>
          <a:xfrm>
            <a:off x="50400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F8FFF45-FD5C-475A-81A6-751F99743800}"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19" name="PlaceHolder 2"/>
          <p:cNvSpPr>
            <a:spLocks noGrp="1"/>
          </p:cNvSpPr>
          <p:nvPr>
            <p:ph/>
          </p:nvPr>
        </p:nvSpPr>
        <p:spPr>
          <a:xfrm>
            <a:off x="504000" y="1326600"/>
            <a:ext cx="4426920" cy="328860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0"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1" name="PlaceHolder 4"/>
          <p:cNvSpPr>
            <a:spLocks noGrp="1"/>
          </p:cNvSpPr>
          <p:nvPr>
            <p:ph/>
          </p:nvPr>
        </p:nvSpPr>
        <p:spPr>
          <a:xfrm>
            <a:off x="5152680" y="304452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F9E982E-C440-455C-9A00-CCD59DEFCCBF}"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endParaRPr b="0" lang="en-US" sz="4400" spc="-1" strike="noStrike">
              <a:latin typeface="Arial"/>
            </a:endParaRPr>
          </a:p>
        </p:txBody>
      </p:sp>
      <p:sp>
        <p:nvSpPr>
          <p:cNvPr id="23" name="PlaceHolder 2"/>
          <p:cNvSpPr>
            <a:spLocks noGrp="1"/>
          </p:cNvSpPr>
          <p:nvPr>
            <p:ph/>
          </p:nvPr>
        </p:nvSpPr>
        <p:spPr>
          <a:xfrm>
            <a:off x="50400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4" name="PlaceHolder 3"/>
          <p:cNvSpPr>
            <a:spLocks noGrp="1"/>
          </p:cNvSpPr>
          <p:nvPr>
            <p:ph/>
          </p:nvPr>
        </p:nvSpPr>
        <p:spPr>
          <a:xfrm>
            <a:off x="5152680" y="1326600"/>
            <a:ext cx="442692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25" name="PlaceHolder 4"/>
          <p:cNvSpPr>
            <a:spLocks noGrp="1"/>
          </p:cNvSpPr>
          <p:nvPr>
            <p:ph/>
          </p:nvPr>
        </p:nvSpPr>
        <p:spPr>
          <a:xfrm>
            <a:off x="504000" y="3044520"/>
            <a:ext cx="9072000" cy="1568520"/>
          </a:xfrm>
          <a:prstGeom prst="rect">
            <a:avLst/>
          </a:prstGeom>
          <a:noFill/>
          <a:ln w="0">
            <a:noFill/>
          </a:ln>
        </p:spPr>
        <p:txBody>
          <a:bodyPr lIns="0" rIns="0" tIns="0" bIns="0" anchor="t">
            <a:normAutofit/>
          </a:bodyPr>
          <a:p>
            <a:pPr indent="0">
              <a:spcBef>
                <a:spcPts val="1417"/>
              </a:spcBef>
              <a:buNone/>
            </a:pPr>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F42695E-4F47-4567-94F8-7CB3BC25694B}"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ftr" idx="1"/>
          </p:nvPr>
        </p:nvSpPr>
        <p:spPr>
          <a:xfrm>
            <a:off x="3447360" y="5165280"/>
            <a:ext cx="3193560" cy="3891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latin typeface="Times New Roman"/>
              </a:defRPr>
            </a:lvl1pPr>
          </a:lstStyle>
          <a:p>
            <a:pPr indent="0" algn="ctr">
              <a:lnSpc>
                <a:spcPct val="100000"/>
              </a:lnSpc>
              <a:buNone/>
              <a:tabLst>
                <a:tab algn="l" pos="0"/>
              </a:tabLst>
            </a:pPr>
            <a:r>
              <a:rPr b="0" lang="en-US" sz="1400" spc="-1" strike="noStrike">
                <a:latin typeface="Times New Roman"/>
              </a:rPr>
              <a:t>&lt;footer&gt;</a:t>
            </a:r>
            <a:endParaRPr b="0" lang="en-US" sz="1400" spc="-1" strike="noStrike">
              <a:latin typeface="Times New Roman"/>
            </a:endParaRPr>
          </a:p>
        </p:txBody>
      </p:sp>
      <p:sp>
        <p:nvSpPr>
          <p:cNvPr id="1" name="PlaceHolder 2"/>
          <p:cNvSpPr>
            <a:spLocks noGrp="1"/>
          </p:cNvSpPr>
          <p:nvPr>
            <p:ph type="sldNum" idx="2"/>
          </p:nvPr>
        </p:nvSpPr>
        <p:spPr>
          <a:xfrm>
            <a:off x="7227360" y="5165280"/>
            <a:ext cx="2346840" cy="38916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latin typeface="Times New Roman"/>
              </a:defRPr>
            </a:lvl1pPr>
          </a:lstStyle>
          <a:p>
            <a:pPr indent="0" algn="r">
              <a:lnSpc>
                <a:spcPct val="100000"/>
              </a:lnSpc>
              <a:buNone/>
              <a:tabLst>
                <a:tab algn="l" pos="0"/>
              </a:tabLst>
            </a:pPr>
            <a:fld id="{FEE5EC98-104D-4C87-9A44-240CB4933C53}" type="slidenum">
              <a:rPr b="0" lang="en-US" sz="1400" spc="-1" strike="noStrike">
                <a:latin typeface="Times New Roman"/>
              </a:rPr>
              <a:t>&lt;number&gt;</a:t>
            </a:fld>
            <a:endParaRPr b="0" lang="en-US" sz="1400" spc="-1" strike="noStrike">
              <a:latin typeface="Times New Roman"/>
            </a:endParaRPr>
          </a:p>
        </p:txBody>
      </p:sp>
      <p:sp>
        <p:nvSpPr>
          <p:cNvPr id="2" name="PlaceHolder 3"/>
          <p:cNvSpPr>
            <a:spLocks noGrp="1"/>
          </p:cNvSpPr>
          <p:nvPr>
            <p:ph type="dt" idx="3"/>
          </p:nvPr>
        </p:nvSpPr>
        <p:spPr>
          <a:xfrm>
            <a:off x="504000" y="5165280"/>
            <a:ext cx="2346840" cy="389160"/>
          </a:xfrm>
          <a:prstGeom prst="rect">
            <a:avLst/>
          </a:prstGeom>
          <a:noFill/>
          <a:ln w="0">
            <a:noFill/>
          </a:ln>
        </p:spPr>
        <p:txBody>
          <a:bodyPr lIns="0" rIns="0" tIns="0" bIns="0" anchor="t">
            <a:noAutofit/>
          </a:bodyPr>
          <a:lstStyle>
            <a:lvl1pPr indent="0">
              <a:buNone/>
              <a:defRPr b="0" lang="en-US" sz="1400" spc="-1" strike="noStrike">
                <a:latin typeface="Times New Roman"/>
              </a:defRPr>
            </a:lvl1pPr>
          </a:lstStyle>
          <a:p>
            <a:pPr indent="0">
              <a:buNone/>
            </a:pPr>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 name="PlaceHolder 1"/>
          <p:cNvSpPr>
            <a:spLocks noGrp="1"/>
          </p:cNvSpPr>
          <p:nvPr>
            <p:ph type="ftr" idx="4"/>
          </p:nvPr>
        </p:nvSpPr>
        <p:spPr>
          <a:xfrm>
            <a:off x="3447360" y="5165280"/>
            <a:ext cx="3193560" cy="3891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latin typeface="Times New Roman"/>
              </a:defRPr>
            </a:lvl1pPr>
          </a:lstStyle>
          <a:p>
            <a:pPr indent="0" algn="ctr">
              <a:lnSpc>
                <a:spcPct val="100000"/>
              </a:lnSpc>
              <a:buNone/>
              <a:tabLst>
                <a:tab algn="l" pos="0"/>
              </a:tabLst>
            </a:pPr>
            <a:r>
              <a:rPr b="0" lang="en-US" sz="1400" spc="-1" strike="noStrike">
                <a:latin typeface="Times New Roman"/>
              </a:rPr>
              <a:t>&lt;footer&gt;</a:t>
            </a:r>
            <a:endParaRPr b="0" lang="en-US" sz="1400" spc="-1" strike="noStrike">
              <a:latin typeface="Times New Roman"/>
            </a:endParaRPr>
          </a:p>
        </p:txBody>
      </p:sp>
      <p:sp>
        <p:nvSpPr>
          <p:cNvPr id="42" name="PlaceHolder 2"/>
          <p:cNvSpPr>
            <a:spLocks noGrp="1"/>
          </p:cNvSpPr>
          <p:nvPr>
            <p:ph type="sldNum" idx="5"/>
          </p:nvPr>
        </p:nvSpPr>
        <p:spPr>
          <a:xfrm>
            <a:off x="7227360" y="5165280"/>
            <a:ext cx="2346840" cy="38916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latin typeface="Times New Roman"/>
              </a:defRPr>
            </a:lvl1pPr>
          </a:lstStyle>
          <a:p>
            <a:pPr indent="0" algn="r">
              <a:lnSpc>
                <a:spcPct val="100000"/>
              </a:lnSpc>
              <a:buNone/>
              <a:tabLst>
                <a:tab algn="l" pos="0"/>
              </a:tabLst>
            </a:pPr>
            <a:fld id="{8BA4AEED-0CD2-4D4A-8347-36D40326B5F7}" type="slidenum">
              <a:rPr b="0" lang="en-US" sz="1400" spc="-1" strike="noStrike">
                <a:latin typeface="Times New Roman"/>
              </a:rPr>
              <a:t>&lt;number&gt;</a:t>
            </a:fld>
            <a:endParaRPr b="0" lang="en-US" sz="1400" spc="-1" strike="noStrike">
              <a:latin typeface="Times New Roman"/>
            </a:endParaRPr>
          </a:p>
        </p:txBody>
      </p:sp>
      <p:sp>
        <p:nvSpPr>
          <p:cNvPr id="43" name="PlaceHolder 3"/>
          <p:cNvSpPr>
            <a:spLocks noGrp="1"/>
          </p:cNvSpPr>
          <p:nvPr>
            <p:ph type="dt" idx="6"/>
          </p:nvPr>
        </p:nvSpPr>
        <p:spPr>
          <a:xfrm>
            <a:off x="504000" y="5165280"/>
            <a:ext cx="2346840" cy="389160"/>
          </a:xfrm>
          <a:prstGeom prst="rect">
            <a:avLst/>
          </a:prstGeom>
          <a:noFill/>
          <a:ln w="0">
            <a:noFill/>
          </a:ln>
        </p:spPr>
        <p:txBody>
          <a:bodyPr lIns="0" rIns="0" tIns="0" bIns="0" anchor="t">
            <a:noAutofit/>
          </a:bodyPr>
          <a:lstStyle>
            <a:lvl1pPr indent="0">
              <a:buNone/>
              <a:defRPr b="0" lang="en-US" sz="1400" spc="-1" strike="noStrike">
                <a:latin typeface="Times New Roman"/>
              </a:defRPr>
            </a:lvl1pPr>
          </a:lstStyle>
          <a:p>
            <a:pPr indent="0">
              <a:buNone/>
            </a:pPr>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ftr" idx="7"/>
          </p:nvPr>
        </p:nvSpPr>
        <p:spPr>
          <a:xfrm>
            <a:off x="3447360" y="5165280"/>
            <a:ext cx="3193560" cy="3891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latin typeface="Times New Roman"/>
              </a:defRPr>
            </a:lvl1pPr>
          </a:lstStyle>
          <a:p>
            <a:pPr indent="0" algn="ctr">
              <a:lnSpc>
                <a:spcPct val="100000"/>
              </a:lnSpc>
              <a:buNone/>
              <a:tabLst>
                <a:tab algn="l" pos="0"/>
              </a:tabLst>
            </a:pPr>
            <a:r>
              <a:rPr b="0" lang="en-US" sz="1400" spc="-1" strike="noStrike">
                <a:latin typeface="Times New Roman"/>
              </a:rPr>
              <a:t>&lt;footer&gt;</a:t>
            </a:r>
            <a:endParaRPr b="0" lang="en-US" sz="1400" spc="-1" strike="noStrike">
              <a:latin typeface="Times New Roman"/>
            </a:endParaRPr>
          </a:p>
        </p:txBody>
      </p:sp>
      <p:sp>
        <p:nvSpPr>
          <p:cNvPr id="83" name="PlaceHolder 2"/>
          <p:cNvSpPr>
            <a:spLocks noGrp="1"/>
          </p:cNvSpPr>
          <p:nvPr>
            <p:ph type="sldNum" idx="8"/>
          </p:nvPr>
        </p:nvSpPr>
        <p:spPr>
          <a:xfrm>
            <a:off x="7227360" y="5165280"/>
            <a:ext cx="2346840" cy="38916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latin typeface="Times New Roman"/>
              </a:defRPr>
            </a:lvl1pPr>
          </a:lstStyle>
          <a:p>
            <a:pPr indent="0" algn="r">
              <a:lnSpc>
                <a:spcPct val="100000"/>
              </a:lnSpc>
              <a:buNone/>
              <a:tabLst>
                <a:tab algn="l" pos="0"/>
              </a:tabLst>
            </a:pPr>
            <a:fld id="{97DE0077-275B-4FCB-9454-C506F48D1C79}" type="slidenum">
              <a:rPr b="0" lang="en-US" sz="1400" spc="-1" strike="noStrike">
                <a:latin typeface="Times New Roman"/>
              </a:rPr>
              <a:t>&lt;number&gt;</a:t>
            </a:fld>
            <a:endParaRPr b="0" lang="en-US" sz="1400" spc="-1" strike="noStrike">
              <a:latin typeface="Times New Roman"/>
            </a:endParaRPr>
          </a:p>
        </p:txBody>
      </p:sp>
      <p:sp>
        <p:nvSpPr>
          <p:cNvPr id="84" name="PlaceHolder 3"/>
          <p:cNvSpPr>
            <a:spLocks noGrp="1"/>
          </p:cNvSpPr>
          <p:nvPr>
            <p:ph type="dt" idx="9"/>
          </p:nvPr>
        </p:nvSpPr>
        <p:spPr>
          <a:xfrm>
            <a:off x="504000" y="5165280"/>
            <a:ext cx="2346840" cy="389160"/>
          </a:xfrm>
          <a:prstGeom prst="rect">
            <a:avLst/>
          </a:prstGeom>
          <a:noFill/>
          <a:ln w="0">
            <a:noFill/>
          </a:ln>
        </p:spPr>
        <p:txBody>
          <a:bodyPr lIns="0" rIns="0" tIns="0" bIns="0" anchor="t">
            <a:noAutofit/>
          </a:bodyPr>
          <a:lstStyle>
            <a:lvl1pPr indent="0">
              <a:buNone/>
              <a:defRPr b="0" lang="en-US" sz="1400" spc="-1" strike="noStrike">
                <a:latin typeface="Times New Roman"/>
              </a:defRPr>
            </a:lvl1pPr>
          </a:lstStyle>
          <a:p>
            <a:pPr indent="0">
              <a:buNone/>
            </a:pPr>
            <a:r>
              <a:rPr b="0" lang="en-US" sz="1400" spc="-1" strike="noStrike">
                <a:latin typeface="Times New Roman"/>
              </a:rPr>
              <a:t>&lt;date/time&gt;</a:t>
            </a:r>
            <a:endParaRPr b="0" lang="en-US" sz="1400" spc="-1" strike="noStrike">
              <a:latin typeface="Times New Roman"/>
            </a:endParaRPr>
          </a:p>
        </p:txBody>
      </p:sp>
      <p:sp>
        <p:nvSpPr>
          <p:cNvPr id="85"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latin typeface="Arial"/>
              </a:rPr>
              <a:t>Click to edit the title text format</a:t>
            </a:r>
            <a:endParaRPr b="0" lang="en-US" sz="4400" spc="-1" strike="noStrike">
              <a:latin typeface="Arial"/>
            </a:endParaRPr>
          </a:p>
        </p:txBody>
      </p:sp>
      <p:sp>
        <p:nvSpPr>
          <p:cNvPr id="86"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PlaceHolder 1"/>
          <p:cNvSpPr>
            <a:spLocks noGrp="1"/>
          </p:cNvSpPr>
          <p:nvPr>
            <p:ph type="ftr" idx="10"/>
          </p:nvPr>
        </p:nvSpPr>
        <p:spPr>
          <a:xfrm>
            <a:off x="3447360" y="5165280"/>
            <a:ext cx="3193560" cy="3891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latin typeface="Times New Roman"/>
              </a:defRPr>
            </a:lvl1pPr>
          </a:lstStyle>
          <a:p>
            <a:pPr indent="0" algn="ctr">
              <a:lnSpc>
                <a:spcPct val="100000"/>
              </a:lnSpc>
              <a:buNone/>
              <a:tabLst>
                <a:tab algn="l" pos="0"/>
              </a:tabLst>
            </a:pPr>
            <a:r>
              <a:rPr b="0" lang="en-US" sz="1400" spc="-1" strike="noStrike">
                <a:latin typeface="Times New Roman"/>
              </a:rPr>
              <a:t>&lt;footer&gt;</a:t>
            </a:r>
            <a:endParaRPr b="0" lang="en-US" sz="1400" spc="-1" strike="noStrike">
              <a:latin typeface="Times New Roman"/>
            </a:endParaRPr>
          </a:p>
        </p:txBody>
      </p:sp>
      <p:sp>
        <p:nvSpPr>
          <p:cNvPr id="124" name="PlaceHolder 2"/>
          <p:cNvSpPr>
            <a:spLocks noGrp="1"/>
          </p:cNvSpPr>
          <p:nvPr>
            <p:ph type="sldNum" idx="11"/>
          </p:nvPr>
        </p:nvSpPr>
        <p:spPr>
          <a:xfrm>
            <a:off x="7227360" y="5165280"/>
            <a:ext cx="2346840" cy="38916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latin typeface="Times New Roman"/>
              </a:defRPr>
            </a:lvl1pPr>
          </a:lstStyle>
          <a:p>
            <a:pPr indent="0" algn="r">
              <a:lnSpc>
                <a:spcPct val="100000"/>
              </a:lnSpc>
              <a:buNone/>
              <a:tabLst>
                <a:tab algn="l" pos="0"/>
              </a:tabLst>
            </a:pPr>
            <a:fld id="{51E08FF4-704E-431E-A154-36F26F8DC0D3}" type="slidenum">
              <a:rPr b="0" lang="en-US" sz="1400" spc="-1" strike="noStrike">
                <a:latin typeface="Times New Roman"/>
              </a:rPr>
              <a:t>&lt;number&gt;</a:t>
            </a:fld>
            <a:endParaRPr b="0" lang="en-US" sz="1400" spc="-1" strike="noStrike">
              <a:latin typeface="Times New Roman"/>
            </a:endParaRPr>
          </a:p>
        </p:txBody>
      </p:sp>
      <p:sp>
        <p:nvSpPr>
          <p:cNvPr id="125" name="PlaceHolder 3"/>
          <p:cNvSpPr>
            <a:spLocks noGrp="1"/>
          </p:cNvSpPr>
          <p:nvPr>
            <p:ph type="dt" idx="12"/>
          </p:nvPr>
        </p:nvSpPr>
        <p:spPr>
          <a:xfrm>
            <a:off x="504000" y="5165280"/>
            <a:ext cx="2346840" cy="389160"/>
          </a:xfrm>
          <a:prstGeom prst="rect">
            <a:avLst/>
          </a:prstGeom>
          <a:noFill/>
          <a:ln w="0">
            <a:noFill/>
          </a:ln>
        </p:spPr>
        <p:txBody>
          <a:bodyPr lIns="0" rIns="0" tIns="0" bIns="0" anchor="t">
            <a:noAutofit/>
          </a:bodyPr>
          <a:lstStyle>
            <a:lvl1pPr indent="0">
              <a:buNone/>
              <a:defRPr b="0" lang="en-US" sz="1400" spc="-1" strike="noStrike">
                <a:latin typeface="Times New Roman"/>
              </a:defRPr>
            </a:lvl1pPr>
          </a:lstStyle>
          <a:p>
            <a:pPr indent="0">
              <a:buNone/>
            </a:pPr>
            <a:r>
              <a:rPr b="0" lang="en-US" sz="1400" spc="-1" strike="noStrike">
                <a:latin typeface="Times New Roman"/>
              </a:rPr>
              <a:t>&lt;date/time&gt;</a:t>
            </a:r>
            <a:endParaRPr b="0" lang="en-US" sz="1400" spc="-1" strike="noStrike">
              <a:latin typeface="Times New Roman"/>
            </a:endParaRPr>
          </a:p>
        </p:txBody>
      </p:sp>
      <p:sp>
        <p:nvSpPr>
          <p:cNvPr id="126" name="PlaceHolder 4"/>
          <p:cNvSpPr>
            <a:spLocks noGrp="1"/>
          </p:cNvSpPr>
          <p:nvPr>
            <p:ph type="title"/>
          </p:nvPr>
        </p:nvSpPr>
        <p:spPr>
          <a:xfrm>
            <a:off x="504000" y="226080"/>
            <a:ext cx="9072000" cy="946440"/>
          </a:xfrm>
          <a:prstGeom prst="rect">
            <a:avLst/>
          </a:prstGeom>
          <a:noFill/>
          <a:ln w="0">
            <a:noFill/>
          </a:ln>
        </p:spPr>
        <p:txBody>
          <a:bodyPr lIns="0" rIns="0" tIns="0" bIns="0" anchor="ctr">
            <a:noAutofit/>
          </a:bodyPr>
          <a:p>
            <a:pPr indent="0" algn="ctr">
              <a:buNone/>
            </a:pPr>
            <a:r>
              <a:rPr b="0" lang="en-US" sz="4400" spc="-1" strike="noStrike">
                <a:latin typeface="Arial"/>
              </a:rPr>
              <a:t>Click to edit the title text format</a:t>
            </a:r>
            <a:endParaRPr b="0" lang="en-US" sz="4400" spc="-1" strike="noStrike">
              <a:latin typeface="Arial"/>
            </a:endParaRPr>
          </a:p>
        </p:txBody>
      </p:sp>
      <p:sp>
        <p:nvSpPr>
          <p:cNvPr id="127" name="PlaceHolder 5"/>
          <p:cNvSpPr>
            <a:spLocks noGrp="1"/>
          </p:cNvSpPr>
          <p:nvPr>
            <p:ph type="body"/>
          </p:nvPr>
        </p:nvSpPr>
        <p:spPr>
          <a:xfrm>
            <a:off x="504000" y="1326600"/>
            <a:ext cx="9072000" cy="3288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PlaceHolder 1"/>
          <p:cNvSpPr>
            <a:spLocks noGrp="1"/>
          </p:cNvSpPr>
          <p:nvPr>
            <p:ph type="title"/>
          </p:nvPr>
        </p:nvSpPr>
        <p:spPr>
          <a:xfrm>
            <a:off x="504000" y="226080"/>
            <a:ext cx="9071640" cy="946080"/>
          </a:xfrm>
          <a:prstGeom prst="rect">
            <a:avLst/>
          </a:prstGeom>
          <a:noFill/>
          <a:ln w="0">
            <a:noFill/>
          </a:ln>
        </p:spPr>
        <p:txBody>
          <a:bodyPr lIns="0" rIns="0" tIns="0" bIns="0" anchor="ctr">
            <a:noAutofit/>
          </a:bodyPr>
          <a:p>
            <a:pPr indent="0">
              <a:buNone/>
            </a:pPr>
            <a:r>
              <a:rPr b="0" lang="en-US" sz="1800" spc="-1" strike="noStrike">
                <a:latin typeface="Arial"/>
              </a:rPr>
              <a:t>Click to edit the title text format</a:t>
            </a:r>
            <a:endParaRPr b="0" lang="en-US" sz="1800" spc="-1" strike="noStrike">
              <a:latin typeface="Arial"/>
            </a:endParaRPr>
          </a:p>
        </p:txBody>
      </p:sp>
      <p:sp>
        <p:nvSpPr>
          <p:cNvPr id="165" name="PlaceHolder 2"/>
          <p:cNvSpPr>
            <a:spLocks noGrp="1"/>
          </p:cNvSpPr>
          <p:nvPr>
            <p:ph type="body"/>
          </p:nvPr>
        </p:nvSpPr>
        <p:spPr>
          <a:xfrm>
            <a:off x="504000" y="1326600"/>
            <a:ext cx="907164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66" name="PlaceHolder 3"/>
          <p:cNvSpPr>
            <a:spLocks noGrp="1"/>
          </p:cNvSpPr>
          <p:nvPr>
            <p:ph type="ftr" idx="13"/>
          </p:nvPr>
        </p:nvSpPr>
        <p:spPr>
          <a:xfrm>
            <a:off x="3447360" y="5165280"/>
            <a:ext cx="3193560" cy="389160"/>
          </a:xfrm>
          <a:prstGeom prst="rect">
            <a:avLst/>
          </a:prstGeom>
          <a:noFill/>
          <a:ln w="0">
            <a:noFill/>
          </a:ln>
        </p:spPr>
        <p:txBody>
          <a:bodyPr lIns="0" rIns="0" tIns="0" bIns="0" anchor="t">
            <a:noAutofit/>
          </a:bodyPr>
          <a:lstStyle>
            <a:lvl1pPr indent="0" algn="ctr">
              <a:lnSpc>
                <a:spcPct val="100000"/>
              </a:lnSpc>
              <a:buNone/>
              <a:tabLst>
                <a:tab algn="l" pos="0"/>
              </a:tabLst>
              <a:defRPr b="0" lang="en-US" sz="1400" spc="-1" strike="noStrike">
                <a:latin typeface="Times New Roman"/>
              </a:defRPr>
            </a:lvl1pPr>
          </a:lstStyle>
          <a:p>
            <a:pPr indent="0" algn="ctr">
              <a:lnSpc>
                <a:spcPct val="100000"/>
              </a:lnSpc>
              <a:buNone/>
              <a:tabLst>
                <a:tab algn="l" pos="0"/>
              </a:tabLst>
            </a:pPr>
            <a:r>
              <a:rPr b="0" lang="en-US" sz="1400" spc="-1" strike="noStrike">
                <a:latin typeface="Times New Roman"/>
              </a:rPr>
              <a:t>&lt;footer&gt;</a:t>
            </a:r>
            <a:endParaRPr b="0" lang="en-US" sz="1400" spc="-1" strike="noStrike">
              <a:latin typeface="Times New Roman"/>
            </a:endParaRPr>
          </a:p>
        </p:txBody>
      </p:sp>
      <p:sp>
        <p:nvSpPr>
          <p:cNvPr id="167" name="PlaceHolder 4"/>
          <p:cNvSpPr>
            <a:spLocks noGrp="1"/>
          </p:cNvSpPr>
          <p:nvPr>
            <p:ph type="sldNum" idx="14"/>
          </p:nvPr>
        </p:nvSpPr>
        <p:spPr>
          <a:xfrm>
            <a:off x="7227360" y="5165280"/>
            <a:ext cx="2346840" cy="389160"/>
          </a:xfrm>
          <a:prstGeom prst="rect">
            <a:avLst/>
          </a:prstGeom>
          <a:noFill/>
          <a:ln w="0">
            <a:noFill/>
          </a:ln>
        </p:spPr>
        <p:txBody>
          <a:bodyPr lIns="0" rIns="0" tIns="0" bIns="0" anchor="t">
            <a:noAutofit/>
          </a:bodyPr>
          <a:lstStyle>
            <a:lvl1pPr indent="0" algn="r">
              <a:lnSpc>
                <a:spcPct val="100000"/>
              </a:lnSpc>
              <a:buNone/>
              <a:tabLst>
                <a:tab algn="l" pos="0"/>
              </a:tabLst>
              <a:defRPr b="0" lang="en-US" sz="1400" spc="-1" strike="noStrike">
                <a:latin typeface="Times New Roman"/>
              </a:defRPr>
            </a:lvl1pPr>
          </a:lstStyle>
          <a:p>
            <a:pPr indent="0" algn="r">
              <a:lnSpc>
                <a:spcPct val="100000"/>
              </a:lnSpc>
              <a:buNone/>
              <a:tabLst>
                <a:tab algn="l" pos="0"/>
              </a:tabLst>
            </a:pPr>
            <a:fld id="{730621E9-F144-41F9-88EF-D5CD87C66A5A}" type="slidenum">
              <a:rPr b="0" lang="en-US" sz="1400" spc="-1" strike="noStrike">
                <a:latin typeface="Times New Roman"/>
              </a:rPr>
              <a:t>&lt;number&gt;</a:t>
            </a:fld>
            <a:endParaRPr b="0" lang="en-US" sz="1400" spc="-1" strike="noStrike">
              <a:latin typeface="Times New Roman"/>
            </a:endParaRPr>
          </a:p>
        </p:txBody>
      </p:sp>
      <p:sp>
        <p:nvSpPr>
          <p:cNvPr id="168" name="PlaceHolder 5"/>
          <p:cNvSpPr>
            <a:spLocks noGrp="1"/>
          </p:cNvSpPr>
          <p:nvPr>
            <p:ph type="dt" idx="15"/>
          </p:nvPr>
        </p:nvSpPr>
        <p:spPr>
          <a:xfrm>
            <a:off x="504000" y="5165280"/>
            <a:ext cx="2346840" cy="389160"/>
          </a:xfrm>
          <a:prstGeom prst="rect">
            <a:avLst/>
          </a:prstGeom>
          <a:noFill/>
          <a:ln w="0">
            <a:noFill/>
          </a:ln>
        </p:spPr>
        <p:txBody>
          <a:bodyPr lIns="0" rIns="0" tIns="0" bIns="0" anchor="t">
            <a:noAutofit/>
          </a:bodyPr>
          <a:lstStyle>
            <a:lvl1pPr indent="0">
              <a:buNone/>
              <a:defRPr b="0" lang="en-US" sz="1400" spc="-1" strike="noStrike">
                <a:latin typeface="Times New Roman"/>
              </a:defRPr>
            </a:lvl1pPr>
          </a:lstStyle>
          <a:p>
            <a:pPr indent="0">
              <a:buNone/>
            </a:pPr>
            <a:r>
              <a:rPr b="0" lang="en-US" sz="1400" spc="-1" strike="noStrike">
                <a:latin typeface="Times New Roman"/>
              </a:rPr>
              <a:t>&lt;date/time&gt;</a:t>
            </a:r>
            <a:endParaRPr b="0" lang="en-US" sz="1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17.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37.xml"/>
</Relationships>
</file>

<file path=ppt/slides/_rels/slide18.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37.xml"/>
</Relationships>
</file>

<file path=ppt/slides/_rels/slide19.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3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37.xml"/>
</Relationships>
</file>

<file path=ppt/slides/_rels/slide2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9.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4.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9.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ubTitle"/>
          </p:nvPr>
        </p:nvSpPr>
        <p:spPr>
          <a:xfrm>
            <a:off x="504000" y="226080"/>
            <a:ext cx="9070200" cy="4386960"/>
          </a:xfrm>
          <a:prstGeom prst="rect">
            <a:avLst/>
          </a:prstGeom>
          <a:noFill/>
          <a:ln w="0">
            <a:noFill/>
          </a:ln>
        </p:spPr>
        <p:txBody>
          <a:bodyPr lIns="0" rIns="0" tIns="0" bIns="0" anchor="ctr">
            <a:noAutofit/>
          </a:bodyPr>
          <a:p>
            <a:pPr algn="ctr">
              <a:lnSpc>
                <a:spcPct val="100000"/>
              </a:lnSpc>
            </a:pPr>
            <a:r>
              <a:rPr b="0" lang="en-US" sz="3200" spc="-1" strike="noStrike">
                <a:latin typeface="Arial"/>
              </a:rPr>
              <a:t>Fonološka evolucija jezika</a:t>
            </a:r>
            <a:br>
              <a:rPr sz="3200"/>
            </a:br>
            <a:r>
              <a:rPr b="0" lang="en-US" sz="1800" spc="-1" strike="noStrike">
                <a:latin typeface="Arial"/>
              </a:rPr>
              <a:t>Autor: Teo Samaržija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PlaceHolder 1"/>
          <p:cNvSpPr>
            <a:spLocks noGrp="1"/>
          </p:cNvSpPr>
          <p:nvPr>
            <p:ph type="title"/>
          </p:nvPr>
        </p:nvSpPr>
        <p:spPr>
          <a:xfrm>
            <a:off x="504000" y="74160"/>
            <a:ext cx="9070200" cy="12492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latin typeface="Arial"/>
              </a:rPr>
              <a:t>Funkcija koja primjenjuje glasovne promjene</a:t>
            </a:r>
            <a:endParaRPr b="0" lang="en-US" sz="4400" spc="-1" strike="noStrike">
              <a:latin typeface="Arial"/>
            </a:endParaRPr>
          </a:p>
        </p:txBody>
      </p:sp>
      <p:pic>
        <p:nvPicPr>
          <p:cNvPr id="232" name="" descr=""/>
          <p:cNvPicPr/>
          <p:nvPr/>
        </p:nvPicPr>
        <p:blipFill>
          <a:blip r:embed="rId1"/>
          <a:stretch/>
        </p:blipFill>
        <p:spPr>
          <a:xfrm>
            <a:off x="3429000" y="1324440"/>
            <a:ext cx="2970720" cy="404496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latin typeface="Arial"/>
              </a:rPr>
              <a:t>Fonološka ravnoteža</a:t>
            </a:r>
            <a:endParaRPr b="0" lang="en-US" sz="4400" spc="-1" strike="noStrike">
              <a:latin typeface="Arial"/>
            </a:endParaRPr>
          </a:p>
        </p:txBody>
      </p:sp>
      <p:pic>
        <p:nvPicPr>
          <p:cNvPr id="234" name="" descr=""/>
          <p:cNvPicPr/>
          <p:nvPr/>
        </p:nvPicPr>
        <p:blipFill>
          <a:blip r:embed="rId1"/>
          <a:stretch/>
        </p:blipFill>
        <p:spPr>
          <a:xfrm>
            <a:off x="4079160" y="914400"/>
            <a:ext cx="2091960" cy="2943360"/>
          </a:xfrm>
          <a:prstGeom prst="rect">
            <a:avLst/>
          </a:prstGeom>
          <a:ln w="0">
            <a:noFill/>
          </a:ln>
        </p:spPr>
      </p:pic>
      <p:sp>
        <p:nvSpPr>
          <p:cNvPr id="235" name=""/>
          <p:cNvSpPr/>
          <p:nvPr/>
        </p:nvSpPr>
        <p:spPr>
          <a:xfrm>
            <a:off x="685800" y="3886200"/>
            <a:ext cx="8914320" cy="16250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n-US" sz="1800" spc="-1" strike="noStrike">
                <a:solidFill>
                  <a:srgbClr val="000000"/>
                </a:solidFill>
                <a:latin typeface="Arial"/>
                <a:ea typeface="DejaVu Sans"/>
              </a:rPr>
              <a:t>Taj algoritam pretpostavlja da je, recimo, jezik koji nema b, ali ima p, jednako vjerojatan kao jezik koji ima p, a nema b. To, naravno, nije slučaj. Jezici koji imaju b, a nemaju p (kao što su većina dijalekata arapskoga jezika, somalski jezik te neki keltski jezici), daleko su češći nego jezici koji imaju p, ali ne i b. Zapravo, jedna od čestih rasprava u današnjoj lingvistici upravo je o tome koliko je današnja rekonstrukcija indoeuropskog prajezika tipološki neobična, jer u njemu postoji p, ali ne postoji b.</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latin typeface="Arial"/>
              </a:rPr>
              <a:t>Fonotaktika jezika potomaka</a:t>
            </a:r>
            <a:endParaRPr b="0" lang="en-US" sz="4400" spc="-1" strike="noStrike">
              <a:latin typeface="Arial"/>
            </a:endParaRPr>
          </a:p>
        </p:txBody>
      </p:sp>
      <p:sp>
        <p:nvSpPr>
          <p:cNvPr id="237" name=""/>
          <p:cNvSpPr/>
          <p:nvPr/>
        </p:nvSpPr>
        <p:spPr>
          <a:xfrm>
            <a:off x="457200" y="1371600"/>
            <a:ext cx="9371520" cy="2128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400" spc="-1" strike="noStrike">
                <a:solidFill>
                  <a:srgbClr val="000000"/>
                </a:solidFill>
                <a:latin typeface="Arial"/>
                <a:ea typeface="DejaVu Sans"/>
              </a:rPr>
              <a:t>Moj model fonotaktike sastoji se od dva dijela:</a:t>
            </a:r>
            <a:endParaRPr b="0" lang="en-US" sz="2400" spc="-1" strike="noStrike">
              <a:latin typeface="Arial"/>
            </a:endParaRPr>
          </a:p>
          <a:p>
            <a:pPr>
              <a:lnSpc>
                <a:spcPct val="100000"/>
              </a:lnSpc>
            </a:pPr>
            <a:r>
              <a:rPr b="0" lang="en-US" sz="2400" spc="-1" strike="noStrike">
                <a:solidFill>
                  <a:srgbClr val="000000"/>
                </a:solidFill>
                <a:latin typeface="Arial"/>
                <a:ea typeface="DejaVu Sans"/>
              </a:rPr>
              <a:t>1. Dio koji upravlja koje su skupine suglasnika dopuštene na početku i na kraju riječi.</a:t>
            </a:r>
            <a:endParaRPr b="0" lang="en-US" sz="2400" spc="-1" strike="noStrike">
              <a:latin typeface="Arial"/>
            </a:endParaRPr>
          </a:p>
          <a:p>
            <a:pPr>
              <a:lnSpc>
                <a:spcPct val="100000"/>
              </a:lnSpc>
            </a:pPr>
            <a:r>
              <a:rPr b="0" lang="en-US" sz="2400" spc="-1" strike="noStrike">
                <a:solidFill>
                  <a:srgbClr val="000000"/>
                </a:solidFill>
                <a:latin typeface="Arial"/>
                <a:ea typeface="DejaVu Sans"/>
              </a:rPr>
              <a:t>2. Dio koji upravlja što je dopušteno u sredini riječi (tako što dodaje epentetske vokale ako se nađe skupina suglasnika koja je teška za izgovoriti).</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PlaceHolder 1"/>
          <p:cNvSpPr>
            <a:spLocks noGrp="1"/>
          </p:cNvSpPr>
          <p:nvPr>
            <p:ph type="title"/>
          </p:nvPr>
        </p:nvSpPr>
        <p:spPr>
          <a:xfrm>
            <a:off x="504000" y="74160"/>
            <a:ext cx="9070200" cy="12492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latin typeface="Arial"/>
              </a:rPr>
              <a:t>Koje su suglasničke skupine dopuštene na početku i kraju riječi</a:t>
            </a:r>
            <a:endParaRPr b="0" lang="en-US" sz="4400" spc="-1" strike="noStrike">
              <a:latin typeface="Arial"/>
            </a:endParaRPr>
          </a:p>
        </p:txBody>
      </p:sp>
      <p:pic>
        <p:nvPicPr>
          <p:cNvPr id="239" name="" descr=""/>
          <p:cNvPicPr/>
          <p:nvPr/>
        </p:nvPicPr>
        <p:blipFill>
          <a:blip r:embed="rId1"/>
          <a:stretch/>
        </p:blipFill>
        <p:spPr>
          <a:xfrm>
            <a:off x="2008080" y="1535400"/>
            <a:ext cx="6117480" cy="2673360"/>
          </a:xfrm>
          <a:prstGeom prst="rect">
            <a:avLst/>
          </a:prstGeom>
          <a:ln w="0">
            <a:noFill/>
          </a:ln>
        </p:spPr>
      </p:pic>
      <p:sp>
        <p:nvSpPr>
          <p:cNvPr id="240" name=""/>
          <p:cNvSpPr/>
          <p:nvPr/>
        </p:nvSpPr>
        <p:spPr>
          <a:xfrm flipH="1">
            <a:off x="1600200" y="3200400"/>
            <a:ext cx="457200" cy="360"/>
          </a:xfrm>
          <a:prstGeom prst="line">
            <a:avLst/>
          </a:prstGeom>
          <a:ln w="0">
            <a:solidFill>
              <a:srgbClr val="3465a4"/>
            </a:solidFill>
            <a:tailEnd len="med" type="triangle" w="med"/>
          </a:ln>
        </p:spPr>
        <p:style>
          <a:lnRef idx="0"/>
          <a:fillRef idx="0"/>
          <a:effectRef idx="0"/>
          <a:fontRef idx="minor"/>
        </p:style>
      </p:sp>
      <p:sp>
        <p:nvSpPr>
          <p:cNvPr id="241" name=""/>
          <p:cNvSpPr/>
          <p:nvPr/>
        </p:nvSpPr>
        <p:spPr>
          <a:xfrm>
            <a:off x="228600" y="2779560"/>
            <a:ext cx="1370520" cy="857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Još mnogo redaka između...</a:t>
            </a:r>
            <a:endParaRPr b="0" lang="en-US" sz="1800" spc="-1" strike="noStrike">
              <a:latin typeface="Arial"/>
            </a:endParaRPr>
          </a:p>
        </p:txBody>
      </p:sp>
      <p:sp>
        <p:nvSpPr>
          <p:cNvPr id="242" name=""/>
          <p:cNvSpPr/>
          <p:nvPr/>
        </p:nvSpPr>
        <p:spPr>
          <a:xfrm>
            <a:off x="457200" y="4343400"/>
            <a:ext cx="9371520" cy="111312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n-US" sz="1800" spc="-1" strike="noStrike">
                <a:solidFill>
                  <a:srgbClr val="000000"/>
                </a:solidFill>
                <a:latin typeface="Arial"/>
                <a:ea typeface="DejaVu Sans"/>
              </a:rPr>
              <a:t>O tome zapravo govori zakon sonornosti slogova, no, po meni je to jako gruba aproksimacija, toliko da izmišljeni podaci možda daju bolji rezultat. Recimo, zakon sonornosti predviđa da će više jezika na početku riječi dopuštati </a:t>
            </a:r>
            <a:r>
              <a:rPr b="0" i="1" lang="en-US" sz="1800" spc="-1" strike="noStrike">
                <a:solidFill>
                  <a:srgbClr val="000000"/>
                </a:solidFill>
                <a:latin typeface="Arial"/>
                <a:ea typeface="DejaVu Sans"/>
              </a:rPr>
              <a:t>ts</a:t>
            </a:r>
            <a:r>
              <a:rPr b="0" lang="en-US" sz="1800" spc="-1" strike="noStrike">
                <a:solidFill>
                  <a:srgbClr val="000000"/>
                </a:solidFill>
                <a:latin typeface="Arial"/>
                <a:ea typeface="DejaVu Sans"/>
              </a:rPr>
              <a:t> neko što će dopuštati </a:t>
            </a:r>
            <a:r>
              <a:rPr b="0" i="1" lang="en-US" sz="1800" spc="-1" strike="noStrike">
                <a:solidFill>
                  <a:srgbClr val="000000"/>
                </a:solidFill>
                <a:latin typeface="Arial"/>
                <a:ea typeface="DejaVu Sans"/>
              </a:rPr>
              <a:t>st</a:t>
            </a:r>
            <a:r>
              <a:rPr b="0" lang="en-US" sz="1800" spc="-1" strike="noStrike">
                <a:solidFill>
                  <a:srgbClr val="000000"/>
                </a:solidFill>
                <a:latin typeface="Arial"/>
                <a:ea typeface="DejaVu Sans"/>
              </a:rPr>
              <a:t>, a meni se iz iskustva čini da je upravo suprotno istina. Zato sam izmislio takve podatke.</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PlaceHolder 1"/>
          <p:cNvSpPr>
            <a:spLocks noGrp="1"/>
          </p:cNvSpPr>
          <p:nvPr>
            <p:ph type="title"/>
          </p:nvPr>
        </p:nvSpPr>
        <p:spPr>
          <a:xfrm>
            <a:off x="504000" y="74160"/>
            <a:ext cx="9070200" cy="12492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latin typeface="Arial"/>
              </a:rPr>
              <a:t>Koje su suglasničke skupine dopuštene na početku i kraju riječi</a:t>
            </a:r>
            <a:endParaRPr b="0" lang="en-US" sz="4400" spc="-1" strike="noStrike">
              <a:latin typeface="Arial"/>
            </a:endParaRPr>
          </a:p>
        </p:txBody>
      </p:sp>
      <p:pic>
        <p:nvPicPr>
          <p:cNvPr id="244" name="" descr=""/>
          <p:cNvPicPr/>
          <p:nvPr/>
        </p:nvPicPr>
        <p:blipFill>
          <a:blip r:embed="rId1"/>
          <a:stretch/>
        </p:blipFill>
        <p:spPr>
          <a:xfrm>
            <a:off x="1989000" y="2412000"/>
            <a:ext cx="6155640" cy="920520"/>
          </a:xfrm>
          <a:prstGeom prst="rect">
            <a:avLst/>
          </a:prstGeom>
          <a:ln w="0">
            <a:noFill/>
          </a:ln>
        </p:spPr>
      </p:pic>
      <p:sp>
        <p:nvSpPr>
          <p:cNvPr id="245" name=""/>
          <p:cNvSpPr/>
          <p:nvPr/>
        </p:nvSpPr>
        <p:spPr>
          <a:xfrm>
            <a:off x="914400" y="3429000"/>
            <a:ext cx="8457120" cy="162504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n-US" sz="1800" spc="-1" strike="noStrike">
                <a:solidFill>
                  <a:srgbClr val="000000"/>
                </a:solidFill>
                <a:latin typeface="Arial"/>
                <a:ea typeface="DejaVu Sans"/>
              </a:rPr>
              <a:t>To pretpostavlja da su suglasničke skupine koje će jezik dopuštati neovisne jedni o drugima, što, naravno, nije točno. Postoje brojni jezici koji na početku ili na kraju riječi ne dopuštaju niti jednu suglasničku skupinu (jedna od karakteristika samojedskih jezika, dalekih srodnika ugrofinskih jezika koji se govore u Sibiru, je da dopuštaju mnoge suglasničke skupine u sredini riječi, ali nikakve na početku ili kraju riječi), što bi, da je ovaj model točan, bilo iznimno nevjerojatno.</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2800" spc="-1" strike="noStrike">
                <a:latin typeface="Arial"/>
              </a:rPr>
              <a:t>Umetanje epentetskog vokala u teško izgovorljive suglasničke skupine u sredini riječi</a:t>
            </a:r>
            <a:endParaRPr b="0" lang="en-US" sz="2800" spc="-1" strike="noStrike">
              <a:latin typeface="Arial"/>
            </a:endParaRPr>
          </a:p>
        </p:txBody>
      </p:sp>
      <p:pic>
        <p:nvPicPr>
          <p:cNvPr id="247" name="" descr=""/>
          <p:cNvPicPr/>
          <p:nvPr/>
        </p:nvPicPr>
        <p:blipFill>
          <a:blip r:embed="rId1"/>
          <a:stretch/>
        </p:blipFill>
        <p:spPr>
          <a:xfrm>
            <a:off x="2556000" y="1143000"/>
            <a:ext cx="4300920" cy="3377520"/>
          </a:xfrm>
          <a:prstGeom prst="rect">
            <a:avLst/>
          </a:prstGeom>
          <a:ln w="0">
            <a:noFill/>
          </a:ln>
        </p:spPr>
      </p:pic>
      <p:sp>
        <p:nvSpPr>
          <p:cNvPr id="248" name=""/>
          <p:cNvSpPr/>
          <p:nvPr/>
        </p:nvSpPr>
        <p:spPr>
          <a:xfrm>
            <a:off x="228600" y="4572000"/>
            <a:ext cx="9600120" cy="8571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n-US" sz="1800" spc="-1" strike="noStrike">
                <a:solidFill>
                  <a:srgbClr val="000000"/>
                </a:solidFill>
                <a:latin typeface="Arial"/>
                <a:ea typeface="DejaVu Sans"/>
              </a:rPr>
              <a:t>Ovaj algoritam očito ne odgovara stvarnosti. Kao prvo, mnogi jezici dopuštaju suglasničke skupine duže od dva suglasnika, neki čak dopuštaju i na početku riječi. Ovdje sam prije svega ciljao da perceptivnu korektnost, a ne na realističnost.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latin typeface="Arial"/>
              </a:rPr>
              <a:t>Redukcija vokala</a:t>
            </a:r>
            <a:endParaRPr b="0" lang="en-US" sz="4400" spc="-1" strike="noStrike">
              <a:latin typeface="Arial"/>
            </a:endParaRPr>
          </a:p>
        </p:txBody>
      </p:sp>
      <p:sp>
        <p:nvSpPr>
          <p:cNvPr id="250"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87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Kad sam gledao kakve rezultate ispisuje dosad opisani algoritam, primijetio sam da on generira mnoge dugačke riječi s mnogo hijatusa (zijevova, nakupine samoglasnika koje ne razdvaja suglasnika), što mi se doimalo nerealističnim (nekako imam dojam da hijatusi postoje samo u kratkim riječima). Zato sam zadao da se vokali reduciraju...</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latin typeface="Arial"/>
              </a:rPr>
              <a:t>Redukcija vokala</a:t>
            </a:r>
            <a:endParaRPr b="0" lang="en-US" sz="4400" spc="-1" strike="noStrike">
              <a:latin typeface="Arial"/>
            </a:endParaRPr>
          </a:p>
        </p:txBody>
      </p:sp>
      <p:pic>
        <p:nvPicPr>
          <p:cNvPr id="252" name="" descr=""/>
          <p:cNvPicPr/>
          <p:nvPr/>
        </p:nvPicPr>
        <p:blipFill>
          <a:blip r:embed="rId1"/>
          <a:stretch/>
        </p:blipFill>
        <p:spPr>
          <a:xfrm>
            <a:off x="3742200" y="1143000"/>
            <a:ext cx="2733840" cy="409932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latin typeface="Arial"/>
              </a:rPr>
              <a:t>Redukcija vokala</a:t>
            </a:r>
            <a:endParaRPr b="0" lang="en-US" sz="4400" spc="-1" strike="noStrike">
              <a:latin typeface="Arial"/>
            </a:endParaRPr>
          </a:p>
        </p:txBody>
      </p:sp>
      <p:pic>
        <p:nvPicPr>
          <p:cNvPr id="254" name="" descr=""/>
          <p:cNvPicPr/>
          <p:nvPr/>
        </p:nvPicPr>
        <p:blipFill>
          <a:blip r:embed="rId1"/>
          <a:stretch/>
        </p:blipFill>
        <p:spPr>
          <a:xfrm>
            <a:off x="2560320" y="1078560"/>
            <a:ext cx="5013000" cy="3542400"/>
          </a:xfrm>
          <a:prstGeom prst="rect">
            <a:avLst/>
          </a:prstGeom>
          <a:ln w="0">
            <a:noFill/>
          </a:ln>
        </p:spPr>
      </p:pic>
      <p:sp>
        <p:nvSpPr>
          <p:cNvPr id="255" name=""/>
          <p:cNvSpPr/>
          <p:nvPr/>
        </p:nvSpPr>
        <p:spPr>
          <a:xfrm>
            <a:off x="228600" y="4800600"/>
            <a:ext cx="9600480" cy="60156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n-US" sz="1800" spc="-1" strike="noStrike">
                <a:solidFill>
                  <a:srgbClr val="000000"/>
                </a:solidFill>
                <a:latin typeface="Arial"/>
                <a:ea typeface="DejaVu Sans"/>
              </a:rPr>
              <a:t>Nemam razloga za vjerovati da se jezici stvarno tako ponašaju, ali model daje daleko uvjerljivije rezultate (meni barem) za dugačke riječi s ovim nego bez toga.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latin typeface="Arial"/>
              </a:rPr>
              <a:t>Validacija</a:t>
            </a:r>
            <a:endParaRPr b="0" lang="en-US" sz="4400" spc="-1" strike="noStrike">
              <a:latin typeface="Arial"/>
            </a:endParaRPr>
          </a:p>
        </p:txBody>
      </p:sp>
      <p:sp>
        <p:nvSpPr>
          <p:cNvPr id="257" name="PlaceHolder 2"/>
          <p:cNvSpPr>
            <a:spLocks noGrp="1"/>
          </p:cNvSpPr>
          <p:nvPr>
            <p:ph/>
          </p:nvPr>
        </p:nvSpPr>
        <p:spPr>
          <a:xfrm>
            <a:off x="504000" y="1326600"/>
            <a:ext cx="9071280" cy="5014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Najstabilnije riječi u jeziku: brojevi od 1 do 10.</a:t>
            </a:r>
            <a:endParaRPr b="0" lang="en-US" sz="3200" spc="-1" strike="noStrike">
              <a:latin typeface="Arial"/>
            </a:endParaRPr>
          </a:p>
        </p:txBody>
      </p:sp>
      <p:pic>
        <p:nvPicPr>
          <p:cNvPr id="258" name="" descr=""/>
          <p:cNvPicPr/>
          <p:nvPr/>
        </p:nvPicPr>
        <p:blipFill>
          <a:blip r:embed="rId1"/>
          <a:stretch/>
        </p:blipFill>
        <p:spPr>
          <a:xfrm>
            <a:off x="1371600" y="2286000"/>
            <a:ext cx="7516080" cy="27010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2" name="PlaceHolder 1"/>
          <p:cNvSpPr>
            <a:spLocks noGrp="1"/>
          </p:cNvSpPr>
          <p:nvPr>
            <p:ph type="title"/>
          </p:nvPr>
        </p:nvSpPr>
        <p:spPr>
          <a:xfrm>
            <a:off x="504000" y="74160"/>
            <a:ext cx="9070200" cy="12488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latin typeface="Arial"/>
              </a:rPr>
              <a:t>Moj se seminar sastoji od dva dijela...</a:t>
            </a:r>
            <a:endParaRPr b="0" lang="en-US" sz="4400" spc="-1" strike="noStrike">
              <a:latin typeface="Arial"/>
            </a:endParaRPr>
          </a:p>
        </p:txBody>
      </p:sp>
      <p:sp>
        <p:nvSpPr>
          <p:cNvPr id="213" name="PlaceHolder 2"/>
          <p:cNvSpPr>
            <a:spLocks noGrp="1"/>
          </p:cNvSpPr>
          <p:nvPr>
            <p:ph type="subTitle"/>
          </p:nvPr>
        </p:nvSpPr>
        <p:spPr>
          <a:xfrm>
            <a:off x="504000" y="1326600"/>
            <a:ext cx="9070200" cy="3286800"/>
          </a:xfrm>
          <a:prstGeom prst="rect">
            <a:avLst/>
          </a:prstGeom>
          <a:noFill/>
          <a:ln w="0">
            <a:noFill/>
          </a:ln>
        </p:spPr>
        <p:txBody>
          <a:bodyPr lIns="0" rIns="0" tIns="0" bIns="0" anchor="ctr">
            <a:noAutofit/>
          </a:bodyPr>
          <a:p>
            <a:pPr indent="0" algn="ctr">
              <a:lnSpc>
                <a:spcPct val="100000"/>
              </a:lnSpc>
              <a:buNone/>
              <a:tabLst>
                <a:tab algn="l" pos="0"/>
              </a:tabLst>
            </a:pPr>
            <a:r>
              <a:rPr b="0" lang="en-US" sz="3200" spc="-1" strike="noStrike">
                <a:latin typeface="Arial"/>
              </a:rPr>
              <a:t>1. Korištenje računalnih modela u nagađanjima kako će jezik kojim govorimo izgledati u budućnosti.</a:t>
            </a:r>
            <a:endParaRPr b="0" lang="en-US" sz="3200" spc="-1" strike="noStrike">
              <a:latin typeface="Arial"/>
            </a:endParaRPr>
          </a:p>
          <a:p>
            <a:pPr indent="0" algn="ctr">
              <a:lnSpc>
                <a:spcPct val="100000"/>
              </a:lnSpc>
              <a:buNone/>
              <a:tabLst>
                <a:tab algn="l" pos="0"/>
              </a:tabLst>
            </a:pPr>
            <a:r>
              <a:rPr b="0" lang="en-US" sz="3200" spc="-1" strike="noStrike">
                <a:latin typeface="Arial"/>
              </a:rPr>
              <a:t>2. Korištenje računalnih modela u nagađanjima što znače imena. ← O tome sam napisao članak koji sam objavio u Valpovačkom godišnjaku i Regionalnim studijama.</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latin typeface="Arial"/>
              </a:rPr>
              <a:t>Kontrolni “model”</a:t>
            </a:r>
            <a:endParaRPr b="0" lang="en-US" sz="4400" spc="-1" strike="noStrike">
              <a:latin typeface="Arial"/>
            </a:endParaRPr>
          </a:p>
        </p:txBody>
      </p:sp>
      <p:sp>
        <p:nvSpPr>
          <p:cNvPr id="260" name="PlaceHolder 2"/>
          <p:cNvSpPr>
            <a:spLocks noGrp="1"/>
          </p:cNvSpPr>
          <p:nvPr>
            <p:ph/>
          </p:nvPr>
        </p:nvSpPr>
        <p:spPr>
          <a:xfrm>
            <a:off x="504000" y="1326600"/>
            <a:ext cx="9071280" cy="958680"/>
          </a:xfrm>
          <a:prstGeom prst="rect">
            <a:avLst/>
          </a:prstGeom>
          <a:noFill/>
          <a:ln w="0">
            <a:noFill/>
          </a:ln>
        </p:spPr>
        <p:txBody>
          <a:bodyPr lIns="0" rIns="0" tIns="0" bIns="0" anchor="t">
            <a:normAutofit fontScale="98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a:t>
            </a:r>
            <a:r>
              <a:rPr b="0" lang="en-US" sz="3200" spc="-1" strike="noStrike">
                <a:latin typeface="Arial"/>
              </a:rPr>
              <a:t>Model” koji nasumično izmjenjuje riječi, ne pazeći pri tome ni da rezultat bude izgovorljiv.</a:t>
            </a:r>
            <a:endParaRPr b="0" lang="en-US" sz="3200" spc="-1" strike="noStrike">
              <a:latin typeface="Arial"/>
            </a:endParaRPr>
          </a:p>
        </p:txBody>
      </p:sp>
      <p:pic>
        <p:nvPicPr>
          <p:cNvPr id="261" name="" descr=""/>
          <p:cNvPicPr/>
          <p:nvPr/>
        </p:nvPicPr>
        <p:blipFill>
          <a:blip r:embed="rId1"/>
          <a:stretch/>
        </p:blipFill>
        <p:spPr>
          <a:xfrm>
            <a:off x="2971800" y="2286000"/>
            <a:ext cx="3272040" cy="2924280"/>
          </a:xfrm>
          <a:prstGeom prst="rect">
            <a:avLst/>
          </a:prstGeom>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latin typeface="Arial"/>
              </a:rPr>
              <a:t>Rezultati validacije</a:t>
            </a:r>
            <a:endParaRPr b="0" lang="en-US" sz="4400" spc="-1" strike="noStrike">
              <a:latin typeface="Arial"/>
            </a:endParaRPr>
          </a:p>
        </p:txBody>
      </p:sp>
      <p:sp>
        <p:nvSpPr>
          <p:cNvPr id="263" name="PlaceHolder 2"/>
          <p:cNvSpPr>
            <a:spLocks noGrp="1"/>
          </p:cNvSpPr>
          <p:nvPr>
            <p:ph/>
          </p:nvPr>
        </p:nvSpPr>
        <p:spPr>
          <a:xfrm>
            <a:off x="504000" y="1326600"/>
            <a:ext cx="9071280" cy="328788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Kontrolni “model” dao je točan rezultat u 0.48% slučajeva.</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Moj model dao je točan rezultat u 0.56% slučajeva.</a:t>
            </a:r>
            <a:endParaRPr b="0" lang="en-US" sz="3200" spc="-1" strike="noStrike">
              <a:latin typeface="Arial"/>
            </a:endParaRPr>
          </a:p>
        </p:txBody>
      </p:sp>
      <p:pic>
        <p:nvPicPr>
          <p:cNvPr id="264" name="" descr=""/>
          <p:cNvPicPr/>
          <p:nvPr/>
        </p:nvPicPr>
        <p:blipFill>
          <a:blip r:embed="rId1"/>
          <a:stretch/>
        </p:blipFill>
        <p:spPr>
          <a:xfrm>
            <a:off x="3200400" y="2971800"/>
            <a:ext cx="3238560" cy="249948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latin typeface="Arial"/>
              </a:rPr>
              <a:t>U čemu moj model griješi</a:t>
            </a:r>
            <a:endParaRPr b="0" lang="en-US" sz="4400" spc="-1" strike="noStrike">
              <a:latin typeface="Arial"/>
            </a:endParaRPr>
          </a:p>
        </p:txBody>
      </p:sp>
      <p:sp>
        <p:nvSpPr>
          <p:cNvPr id="266"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41000"/>
          </a:bodyPr>
          <a:p>
            <a:pPr marL="432000" indent="-324000" algn="just">
              <a:lnSpc>
                <a:spcPct val="100000"/>
              </a:lnSpc>
              <a:spcBef>
                <a:spcPts val="1417"/>
              </a:spcBef>
              <a:buClr>
                <a:srgbClr val="000000"/>
              </a:buClr>
              <a:buSzPct val="45000"/>
              <a:buFont typeface="Wingdings" charset="2"/>
              <a:buChar char=""/>
            </a:pPr>
            <a:r>
              <a:rPr b="0" lang="en-US" sz="3200" spc="-1" strike="noStrike">
                <a:latin typeface="Arial"/>
              </a:rPr>
              <a:t>Nekada su riječi koje moj model smatra nemogućima upravo točna rješenja. Recimo, nasumičan će algoritam relativno lako od berberske riječi za broj 10, </a:t>
            </a:r>
            <a:r>
              <a:rPr b="0" i="1" lang="en-US" sz="3200" spc="-1" strike="noStrike">
                <a:latin typeface="Arial"/>
              </a:rPr>
              <a:t>meraw</a:t>
            </a:r>
            <a:r>
              <a:rPr b="0" lang="en-US" sz="3200" spc="-1" strike="noStrike">
                <a:latin typeface="Arial"/>
              </a:rPr>
              <a:t>, proizvesti tamazitsksu riječ </a:t>
            </a:r>
            <a:r>
              <a:rPr b="0" i="1" lang="en-US" sz="3200" spc="-1" strike="noStrike">
                <a:latin typeface="Arial"/>
              </a:rPr>
              <a:t>mraw</a:t>
            </a:r>
            <a:r>
              <a:rPr b="0" lang="en-US" sz="3200" spc="-1" strike="noStrike">
                <a:latin typeface="Arial"/>
              </a:rPr>
              <a:t> (Za nasumičan algoritam vjerojatnost za to je 2.2%), dok će moj model smatrati da je vjerojatnost za to 0%, jer mu nije programirano da riječ može početi na </a:t>
            </a:r>
            <a:r>
              <a:rPr b="0" i="1" lang="en-US" sz="3200" spc="-1" strike="noStrike">
                <a:latin typeface="Arial"/>
              </a:rPr>
              <a:t>mr</a:t>
            </a:r>
            <a:r>
              <a:rPr b="0" lang="en-US" sz="3200" spc="-1" strike="noStrike">
                <a:latin typeface="Arial"/>
              </a:rPr>
              <a:t>.</a:t>
            </a:r>
            <a:endParaRPr b="0" lang="en-US" sz="3200" spc="-1" strike="noStrike">
              <a:latin typeface="Arial"/>
            </a:endParaRPr>
          </a:p>
          <a:p>
            <a:pPr marL="432000" indent="-324000" algn="just">
              <a:lnSpc>
                <a:spcPct val="100000"/>
              </a:lnSpc>
              <a:spcBef>
                <a:spcPts val="1417"/>
              </a:spcBef>
              <a:buClr>
                <a:srgbClr val="000000"/>
              </a:buClr>
              <a:buSzPct val="45000"/>
              <a:buFont typeface="Wingdings" charset="2"/>
              <a:buChar char=""/>
            </a:pPr>
            <a:r>
              <a:rPr b="0" lang="en-US" sz="3200" spc="-1" strike="noStrike">
                <a:latin typeface="Arial"/>
              </a:rPr>
              <a:t>Moj model je pristran tome da smatra umetanje epentetskog samoglasnika između suglasnika koji se ne smiju pojaviti zajedno na kraju riječi mnogo manje vjerojatnim nego dodavanje paragognog samoglasnika na kraj riječi, iako činjenice govore drugačije. Recimo, nasumičan će algoritam relativno lagano od indeuropskog korijena </a:t>
            </a:r>
            <a:r>
              <a:rPr b="0" i="1" lang="en-US" sz="3200" spc="-1" strike="noStrike">
                <a:latin typeface="Arial"/>
              </a:rPr>
              <a:t>decm</a:t>
            </a:r>
            <a:r>
              <a:rPr b="0" lang="en-US" sz="3200" spc="-1" strike="noStrike">
                <a:latin typeface="Arial"/>
              </a:rPr>
              <a:t> izvesti latinsku riječ za broj 10, </a:t>
            </a:r>
            <a:r>
              <a:rPr b="0" i="1" lang="en-US" sz="3200" spc="-1" strike="noStrike">
                <a:latin typeface="Arial"/>
              </a:rPr>
              <a:t>decem</a:t>
            </a:r>
            <a:r>
              <a:rPr b="0" lang="en-US" sz="3200" spc="-1" strike="noStrike">
                <a:latin typeface="Arial"/>
              </a:rPr>
              <a:t> (za nasumičan algoritam vjerojatnost za to je 0.1%, dok moj model tvrdi da je vjerojatnost za prijelazak </a:t>
            </a:r>
            <a:r>
              <a:rPr b="0" i="1" lang="en-US" sz="3200" spc="-1" strike="noStrike">
                <a:latin typeface="Arial"/>
              </a:rPr>
              <a:t>decm</a:t>
            </a:r>
            <a:r>
              <a:rPr b="0" lang="en-US" sz="3200" spc="-1" strike="noStrike">
                <a:latin typeface="Arial"/>
              </a:rPr>
              <a:t> u </a:t>
            </a:r>
            <a:r>
              <a:rPr b="0" i="1" lang="en-US" sz="3200" spc="-1" strike="noStrike">
                <a:latin typeface="Arial"/>
              </a:rPr>
              <a:t>decem</a:t>
            </a:r>
            <a:r>
              <a:rPr b="0" lang="en-US" sz="3200" spc="-1" strike="noStrike">
                <a:latin typeface="Arial"/>
              </a:rPr>
              <a:t> 0.006%, dakle, da bi se to trebalo dogoditi samo u jednom od oko 15000 jezika, što očito manje odgovara stvarnosti), dok moj model smatra riječ kao što je </a:t>
            </a:r>
            <a:r>
              <a:rPr b="0" i="1" lang="en-US" sz="3200" spc="-1" strike="noStrike">
                <a:latin typeface="Arial"/>
              </a:rPr>
              <a:t>decme</a:t>
            </a:r>
            <a:r>
              <a:rPr b="0" lang="en-US" sz="3200" spc="-1" strike="noStrike">
                <a:latin typeface="Arial"/>
              </a:rPr>
              <a:t> daleko vjerojatnijom (smatra da je vjerojatnost da </a:t>
            </a:r>
            <a:r>
              <a:rPr b="0" i="1" lang="en-US" sz="3200" spc="-1" strike="noStrike">
                <a:latin typeface="Arial"/>
              </a:rPr>
              <a:t>decm</a:t>
            </a:r>
            <a:r>
              <a:rPr b="0" lang="en-US" sz="3200" spc="-1" strike="noStrike">
                <a:latin typeface="Arial"/>
              </a:rPr>
              <a:t> prijeđe u </a:t>
            </a:r>
            <a:r>
              <a:rPr b="0" i="1" lang="en-US" sz="3200" spc="-1" strike="noStrike">
                <a:latin typeface="Arial"/>
              </a:rPr>
              <a:t>decme</a:t>
            </a:r>
            <a:r>
              <a:rPr b="0" lang="en-US" sz="3200" spc="-1" strike="noStrike">
                <a:latin typeface="Arial"/>
              </a:rPr>
              <a:t> 2.6%). I nije latinski jezik jedini indoeuropski jezik koji je između </a:t>
            </a:r>
            <a:r>
              <a:rPr b="0" i="1" lang="en-US" sz="3200" spc="-1" strike="noStrike">
                <a:latin typeface="Arial"/>
              </a:rPr>
              <a:t>c</a:t>
            </a:r>
            <a:r>
              <a:rPr b="0" lang="en-US" sz="3200" spc="-1" strike="noStrike">
                <a:latin typeface="Arial"/>
              </a:rPr>
              <a:t> i </a:t>
            </a:r>
            <a:r>
              <a:rPr b="0" i="1" lang="en-US" sz="3200" spc="-1" strike="noStrike">
                <a:latin typeface="Arial"/>
              </a:rPr>
              <a:t>m</a:t>
            </a:r>
            <a:r>
              <a:rPr b="0" lang="en-US" sz="3200" spc="-1" strike="noStrike">
                <a:latin typeface="Arial"/>
              </a:rPr>
              <a:t> u riječi za broj deset umetnuo epentetski samoglasnik. Gotska riječ za broj deset bila je </a:t>
            </a:r>
            <a:r>
              <a:rPr b="0" i="1" lang="en-US" sz="3200" spc="-1" strike="noStrike">
                <a:latin typeface="Arial"/>
              </a:rPr>
              <a:t>taihun.</a:t>
            </a:r>
            <a:r>
              <a:rPr b="0" lang="en-US" sz="3200" spc="-1" strike="noStrike">
                <a:latin typeface="Arial"/>
              </a:rPr>
              <a:t> Slično tomu, armenska riječ za broj deset jest </a:t>
            </a:r>
            <a:r>
              <a:rPr b="0" i="1" lang="en-US" sz="3200" spc="-1" strike="noStrike">
                <a:latin typeface="Arial"/>
              </a:rPr>
              <a:t>tasu</a:t>
            </a:r>
            <a:r>
              <a:rPr b="0" lang="en-US" sz="3200" spc="-1" strike="noStrike">
                <a:latin typeface="Arial"/>
              </a:rPr>
              <a:t>, od staroarmenskog </a:t>
            </a:r>
            <a:r>
              <a:rPr b="0" i="1" lang="en-US" sz="3200" spc="-1" strike="noStrike">
                <a:latin typeface="Arial"/>
              </a:rPr>
              <a:t>tasun</a:t>
            </a:r>
            <a:r>
              <a:rPr b="0" lang="en-US" sz="3200" spc="-1" strike="noStrike">
                <a:latin typeface="Arial"/>
              </a:rPr>
              <a:t>. Isto vrijedi i za latinsku riječ za broj sedam, </a:t>
            </a:r>
            <a:r>
              <a:rPr b="0" i="1" lang="en-US" sz="3200" spc="-1" strike="noStrike">
                <a:latin typeface="Arial"/>
              </a:rPr>
              <a:t>septem</a:t>
            </a:r>
            <a:r>
              <a:rPr b="0" lang="en-US" sz="3200" spc="-1" strike="noStrike">
                <a:latin typeface="Arial"/>
              </a:rPr>
              <a:t>, od indoeuropskog </a:t>
            </a:r>
            <a:r>
              <a:rPr b="0" i="1" lang="en-US" sz="3200" spc="-1" strike="noStrike">
                <a:latin typeface="Arial"/>
              </a:rPr>
              <a:t>septm. </a:t>
            </a:r>
            <a:r>
              <a:rPr b="0" lang="en-US" sz="3200" spc="-1" strike="noStrike">
                <a:latin typeface="Arial"/>
              </a:rPr>
              <a:t>Zato je, primjerice, moj model kao potomke indoeuropskog korijena </a:t>
            </a:r>
            <a:r>
              <a:rPr b="0" i="1" lang="en-US" sz="3200" spc="-1" strike="noStrike">
                <a:latin typeface="Arial"/>
              </a:rPr>
              <a:t>septm</a:t>
            </a:r>
            <a:r>
              <a:rPr b="0" lang="en-US" sz="3200" spc="-1" strike="noStrike">
                <a:latin typeface="Arial"/>
              </a:rPr>
              <a:t> pogodio točarijansku riječ za broj sedam, </a:t>
            </a:r>
            <a:r>
              <a:rPr b="0" i="1" lang="en-US" sz="3200" spc="-1" strike="noStrike">
                <a:latin typeface="Arial"/>
              </a:rPr>
              <a:t>spat</a:t>
            </a:r>
            <a:r>
              <a:rPr b="0" lang="en-US" sz="3200" spc="-1" strike="noStrike">
                <a:latin typeface="Arial"/>
              </a:rPr>
              <a:t>, i grčku riječ za broj sedam, </a:t>
            </a:r>
            <a:r>
              <a:rPr b="0" i="1" lang="en-US" sz="3200" spc="-1" strike="noStrike">
                <a:latin typeface="Arial"/>
              </a:rPr>
              <a:t>hepta</a:t>
            </a:r>
            <a:r>
              <a:rPr b="0" lang="en-US" sz="3200" spc="-1" strike="noStrike">
                <a:latin typeface="Arial"/>
              </a:rPr>
              <a:t>, dok je nasumični algoritam pogodio latinsku riječ </a:t>
            </a:r>
            <a:r>
              <a:rPr b="0" i="1" lang="en-US" sz="3200" spc="-1" strike="noStrike">
                <a:latin typeface="Arial"/>
              </a:rPr>
              <a:t>septem</a:t>
            </a:r>
            <a:r>
              <a:rPr b="0" lang="en-US" sz="3200" spc="-1" strike="noStrike">
                <a:latin typeface="Arial"/>
              </a:rPr>
              <a:t> i ladinsku riječ </a:t>
            </a:r>
            <a:r>
              <a:rPr b="0" i="1" lang="en-US" sz="3200" spc="-1" strike="noStrike">
                <a:latin typeface="Arial"/>
              </a:rPr>
              <a:t>set</a:t>
            </a:r>
            <a:r>
              <a:rPr b="0" lang="en-US" sz="3200" spc="-1" strike="noStrike">
                <a:latin typeface="Arial"/>
              </a:rPr>
              <a:t>.</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PlaceHolder 1"/>
          <p:cNvSpPr>
            <a:spLocks noGrp="1"/>
          </p:cNvSpPr>
          <p:nvPr>
            <p:ph type="title"/>
          </p:nvPr>
        </p:nvSpPr>
        <p:spPr>
          <a:xfrm>
            <a:off x="504000" y="73800"/>
            <a:ext cx="9070200" cy="124992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latin typeface="Arial"/>
              </a:rPr>
              <a:t>Primjena računalnih modela u nagađanju što znače imena</a:t>
            </a:r>
            <a:endParaRPr b="0" lang="en-US" sz="4400" spc="-1" strike="noStrike">
              <a:latin typeface="Arial"/>
            </a:endParaRPr>
          </a:p>
        </p:txBody>
      </p:sp>
      <p:sp>
        <p:nvSpPr>
          <p:cNvPr id="268" name="PlaceHolder 2"/>
          <p:cNvSpPr>
            <a:spLocks noGrp="1"/>
          </p:cNvSpPr>
          <p:nvPr>
            <p:ph/>
          </p:nvPr>
        </p:nvSpPr>
        <p:spPr>
          <a:xfrm>
            <a:off x="504000" y="1326600"/>
            <a:ext cx="9071280" cy="3287880"/>
          </a:xfrm>
          <a:prstGeom prst="rect">
            <a:avLst/>
          </a:prstGeom>
          <a:noFill/>
          <a:ln w="0">
            <a:noFill/>
          </a:ln>
        </p:spPr>
        <p:txBody>
          <a:bodyPr lIns="0" rIns="0" tIns="0" bIns="0" anchor="t">
            <a:normAutofit fontScale="80000"/>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Imena mnogih rijeka u Hrvatskoj koje glavna struja lingvistike ne smatra srodnima počinju na k-r: dvije Karašice (jedna baranjska, jedna slavonska), Kravica (ulijeva se u Dravu kod Petrijevaca), Krka, Korana, Krbavica, Krapina i Kravarščica. ← To me je zaintrigiralo. Kolika je vjerojatnost da se to dogodi slučajno?</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Pretpostavimo da u Hrvatskoj ima 100 rijeka i da njih 6 počinje na k-r.</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
          <p:cNvSpPr/>
          <p:nvPr/>
        </p:nvSpPr>
        <p:spPr>
          <a:xfrm>
            <a:off x="504000" y="228600"/>
            <a:ext cx="9070200" cy="945000"/>
          </a:xfrm>
          <a:prstGeom prst="rect">
            <a:avLst/>
          </a:prstGeom>
          <a:noFill/>
          <a:ln w="0">
            <a:noFill/>
          </a:ln>
        </p:spPr>
        <p:style>
          <a:lnRef idx="0"/>
          <a:fillRef idx="0"/>
          <a:effectRef idx="0"/>
          <a:fontRef idx="minor"/>
        </p:style>
        <p:txBody>
          <a:bodyPr lIns="0" rIns="0" tIns="0" bIns="0" anchor="ctr">
            <a:noAutofit/>
          </a:bodyPr>
          <a:p>
            <a:pPr algn="ctr">
              <a:lnSpc>
                <a:spcPct val="100000"/>
              </a:lnSpc>
            </a:pPr>
            <a:r>
              <a:rPr b="0" lang="en-US" sz="4400" spc="-1" strike="noStrike">
                <a:latin typeface="Arial"/>
              </a:rPr>
              <a:t>Krajnje pojednostavljeni model...</a:t>
            </a:r>
            <a:endParaRPr b="0" lang="en-US" sz="4400" spc="-1" strike="noStrike">
              <a:latin typeface="Arial"/>
            </a:endParaRPr>
          </a:p>
        </p:txBody>
      </p:sp>
      <p:pic>
        <p:nvPicPr>
          <p:cNvPr id="270" name="" descr=""/>
          <p:cNvPicPr/>
          <p:nvPr/>
        </p:nvPicPr>
        <p:blipFill>
          <a:blip r:embed="rId1"/>
          <a:stretch/>
        </p:blipFill>
        <p:spPr>
          <a:xfrm>
            <a:off x="3200400" y="1055880"/>
            <a:ext cx="4389120" cy="3287160"/>
          </a:xfrm>
          <a:prstGeom prst="rect">
            <a:avLst/>
          </a:prstGeom>
          <a:ln w="0">
            <a:noFill/>
          </a:ln>
        </p:spPr>
      </p:pic>
      <p:sp>
        <p:nvSpPr>
          <p:cNvPr id="271" name=""/>
          <p:cNvSpPr/>
          <p:nvPr/>
        </p:nvSpPr>
        <p:spPr>
          <a:xfrm>
            <a:off x="457200" y="4572000"/>
            <a:ext cx="9143640" cy="8578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en-US" sz="1800" spc="-1" strike="noStrike">
                <a:latin typeface="Arial"/>
              </a:rPr>
              <a:t>Ako pretpostavimo da u hrvatskom jeziku postoji 20*20=400 parova suglasnika koji se s podjednakom vjerojatnosti pojavljaju na početku riječi, vjerojatnost da se ono dogodi slučajno iznosi (birthday calculations) približno 1/10’000.</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2" name=""/>
          <p:cNvSpPr/>
          <p:nvPr/>
        </p:nvSpPr>
        <p:spPr>
          <a:xfrm>
            <a:off x="503280" y="225360"/>
            <a:ext cx="9071280" cy="945720"/>
          </a:xfrm>
          <a:prstGeom prst="rect">
            <a:avLst/>
          </a:prstGeom>
          <a:noFill/>
          <a:ln w="0">
            <a:noFill/>
          </a:ln>
        </p:spPr>
        <p:style>
          <a:lnRef idx="0"/>
          <a:fillRef idx="0"/>
          <a:effectRef idx="0"/>
          <a:fontRef idx="minor"/>
        </p:style>
        <p:txBody>
          <a:bodyPr lIns="0" rIns="0" tIns="39240" bIns="0" anchor="ctr">
            <a:noAutofit/>
          </a:bodyPr>
          <a:p>
            <a:pPr algn="ct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4400" spc="-1" strike="noStrike">
                <a:solidFill>
                  <a:srgbClr val="000000"/>
                </a:solidFill>
                <a:latin typeface="Arial"/>
                <a:ea typeface="DejaVu Sans"/>
              </a:rPr>
              <a:t>Nerealne pretpostavke?</a:t>
            </a:r>
            <a:endParaRPr b="0" lang="en-US" sz="4400" spc="-1" strike="noStrike">
              <a:latin typeface="Arial"/>
            </a:endParaRPr>
          </a:p>
        </p:txBody>
      </p:sp>
      <p:sp>
        <p:nvSpPr>
          <p:cNvPr id="273" name=""/>
          <p:cNvSpPr/>
          <p:nvPr/>
        </p:nvSpPr>
        <p:spPr>
          <a:xfrm>
            <a:off x="503280" y="1327320"/>
            <a:ext cx="9071280" cy="3287520"/>
          </a:xfrm>
          <a:prstGeom prst="rect">
            <a:avLst/>
          </a:prstGeom>
          <a:noFill/>
          <a:ln w="0">
            <a:noFill/>
          </a:ln>
        </p:spPr>
        <p:style>
          <a:lnRef idx="0"/>
          <a:fillRef idx="0"/>
          <a:effectRef idx="0"/>
          <a:fontRef idx="minor"/>
        </p:style>
        <p:txBody>
          <a:bodyPr lIns="0" rIns="0" tIns="28440" bIns="0" anchor="t">
            <a:noAutofit/>
          </a:bodyPr>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200" spc="-1" strike="noStrike">
                <a:solidFill>
                  <a:srgbClr val="000000"/>
                </a:solidFill>
                <a:latin typeface="Arial"/>
                <a:ea typeface="DejaVu Sans"/>
              </a:rPr>
              <a:t>Smijemo li uistinu pretpostaviti da par suglasnika u hrvatskim toponimima ima kolizijsku entropiju približno log2(20*20)</a:t>
            </a:r>
            <a:r>
              <a:rPr b="0" lang="hr-HR" sz="3200" spc="-1" strike="noStrike">
                <a:solidFill>
                  <a:srgbClr val="000000"/>
                </a:solidFill>
                <a:latin typeface="Arial"/>
                <a:ea typeface="DejaVu Sans"/>
              </a:rPr>
              <a:t>=log2(400)</a:t>
            </a:r>
            <a:r>
              <a:rPr b="0" lang="en-US" sz="3200" spc="-1" strike="noStrike">
                <a:solidFill>
                  <a:srgbClr val="000000"/>
                </a:solidFill>
                <a:latin typeface="Arial"/>
                <a:ea typeface="DejaVu Sans"/>
              </a:rPr>
              <a:t> bita po simbolu?</a:t>
            </a:r>
            <a:endParaRPr b="0" lang="en-US" sz="3200" spc="-1" strike="noStrike">
              <a:latin typeface="Arial"/>
            </a:endParaRPr>
          </a:p>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200" spc="-1" strike="noStrike">
                <a:solidFill>
                  <a:srgbClr val="000000"/>
                </a:solidFill>
                <a:latin typeface="Arial"/>
                <a:ea typeface="DejaVu Sans"/>
              </a:rPr>
              <a:t>Kolizijska entropija suglasnika u tekstu na engleskom jeziku iznosi svega log2(11) bita po simbolu. Pa na što odlazi sva ta entropija u ljudskim jezicima?</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4" name=""/>
          <p:cNvSpPr/>
          <p:nvPr/>
        </p:nvSpPr>
        <p:spPr>
          <a:xfrm>
            <a:off x="503280" y="74520"/>
            <a:ext cx="9071280" cy="1250640"/>
          </a:xfrm>
          <a:prstGeom prst="rect">
            <a:avLst/>
          </a:prstGeom>
          <a:noFill/>
          <a:ln w="0">
            <a:noFill/>
          </a:ln>
        </p:spPr>
        <p:style>
          <a:lnRef idx="0"/>
          <a:fillRef idx="0"/>
          <a:effectRef idx="0"/>
          <a:fontRef idx="minor"/>
        </p:style>
        <p:txBody>
          <a:bodyPr lIns="0" rIns="0" tIns="39240" bIns="0" anchor="ctr">
            <a:noAutofit/>
          </a:bodyPr>
          <a:p>
            <a:pPr algn="ct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4400" spc="-1" strike="noStrike">
                <a:solidFill>
                  <a:srgbClr val="000000"/>
                </a:solidFill>
                <a:latin typeface="Arial"/>
                <a:ea typeface="DejaVu Sans"/>
              </a:rPr>
              <a:t>Odlazi li većina te entropije na sintaksu?</a:t>
            </a:r>
            <a:endParaRPr b="0" lang="en-US" sz="4400" spc="-1" strike="noStrike">
              <a:latin typeface="Arial"/>
            </a:endParaRPr>
          </a:p>
        </p:txBody>
      </p:sp>
      <p:sp>
        <p:nvSpPr>
          <p:cNvPr id="275" name=""/>
          <p:cNvSpPr/>
          <p:nvPr/>
        </p:nvSpPr>
        <p:spPr>
          <a:xfrm>
            <a:off x="503280" y="1327320"/>
            <a:ext cx="9071280" cy="3287520"/>
          </a:xfrm>
          <a:prstGeom prst="rect">
            <a:avLst/>
          </a:prstGeom>
          <a:noFill/>
          <a:ln w="0">
            <a:noFill/>
          </a:ln>
        </p:spPr>
        <p:style>
          <a:lnRef idx="0"/>
          <a:fillRef idx="0"/>
          <a:effectRef idx="0"/>
          <a:fontRef idx="minor"/>
        </p:style>
        <p:txBody>
          <a:bodyPr lIns="0" rIns="0" tIns="28440" bIns="0" anchor="t">
            <a:noAutofit/>
          </a:bodyPr>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400" spc="-1" strike="noStrike">
                <a:solidFill>
                  <a:srgbClr val="000000"/>
                </a:solidFill>
                <a:latin typeface="Arial"/>
                <a:ea typeface="DejaVu Sans"/>
              </a:rPr>
              <a:t>Na ovo pitanje je očito kako odgovoriti (danas) jednostavnim eksperimentom: izmjeri kolizijsku entropiju liste riječi od programa za provjeru pravopisa (spell-checkera, recimo, </a:t>
            </a:r>
            <a:r>
              <a:rPr b="0" i="1" lang="en-US" sz="2400" spc="-1" strike="noStrike">
                <a:solidFill>
                  <a:srgbClr val="000000"/>
                </a:solidFill>
                <a:latin typeface="Arial"/>
                <a:ea typeface="DejaVu Sans"/>
              </a:rPr>
              <a:t>aspell</a:t>
            </a:r>
            <a:r>
              <a:rPr b="0" lang="en-US" sz="2400" spc="-1" strike="noStrike">
                <a:solidFill>
                  <a:srgbClr val="000000"/>
                </a:solidFill>
                <a:latin typeface="Arial"/>
                <a:ea typeface="DejaVu Sans"/>
              </a:rPr>
              <a:t>) i oduzmi od nje kolizijsku entropiju teksta na istome jeziku.</a:t>
            </a:r>
            <a:endParaRPr b="0" lang="en-US" sz="2400" spc="-1" strike="noStrike">
              <a:latin typeface="Arial"/>
            </a:endParaRPr>
          </a:p>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400" spc="-1" strike="noStrike">
                <a:solidFill>
                  <a:srgbClr val="000000"/>
                </a:solidFill>
                <a:latin typeface="Arial"/>
                <a:ea typeface="DejaVu Sans"/>
              </a:rPr>
              <a:t>Odgovor je ne, na sintaksu odlazi relativno malo entropije</a:t>
            </a:r>
            <a:endParaRPr b="0" lang="en-US" sz="2400" spc="-1" strike="noStrike">
              <a:latin typeface="Arial"/>
            </a:endParaRPr>
          </a:p>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400" spc="-1" strike="noStrike">
                <a:solidFill>
                  <a:srgbClr val="000000"/>
                </a:solidFill>
                <a:latin typeface="Arial"/>
                <a:ea typeface="DejaVu Sans"/>
              </a:rPr>
              <a:t>Malo mi je zapanjujuće to što je entropija sintakse njemačkog jezika, koja iznosi log2(15)-log2(12)=0.3219 bita po simbolu, veća od entropije sintakse engleskog jezika, koja iznosi log2(13)-log2(11)=0.241 bita po simbolu. Engleska se sintaksa doima te</a:t>
            </a:r>
            <a:r>
              <a:rPr b="0" lang="hr-HR" sz="2400" spc="-1" strike="noStrike">
                <a:solidFill>
                  <a:srgbClr val="000000"/>
                </a:solidFill>
                <a:latin typeface="Arial"/>
                <a:ea typeface="DejaVu Sans"/>
              </a:rPr>
              <a:t>žom.</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76" name="" descr=""/>
          <p:cNvPicPr/>
          <p:nvPr/>
        </p:nvPicPr>
        <p:blipFill>
          <a:blip r:embed="rId1"/>
          <a:stretch/>
        </p:blipFill>
        <p:spPr>
          <a:xfrm>
            <a:off x="3043080" y="74520"/>
            <a:ext cx="4084920" cy="557100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77" name="" descr=""/>
          <p:cNvPicPr/>
          <p:nvPr/>
        </p:nvPicPr>
        <p:blipFill>
          <a:blip r:embed="rId1"/>
          <a:stretch/>
        </p:blipFill>
        <p:spPr>
          <a:xfrm>
            <a:off x="1600200" y="1928880"/>
            <a:ext cx="6872400" cy="1957320"/>
          </a:xfrm>
          <a:prstGeom prst="rect">
            <a:avLst/>
          </a:prstGeom>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8" name=""/>
          <p:cNvSpPr/>
          <p:nvPr/>
        </p:nvSpPr>
        <p:spPr>
          <a:xfrm>
            <a:off x="503280" y="225360"/>
            <a:ext cx="9071280" cy="945720"/>
          </a:xfrm>
          <a:prstGeom prst="rect">
            <a:avLst/>
          </a:prstGeom>
          <a:noFill/>
          <a:ln w="0">
            <a:noFill/>
          </a:ln>
        </p:spPr>
        <p:style>
          <a:lnRef idx="0"/>
          <a:fillRef idx="0"/>
          <a:effectRef idx="0"/>
          <a:fontRef idx="minor"/>
        </p:style>
        <p:txBody>
          <a:bodyPr lIns="0" rIns="0" tIns="39240" bIns="0" anchor="ctr">
            <a:noAutofit/>
          </a:bodyPr>
          <a:p>
            <a:pPr algn="ct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4400" spc="-1" strike="noStrike">
                <a:solidFill>
                  <a:srgbClr val="000000"/>
                </a:solidFill>
                <a:latin typeface="Arial"/>
                <a:ea typeface="DejaVu Sans"/>
              </a:rPr>
              <a:t>Pa na što onda odlazi entropija?</a:t>
            </a:r>
            <a:endParaRPr b="0" lang="en-US" sz="4400" spc="-1" strike="noStrike">
              <a:latin typeface="Arial"/>
            </a:endParaRPr>
          </a:p>
        </p:txBody>
      </p:sp>
      <p:sp>
        <p:nvSpPr>
          <p:cNvPr id="279" name=""/>
          <p:cNvSpPr/>
          <p:nvPr/>
        </p:nvSpPr>
        <p:spPr>
          <a:xfrm>
            <a:off x="503280" y="1327320"/>
            <a:ext cx="9071280" cy="3287520"/>
          </a:xfrm>
          <a:prstGeom prst="rect">
            <a:avLst/>
          </a:prstGeom>
          <a:noFill/>
          <a:ln w="0">
            <a:noFill/>
          </a:ln>
        </p:spPr>
        <p:style>
          <a:lnRef idx="0"/>
          <a:fillRef idx="0"/>
          <a:effectRef idx="0"/>
          <a:fontRef idx="minor"/>
        </p:style>
        <p:txBody>
          <a:bodyPr lIns="0" rIns="0" tIns="28440" bIns="0" anchor="t">
            <a:noAutofit/>
          </a:bodyPr>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400" spc="-1" strike="noStrike">
                <a:solidFill>
                  <a:srgbClr val="000000"/>
                </a:solidFill>
                <a:latin typeface="Arial"/>
                <a:ea typeface="DejaVu Sans"/>
              </a:rPr>
              <a:t>Odlazi li entropija tekstova uglavnom na morfologiju i druge dijelove jezika koje nemaju veze s toponimima, ili odlazi na fonologiju pa da ima veze s toponimima?</a:t>
            </a:r>
            <a:endParaRPr b="0" lang="en-US" sz="2400" spc="-1" strike="noStrike">
              <a:latin typeface="Arial"/>
            </a:endParaRPr>
          </a:p>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400" spc="-1" strike="noStrike">
                <a:solidFill>
                  <a:srgbClr val="000000"/>
                </a:solidFill>
                <a:latin typeface="Arial"/>
                <a:ea typeface="DejaVu Sans"/>
              </a:rPr>
              <a:t>*WINK*: Možemo relativno jednostavno izmjeriti entropiju fonotaktike (oduzmi dvostruku entropiju pojedinih suglasnika od entropije parova suglasnika), a to će nam dati gornju granicu koliko entropije može odlaziti na morfologiju (i druge dijelove jezika koji ne utječu na entropiju toponima) i donju granicu koliko entropije odlazi na fonologiju (jer je fonotaktika dio fonologije).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title"/>
          </p:nvPr>
        </p:nvSpPr>
        <p:spPr>
          <a:xfrm>
            <a:off x="504000" y="74160"/>
            <a:ext cx="9070200" cy="124884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latin typeface="Arial"/>
              </a:rPr>
              <a:t>Kako će naš jezik izgledati u budućnosti?</a:t>
            </a:r>
            <a:endParaRPr b="0" lang="en-US" sz="4400" spc="-1" strike="noStrike">
              <a:latin typeface="Arial"/>
            </a:endParaRPr>
          </a:p>
        </p:txBody>
      </p:sp>
      <p:sp>
        <p:nvSpPr>
          <p:cNvPr id="215" name="PlaceHolder 2"/>
          <p:cNvSpPr>
            <a:spLocks noGrp="1"/>
          </p:cNvSpPr>
          <p:nvPr>
            <p:ph/>
          </p:nvPr>
        </p:nvSpPr>
        <p:spPr>
          <a:xfrm>
            <a:off x="504000" y="1326600"/>
            <a:ext cx="9070200" cy="32868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Mislim da je apsurdno očekivati da računalni model može predvidjeti kakav će biti vokabular, semantika ili morfosintaksa našeg jezika…</a:t>
            </a:r>
            <a:endParaRPr b="0" lang="en-US" sz="3200" spc="-1" strike="noStrike">
              <a:latin typeface="Arial"/>
            </a:endParaRPr>
          </a:p>
          <a:p>
            <a:pPr marL="432000" indent="-324000">
              <a:lnSpc>
                <a:spcPct val="100000"/>
              </a:lnSpc>
              <a:spcBef>
                <a:spcPts val="1417"/>
              </a:spcBef>
              <a:buClr>
                <a:srgbClr val="000000"/>
              </a:buClr>
              <a:buSzPct val="45000"/>
              <a:buFont typeface="Wingdings" charset="2"/>
              <a:buChar char=""/>
            </a:pPr>
            <a:r>
              <a:rPr b="0" lang="en-US" sz="3200" spc="-1" strike="noStrike">
                <a:latin typeface="Arial"/>
              </a:rPr>
              <a:t>...ali nije apsurdno očekivati da računalni model može predvidjeti kakva će u budućnosti biti fonologija našeg jezika.</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280" name="" descr=""/>
          <p:cNvPicPr/>
          <p:nvPr/>
        </p:nvPicPr>
        <p:blipFill>
          <a:blip r:embed="rId1"/>
          <a:stretch/>
        </p:blipFill>
        <p:spPr>
          <a:xfrm>
            <a:off x="2093760" y="58680"/>
            <a:ext cx="5981760" cy="5601240"/>
          </a:xfrm>
          <a:prstGeom prst="rect">
            <a:avLst/>
          </a:prstGeom>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1" name=""/>
          <p:cNvSpPr/>
          <p:nvPr/>
        </p:nvSpPr>
        <p:spPr>
          <a:xfrm>
            <a:off x="503280" y="74520"/>
            <a:ext cx="9071280" cy="1250640"/>
          </a:xfrm>
          <a:prstGeom prst="rect">
            <a:avLst/>
          </a:prstGeom>
          <a:noFill/>
          <a:ln w="0">
            <a:noFill/>
          </a:ln>
        </p:spPr>
        <p:style>
          <a:lnRef idx="0"/>
          <a:fillRef idx="0"/>
          <a:effectRef idx="0"/>
          <a:fontRef idx="minor"/>
        </p:style>
        <p:txBody>
          <a:bodyPr lIns="0" rIns="0" tIns="39240" bIns="0" anchor="ctr">
            <a:noAutofit/>
          </a:bodyPr>
          <a:p>
            <a:pPr algn="ct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4400" spc="-1" strike="noStrike">
                <a:solidFill>
                  <a:srgbClr val="000000"/>
                </a:solidFill>
                <a:latin typeface="Arial"/>
                <a:ea typeface="DejaVu Sans"/>
              </a:rPr>
              <a:t>Shannonova entropija ili kolizijska entropija</a:t>
            </a:r>
            <a:endParaRPr b="0" lang="en-US" sz="4400" spc="-1" strike="noStrike">
              <a:latin typeface="Arial"/>
            </a:endParaRPr>
          </a:p>
        </p:txBody>
      </p:sp>
      <p:sp>
        <p:nvSpPr>
          <p:cNvPr id="282" name=""/>
          <p:cNvSpPr/>
          <p:nvPr/>
        </p:nvSpPr>
        <p:spPr>
          <a:xfrm>
            <a:off x="503280" y="1327320"/>
            <a:ext cx="9071280" cy="3287520"/>
          </a:xfrm>
          <a:prstGeom prst="rect">
            <a:avLst/>
          </a:prstGeom>
          <a:noFill/>
          <a:ln w="0">
            <a:noFill/>
          </a:ln>
        </p:spPr>
        <p:style>
          <a:lnRef idx="0"/>
          <a:fillRef idx="0"/>
          <a:effectRef idx="0"/>
          <a:fontRef idx="minor"/>
        </p:style>
        <p:txBody>
          <a:bodyPr lIns="0" rIns="0" tIns="28440" bIns="0" anchor="t">
            <a:noAutofit/>
          </a:bodyPr>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200" spc="-1" strike="noStrike">
                <a:solidFill>
                  <a:srgbClr val="000000"/>
                </a:solidFill>
                <a:latin typeface="Arial"/>
                <a:ea typeface="DejaVu Sans"/>
              </a:rPr>
              <a:t>Naletio sam na problem da prethodni program zapravo mjeri Shannonovu entropiju, a ne kolizijsku entropiju (koja nama treba). Ovdje je Shannonova entropija znatno veća, pa je ne možemo jednostavno uvrstiti (ako probamo, dobit ćemo da je entropija fonotaktike negativna).</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3" name=""/>
          <p:cNvSpPr/>
          <p:nvPr/>
        </p:nvSpPr>
        <p:spPr>
          <a:xfrm>
            <a:off x="503280" y="74520"/>
            <a:ext cx="9071280" cy="1250640"/>
          </a:xfrm>
          <a:prstGeom prst="rect">
            <a:avLst/>
          </a:prstGeom>
          <a:noFill/>
          <a:ln w="0">
            <a:noFill/>
          </a:ln>
        </p:spPr>
        <p:style>
          <a:lnRef idx="0"/>
          <a:fillRef idx="0"/>
          <a:effectRef idx="0"/>
          <a:fontRef idx="minor"/>
        </p:style>
        <p:txBody>
          <a:bodyPr lIns="0" rIns="0" tIns="39240" bIns="0" anchor="ctr">
            <a:noAutofit/>
          </a:bodyPr>
          <a:p>
            <a:pPr algn="ct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4400" spc="-1" strike="noStrike">
                <a:solidFill>
                  <a:srgbClr val="000000"/>
                </a:solidFill>
                <a:latin typeface="Arial"/>
                <a:ea typeface="DejaVu Sans"/>
              </a:rPr>
              <a:t>Procjenjivanje kolizijske entropije iz Shannonove</a:t>
            </a:r>
            <a:endParaRPr b="0" lang="en-US" sz="4400" spc="-1" strike="noStrike">
              <a:latin typeface="Arial"/>
            </a:endParaRPr>
          </a:p>
        </p:txBody>
      </p:sp>
      <p:sp>
        <p:nvSpPr>
          <p:cNvPr id="284" name=""/>
          <p:cNvSpPr/>
          <p:nvPr/>
        </p:nvSpPr>
        <p:spPr>
          <a:xfrm>
            <a:off x="503280" y="1327320"/>
            <a:ext cx="9071280" cy="3287520"/>
          </a:xfrm>
          <a:prstGeom prst="rect">
            <a:avLst/>
          </a:prstGeom>
          <a:noFill/>
          <a:ln w="0">
            <a:noFill/>
          </a:ln>
        </p:spPr>
        <p:style>
          <a:lnRef idx="0"/>
          <a:fillRef idx="0"/>
          <a:effectRef idx="0"/>
          <a:fontRef idx="minor"/>
        </p:style>
        <p:txBody>
          <a:bodyPr lIns="0" rIns="0" tIns="28440" bIns="0" anchor="t">
            <a:noAutofit/>
          </a:bodyPr>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200" spc="-1" strike="noStrike">
                <a:solidFill>
                  <a:srgbClr val="000000"/>
                </a:solidFill>
                <a:latin typeface="Arial"/>
                <a:ea typeface="DejaVu Sans"/>
              </a:rPr>
              <a:t>Napisao sam MatLab skriptu koja generira mnogo nasumičnih stringova te mjeri i Shannonovu i kolizijsku entropiju.</a:t>
            </a:r>
            <a:endParaRPr b="0" lang="en-US" sz="3200" spc="-1" strike="noStrike">
              <a:latin typeface="Arial"/>
            </a:endParaRPr>
          </a:p>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200" spc="-1" strike="noStrike">
                <a:solidFill>
                  <a:srgbClr val="000000"/>
                </a:solidFill>
                <a:latin typeface="Arial"/>
                <a:ea typeface="DejaVu Sans"/>
              </a:rPr>
              <a:t>Zatim sam matematički neopravdano pretpostavio da krivulja ima isti oblik bez obzira na broj različitih simbola u stringu, da s time samo mijenja veličinu.</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5" name="" descr=""/>
          <p:cNvPicPr/>
          <p:nvPr/>
        </p:nvPicPr>
        <p:blipFill>
          <a:blip r:embed="rId1"/>
          <a:stretch/>
        </p:blipFill>
        <p:spPr>
          <a:xfrm>
            <a:off x="3619800" y="87840"/>
            <a:ext cx="2894760" cy="5523840"/>
          </a:xfrm>
          <a:prstGeom prst="rect">
            <a:avLst/>
          </a:prstGeom>
          <a:ln w="0">
            <a:noFill/>
          </a:ln>
        </p:spPr>
      </p:pic>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6" name=""/>
          <p:cNvSpPr/>
          <p:nvPr/>
        </p:nvSpPr>
        <p:spPr>
          <a:xfrm>
            <a:off x="503280" y="74520"/>
            <a:ext cx="9071280" cy="1250640"/>
          </a:xfrm>
          <a:prstGeom prst="rect">
            <a:avLst/>
          </a:prstGeom>
          <a:noFill/>
          <a:ln w="0">
            <a:noFill/>
          </a:ln>
        </p:spPr>
        <p:style>
          <a:lnRef idx="0"/>
          <a:fillRef idx="0"/>
          <a:effectRef idx="0"/>
          <a:fontRef idx="minor"/>
        </p:style>
        <p:txBody>
          <a:bodyPr lIns="0" rIns="0" tIns="39240" bIns="0" anchor="ctr">
            <a:noAutofit/>
          </a:bodyPr>
          <a:p>
            <a:pPr algn="ct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4400" spc="-1" strike="noStrike">
                <a:solidFill>
                  <a:srgbClr val="000000"/>
                </a:solidFill>
                <a:latin typeface="Arial"/>
                <a:ea typeface="DejaVu Sans"/>
              </a:rPr>
              <a:t>Shannonova </a:t>
            </a:r>
            <a:r>
              <a:rPr b="0" i="1" lang="en-US" sz="4400" spc="-1" strike="noStrike">
                <a:solidFill>
                  <a:srgbClr val="000000"/>
                </a:solidFill>
                <a:latin typeface="Arial"/>
                <a:ea typeface="DejaVu Sans"/>
              </a:rPr>
              <a:t>versus</a:t>
            </a:r>
            <a:r>
              <a:rPr b="0" lang="en-US" sz="4400" spc="-1" strike="noStrike">
                <a:solidFill>
                  <a:srgbClr val="000000"/>
                </a:solidFill>
                <a:latin typeface="Arial"/>
                <a:ea typeface="DejaVu Sans"/>
              </a:rPr>
              <a:t> kolizijska entropija</a:t>
            </a:r>
            <a:endParaRPr b="0" lang="en-US" sz="4400" spc="-1" strike="noStrike">
              <a:latin typeface="Arial"/>
            </a:endParaRPr>
          </a:p>
        </p:txBody>
      </p:sp>
      <p:pic>
        <p:nvPicPr>
          <p:cNvPr id="287" name="" descr=""/>
          <p:cNvPicPr/>
          <p:nvPr/>
        </p:nvPicPr>
        <p:blipFill>
          <a:blip r:embed="rId1"/>
          <a:stretch/>
        </p:blipFill>
        <p:spPr>
          <a:xfrm>
            <a:off x="2847960" y="1327320"/>
            <a:ext cx="4384800" cy="3287520"/>
          </a:xfrm>
          <a:prstGeom prst="rect">
            <a:avLst/>
          </a:prstGeom>
          <a:ln w="0">
            <a:noFill/>
          </a:ln>
        </p:spPr>
      </p:pic>
      <p:sp>
        <p:nvSpPr>
          <p:cNvPr id="288" name=""/>
          <p:cNvSpPr/>
          <p:nvPr/>
        </p:nvSpPr>
        <p:spPr>
          <a:xfrm>
            <a:off x="457200" y="4628520"/>
            <a:ext cx="9372240" cy="857880"/>
          </a:xfrm>
          <a:prstGeom prst="rect">
            <a:avLst/>
          </a:prstGeom>
          <a:noFill/>
          <a:ln w="0">
            <a:noFill/>
          </a:ln>
        </p:spPr>
        <p:style>
          <a:lnRef idx="0"/>
          <a:fillRef idx="0"/>
          <a:effectRef idx="0"/>
          <a:fontRef idx="minor"/>
        </p:style>
        <p:txBody>
          <a:bodyPr lIns="90000" rIns="90000" tIns="45000" bIns="45000" anchor="t">
            <a:noAutofit/>
          </a:bodyPr>
          <a:p>
            <a:pPr algn="just">
              <a:lnSpc>
                <a:spcPct val="100000"/>
              </a:lnSpc>
            </a:pPr>
            <a:r>
              <a:rPr b="0" lang="hr-HR" sz="1800" spc="-1" strike="noStrike">
                <a:solidFill>
                  <a:srgbClr val="000000"/>
                </a:solidFill>
                <a:latin typeface="Arial"/>
                <a:ea typeface="Microsoft YaHei"/>
              </a:rPr>
              <a:t>(Ovdje „Samaržijina entropija” znači „kolizijska entropija”, jer tada još nisam znao kako se ona zove, pa sam je tako nazvao. Tek me je kasnije netko na internetskom forumu uputio da je netko prije došao na istu ideju.)</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89" name=""/>
          <p:cNvSpPr/>
          <p:nvPr/>
        </p:nvSpPr>
        <p:spPr>
          <a:xfrm>
            <a:off x="503280" y="225360"/>
            <a:ext cx="9071640" cy="946080"/>
          </a:xfrm>
          <a:prstGeom prst="rect">
            <a:avLst/>
          </a:prstGeom>
          <a:noFill/>
          <a:ln w="0">
            <a:noFill/>
          </a:ln>
        </p:spPr>
        <p:style>
          <a:lnRef idx="0"/>
          <a:fillRef idx="0"/>
          <a:effectRef idx="0"/>
          <a:fontRef idx="minor"/>
        </p:style>
        <p:txBody>
          <a:bodyPr lIns="0" rIns="0" tIns="39240" bIns="0" anchor="ctr">
            <a:noAutofit/>
          </a:bodyPr>
          <a:p>
            <a:pPr algn="ct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4400" spc="-1" strike="noStrike">
                <a:solidFill>
                  <a:srgbClr val="000000"/>
                </a:solidFill>
                <a:latin typeface="Arial"/>
              </a:rPr>
              <a:t>Rezultati mjerenja</a:t>
            </a:r>
            <a:endParaRPr b="0" lang="en-US" sz="4400" spc="-1" strike="noStrike">
              <a:solidFill>
                <a:srgbClr val="ffffff"/>
              </a:solidFill>
              <a:latin typeface="Arial"/>
            </a:endParaRPr>
          </a:p>
        </p:txBody>
      </p:sp>
      <p:sp>
        <p:nvSpPr>
          <p:cNvPr id="290" name=""/>
          <p:cNvSpPr/>
          <p:nvPr/>
        </p:nvSpPr>
        <p:spPr>
          <a:xfrm>
            <a:off x="503280" y="1327320"/>
            <a:ext cx="9071640" cy="3287880"/>
          </a:xfrm>
          <a:prstGeom prst="rect">
            <a:avLst/>
          </a:prstGeom>
          <a:noFill/>
          <a:ln w="0">
            <a:noFill/>
          </a:ln>
        </p:spPr>
        <p:style>
          <a:lnRef idx="0"/>
          <a:fillRef idx="0"/>
          <a:effectRef idx="0"/>
          <a:fontRef idx="minor"/>
        </p:style>
        <p:txBody>
          <a:bodyPr lIns="0" rIns="0" tIns="28440" bIns="0" anchor="t">
            <a:noAutofit/>
          </a:bodyPr>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200" spc="-1" strike="noStrike">
                <a:solidFill>
                  <a:srgbClr val="000000"/>
                </a:solidFill>
                <a:latin typeface="Arial"/>
              </a:rPr>
              <a:t>Zaključio sam da, u hrvatskom jeziku, fonologija oduzima najmanje 1.62 bita kolizijske entropije para suglasnika, sintaksa 0.21 bit po paru suglasnika, a morfologija najviše 1.57 bita po paru suglasnika, te da semantici ostaje 5.99 bita po paru suglasnika.</a:t>
            </a:r>
            <a:endParaRPr b="0" lang="en-US" sz="3200" spc="-1" strike="noStrike">
              <a:solidFill>
                <a:srgbClr val="ffffff"/>
              </a:solidFill>
              <a:latin typeface="Arial"/>
            </a:endParaRPr>
          </a:p>
        </p:txBody>
      </p:sp>
    </p:spTree>
  </p:cSld>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1" name=""/>
          <p:cNvSpPr/>
          <p:nvPr/>
        </p:nvSpPr>
        <p:spPr>
          <a:xfrm>
            <a:off x="503280" y="74520"/>
            <a:ext cx="9071640" cy="1251000"/>
          </a:xfrm>
          <a:prstGeom prst="rect">
            <a:avLst/>
          </a:prstGeom>
          <a:noFill/>
          <a:ln w="0">
            <a:noFill/>
          </a:ln>
        </p:spPr>
        <p:style>
          <a:lnRef idx="0"/>
          <a:fillRef idx="0"/>
          <a:effectRef idx="0"/>
          <a:fontRef idx="minor"/>
        </p:style>
        <p:txBody>
          <a:bodyPr lIns="0" rIns="0" tIns="39240" bIns="0" anchor="ctr">
            <a:noAutofit/>
          </a:bodyPr>
          <a:p>
            <a:pPr algn="ct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4400" spc="-1" strike="noStrike">
                <a:solidFill>
                  <a:srgbClr val="000000"/>
                </a:solidFill>
                <a:latin typeface="Arial"/>
              </a:rPr>
              <a:t>Što iz toga slijedi za naš k-r uzorak u hidronimima?</a:t>
            </a:r>
            <a:endParaRPr b="0" lang="en-US" sz="4400" spc="-1" strike="noStrike">
              <a:solidFill>
                <a:srgbClr val="ffffff"/>
              </a:solidFill>
              <a:latin typeface="Arial"/>
            </a:endParaRPr>
          </a:p>
        </p:txBody>
      </p:sp>
      <p:sp>
        <p:nvSpPr>
          <p:cNvPr id="292" name=""/>
          <p:cNvSpPr/>
          <p:nvPr/>
        </p:nvSpPr>
        <p:spPr>
          <a:xfrm>
            <a:off x="503280" y="1327320"/>
            <a:ext cx="9071640" cy="3287880"/>
          </a:xfrm>
          <a:prstGeom prst="rect">
            <a:avLst/>
          </a:prstGeom>
          <a:noFill/>
          <a:ln w="0">
            <a:noFill/>
          </a:ln>
        </p:spPr>
        <p:style>
          <a:lnRef idx="0"/>
          <a:fillRef idx="0"/>
          <a:effectRef idx="0"/>
          <a:fontRef idx="minor"/>
        </p:style>
        <p:txBody>
          <a:bodyPr lIns="0" rIns="0" tIns="28440" bIns="0" anchor="t">
            <a:noAutofit/>
          </a:bodyPr>
          <a:p>
            <a:pPr marL="431640" indent="-323640">
              <a:lnSpc>
                <a:spcPct val="93000"/>
              </a:lnSpc>
              <a:spcBef>
                <a:spcPts val="1551"/>
              </a:spcBef>
              <a:spcAft>
                <a:spcPts val="139"/>
              </a:spcAft>
              <a:buClr>
                <a:srgbClr val="000000"/>
              </a:buClr>
              <a:buFont typeface="Wingdings" charset="2"/>
              <a:buChar char=""/>
              <a:tabLst>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2400" spc="-1" strike="noStrike">
                <a:solidFill>
                  <a:srgbClr val="000000"/>
                </a:solidFill>
                <a:latin typeface="Arial"/>
              </a:rPr>
              <a:t>Ako pretpostavimo da je kolizijska entropija morfologije uistinu 1.572 bita po paru suglasnika, a entropija fonologije uistinu 1.623 bita po paru suglasnika, vjerojatnost da se onaj uzorak da imena rijeka počinju sa k+(samoglasnik+)r pojavi slučajno iznosi, kako se može izračunati preko onog programa vezanog za paradoks rođendana, 1/300. Ako pretpostavimo da morfologija oduzima 0 bita po paru suglasnika, a fonologija oduzima 1.623+1.572=3.195 bita po paru suglasnika, ta vjerojatnost iznosi 1/17. Istina je negdje u sredini.</a:t>
            </a:r>
            <a:endParaRPr b="0" lang="en-US" sz="2400" spc="-1" strike="noStrike">
              <a:solidFill>
                <a:srgbClr val="ffffff"/>
              </a:solidFill>
              <a:latin typeface="Arial"/>
            </a:endParaRPr>
          </a:p>
        </p:txBody>
      </p:sp>
    </p:spTree>
  </p:cSld>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3" name=""/>
          <p:cNvSpPr/>
          <p:nvPr/>
        </p:nvSpPr>
        <p:spPr>
          <a:xfrm>
            <a:off x="503280" y="225360"/>
            <a:ext cx="9071640" cy="4388760"/>
          </a:xfrm>
          <a:prstGeom prst="rect">
            <a:avLst/>
          </a:prstGeom>
          <a:noFill/>
          <a:ln w="0">
            <a:noFill/>
          </a:ln>
        </p:spPr>
        <p:style>
          <a:lnRef idx="0"/>
          <a:fillRef idx="0"/>
          <a:effectRef idx="0"/>
          <a:fontRef idx="minor"/>
        </p:style>
        <p:txBody>
          <a:bodyPr lIns="0" rIns="0" tIns="28440" bIns="0" anchor="ctr">
            <a:noAutofit/>
          </a:bodyPr>
          <a:p>
            <a:pPr algn="ctr">
              <a:lnSpc>
                <a:spcPct val="93000"/>
              </a:lnSpc>
              <a:spcBef>
                <a:spcPts val="139"/>
              </a:spcBef>
              <a:spcAft>
                <a:spcPts val="139"/>
              </a:spcAft>
              <a:tabLst>
                <a:tab algn="l" pos="0"/>
                <a:tab algn="l" pos="457200"/>
                <a:tab algn="l" pos="914400"/>
                <a:tab algn="l" pos="1371600"/>
                <a:tab algn="l" pos="1828800"/>
                <a:tab algn="l" pos="2286000"/>
                <a:tab algn="l" pos="2743200"/>
                <a:tab algn="l" pos="3200400"/>
                <a:tab algn="l" pos="3657600"/>
                <a:tab algn="l" pos="4114800"/>
                <a:tab algn="l" pos="4572000"/>
                <a:tab algn="l" pos="5029200"/>
                <a:tab algn="l" pos="5486400"/>
                <a:tab algn="l" pos="5943600"/>
                <a:tab algn="l" pos="6400800"/>
                <a:tab algn="l" pos="6858000"/>
                <a:tab algn="l" pos="7315200"/>
                <a:tab algn="l" pos="7772400"/>
                <a:tab algn="l" pos="8229600"/>
                <a:tab algn="l" pos="8686800"/>
                <a:tab algn="l" pos="9144000"/>
                <a:tab algn="l" pos="9601200"/>
                <a:tab algn="l" pos="10058400"/>
                <a:tab algn="l" pos="10515600"/>
              </a:tabLst>
            </a:pPr>
            <a:r>
              <a:rPr b="0" lang="en-US" sz="3200" spc="-1" strike="noStrike">
                <a:solidFill>
                  <a:srgbClr val="000000"/>
                </a:solidFill>
                <a:latin typeface="Arial"/>
              </a:rPr>
              <a:t>Hvala na pozornosti!</a:t>
            </a:r>
            <a:endParaRPr b="0" lang="en-US" sz="3200" spc="-1" strike="noStrike">
              <a:solidFill>
                <a:srgbClr val="ffffff"/>
              </a:solidFill>
              <a:latin typeface="Arial"/>
            </a:endParaRPr>
          </a:p>
        </p:txBody>
      </p:sp>
    </p:spTree>
  </p:cSld>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latin typeface="Arial"/>
              </a:rPr>
              <a:t>State of the Art</a:t>
            </a:r>
            <a:endParaRPr b="0" lang="en-US" sz="4400" spc="-1" strike="noStrike">
              <a:latin typeface="Arial"/>
            </a:endParaRPr>
          </a:p>
        </p:txBody>
      </p:sp>
      <p:sp>
        <p:nvSpPr>
          <p:cNvPr id="217" name="PlaceHolder 2"/>
          <p:cNvSpPr>
            <a:spLocks noGrp="1"/>
          </p:cNvSpPr>
          <p:nvPr>
            <p:ph/>
          </p:nvPr>
        </p:nvSpPr>
        <p:spPr>
          <a:xfrm>
            <a:off x="504000" y="1326600"/>
            <a:ext cx="9070200" cy="3286800"/>
          </a:xfrm>
          <a:prstGeom prst="rect">
            <a:avLst/>
          </a:prstGeom>
          <a:noFill/>
          <a:ln w="0">
            <a:noFill/>
          </a:ln>
        </p:spPr>
        <p:txBody>
          <a:bodyPr lIns="0" rIns="0" tIns="0" bIns="0" anchor="t">
            <a:normAutofit/>
          </a:bodyPr>
          <a:p>
            <a:pPr marL="432000" indent="-324000">
              <a:lnSpc>
                <a:spcPct val="100000"/>
              </a:lnSpc>
              <a:spcBef>
                <a:spcPts val="1417"/>
              </a:spcBef>
              <a:buClr>
                <a:srgbClr val="000000"/>
              </a:buClr>
              <a:buSzPct val="45000"/>
              <a:buFont typeface="Wingdings" charset="2"/>
              <a:buChar char=""/>
            </a:pPr>
            <a:r>
              <a:rPr b="0" lang="en-US" sz="3200" spc="-1" strike="noStrike">
                <a:latin typeface="Arial"/>
              </a:rPr>
              <a:t>Koliko sam našao na internetu, Cadel Watson napravio je nešto slično (korištenje računalnih modela u predviđanju kako će fonologija našeg jezika izgledati u budućnosti), ali, koliko sam vidio, nije napravio nikakvu validaciju.</a:t>
            </a: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latin typeface="Arial"/>
              </a:rPr>
              <a:t>Moj model fonološke evolucije jezika</a:t>
            </a:r>
            <a:endParaRPr b="0" lang="en-US" sz="4400" spc="-1" strike="noStrike">
              <a:latin typeface="Arial"/>
            </a:endParaRPr>
          </a:p>
        </p:txBody>
      </p:sp>
      <p:sp>
        <p:nvSpPr>
          <p:cNvPr id="219" name=""/>
          <p:cNvSpPr/>
          <p:nvPr/>
        </p:nvSpPr>
        <p:spPr>
          <a:xfrm>
            <a:off x="457200" y="1371600"/>
            <a:ext cx="9371520" cy="2863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2800" spc="-1" strike="noStrike">
                <a:solidFill>
                  <a:srgbClr val="000000"/>
                </a:solidFill>
                <a:latin typeface="Arial"/>
                <a:ea typeface="DejaVu Sans"/>
              </a:rPr>
              <a:t>Sastoji se od pet dijelova, svi pisani u programskom jeziku JavaScript:</a:t>
            </a:r>
            <a:endParaRPr b="0" lang="en-US" sz="2800" spc="-1" strike="noStrike">
              <a:latin typeface="Arial"/>
            </a:endParaRPr>
          </a:p>
          <a:p>
            <a:pPr marL="457200" indent="-228600" algn="just">
              <a:lnSpc>
                <a:spcPct val="100000"/>
              </a:lnSpc>
              <a:tabLst>
                <a:tab algn="l" pos="0"/>
              </a:tabLst>
            </a:pPr>
            <a:r>
              <a:rPr b="0" lang="hr-HR" sz="2800" spc="-1" strike="noStrike">
                <a:solidFill>
                  <a:srgbClr val="000000"/>
                </a:solidFill>
                <a:latin typeface="Arial"/>
                <a:ea typeface="DejaVu Sans"/>
              </a:rPr>
              <a:t>generiranje prajezika</a:t>
            </a:r>
            <a:endParaRPr b="0" lang="en-US" sz="2800" spc="-1" strike="noStrike">
              <a:latin typeface="Arial"/>
            </a:endParaRPr>
          </a:p>
          <a:p>
            <a:pPr marL="457200" indent="-228600" algn="just">
              <a:lnSpc>
                <a:spcPct val="100000"/>
              </a:lnSpc>
              <a:tabLst>
                <a:tab algn="l" pos="0"/>
              </a:tabLst>
            </a:pPr>
            <a:r>
              <a:rPr b="0" lang="hr-HR" sz="2800" spc="-1" strike="noStrike">
                <a:solidFill>
                  <a:srgbClr val="000000"/>
                </a:solidFill>
                <a:latin typeface="Arial"/>
                <a:ea typeface="DejaVu Sans"/>
              </a:rPr>
              <a:t>primjena glasovnih promjena</a:t>
            </a:r>
            <a:endParaRPr b="0" lang="en-US" sz="2800" spc="-1" strike="noStrike">
              <a:latin typeface="Arial"/>
            </a:endParaRPr>
          </a:p>
          <a:p>
            <a:pPr marL="457200" indent="-228600" algn="just">
              <a:lnSpc>
                <a:spcPct val="100000"/>
              </a:lnSpc>
              <a:tabLst>
                <a:tab algn="l" pos="0"/>
              </a:tabLst>
            </a:pPr>
            <a:r>
              <a:rPr b="0" lang="hr-HR" sz="2800" spc="-1" strike="noStrike">
                <a:solidFill>
                  <a:srgbClr val="000000"/>
                </a:solidFill>
                <a:latin typeface="Arial"/>
                <a:ea typeface="DejaVu Sans"/>
              </a:rPr>
              <a:t>dio koji pokušava ostvariti fonološku stabilnost</a:t>
            </a:r>
            <a:endParaRPr b="0" lang="en-US" sz="2800" spc="-1" strike="noStrike">
              <a:latin typeface="Arial"/>
            </a:endParaRPr>
          </a:p>
          <a:p>
            <a:pPr marL="457200" indent="-228600" algn="just">
              <a:lnSpc>
                <a:spcPct val="100000"/>
              </a:lnSpc>
              <a:tabLst>
                <a:tab algn="l" pos="0"/>
              </a:tabLst>
            </a:pPr>
            <a:r>
              <a:rPr b="0" lang="hr-HR" sz="2800" spc="-1" strike="noStrike">
                <a:solidFill>
                  <a:srgbClr val="000000"/>
                </a:solidFill>
                <a:latin typeface="Arial"/>
                <a:ea typeface="DejaVu Sans"/>
              </a:rPr>
              <a:t>fonotaktika jezika potomaka</a:t>
            </a:r>
            <a:endParaRPr b="0" lang="en-US" sz="2800" spc="-1" strike="noStrike">
              <a:latin typeface="Arial"/>
            </a:endParaRPr>
          </a:p>
          <a:p>
            <a:pPr marL="457200" indent="-228600" algn="just">
              <a:lnSpc>
                <a:spcPct val="100000"/>
              </a:lnSpc>
              <a:tabLst>
                <a:tab algn="l" pos="0"/>
              </a:tabLst>
            </a:pPr>
            <a:r>
              <a:rPr b="0" lang="hr-HR" sz="2800" spc="-1" strike="noStrike">
                <a:solidFill>
                  <a:srgbClr val="000000"/>
                </a:solidFill>
                <a:latin typeface="Arial"/>
                <a:ea typeface="DejaVu Sans"/>
              </a:rPr>
              <a:t>redukcija vokala u jezicima potomcima</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latin typeface="Arial"/>
              </a:rPr>
              <a:t>Generiranje prajezika</a:t>
            </a:r>
            <a:endParaRPr b="0" lang="en-US" sz="4400" spc="-1" strike="noStrike">
              <a:latin typeface="Arial"/>
            </a:endParaRPr>
          </a:p>
        </p:txBody>
      </p:sp>
      <p:pic>
        <p:nvPicPr>
          <p:cNvPr id="221" name="" descr=""/>
          <p:cNvPicPr/>
          <p:nvPr/>
        </p:nvPicPr>
        <p:blipFill>
          <a:blip r:embed="rId1"/>
          <a:stretch/>
        </p:blipFill>
        <p:spPr>
          <a:xfrm>
            <a:off x="4572000" y="1059480"/>
            <a:ext cx="1370520" cy="3540600"/>
          </a:xfrm>
          <a:prstGeom prst="rect">
            <a:avLst/>
          </a:prstGeom>
          <a:ln w="0">
            <a:noFill/>
          </a:ln>
        </p:spPr>
      </p:pic>
      <p:sp>
        <p:nvSpPr>
          <p:cNvPr id="222" name=""/>
          <p:cNvSpPr/>
          <p:nvPr/>
        </p:nvSpPr>
        <p:spPr>
          <a:xfrm>
            <a:off x="685800" y="4800600"/>
            <a:ext cx="8685720" cy="684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Koristi restriktivnu (a ne generativnu) fonotaktiku. Zato često proizvodi neizgovorljive riječi (kako proizvodi, meni se čini, i komparativna metoda rekonstrukcije prajezika).</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latin typeface="Arial"/>
              </a:rPr>
              <a:t>Primjena glasovnih promjena</a:t>
            </a:r>
            <a:endParaRPr b="0" lang="en-US" sz="4400" spc="-1" strike="noStrike">
              <a:latin typeface="Arial"/>
            </a:endParaRPr>
          </a:p>
        </p:txBody>
      </p:sp>
      <p:pic>
        <p:nvPicPr>
          <p:cNvPr id="224" name="" descr=""/>
          <p:cNvPicPr/>
          <p:nvPr/>
        </p:nvPicPr>
        <p:blipFill>
          <a:blip r:embed="rId1"/>
          <a:stretch/>
        </p:blipFill>
        <p:spPr>
          <a:xfrm>
            <a:off x="2446200" y="1143000"/>
            <a:ext cx="5325120" cy="2002680"/>
          </a:xfrm>
          <a:prstGeom prst="rect">
            <a:avLst/>
          </a:prstGeom>
          <a:ln w="0">
            <a:noFill/>
          </a:ln>
        </p:spPr>
      </p:pic>
      <p:sp>
        <p:nvSpPr>
          <p:cNvPr id="225" name=""/>
          <p:cNvSpPr/>
          <p:nvPr/>
        </p:nvSpPr>
        <p:spPr>
          <a:xfrm>
            <a:off x="914400" y="3429000"/>
            <a:ext cx="8457120" cy="2136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Za glasovne promjene, koriste se podaci o tome koji će glasovi najvjerojatnije prijeći u koje. Kako nisam mogao pronaći relevantne podatke, izmislio sam neke na temelju anegdota koje znam iz povijesne lingvistike.</a:t>
            </a:r>
            <a:endParaRPr b="0" lang="en-US" sz="1800" spc="-1" strike="noStrike">
              <a:latin typeface="Arial"/>
            </a:endParaRPr>
          </a:p>
          <a:p>
            <a:pPr>
              <a:lnSpc>
                <a:spcPct val="100000"/>
              </a:lnSpc>
            </a:pPr>
            <a:r>
              <a:rPr b="0" lang="en-US" sz="1800" spc="-1" strike="noStrike">
                <a:solidFill>
                  <a:srgbClr val="000000"/>
                </a:solidFill>
                <a:latin typeface="Arial"/>
                <a:ea typeface="DejaVu Sans"/>
              </a:rPr>
              <a:t>Stavio sam slovo </a:t>
            </a:r>
            <a:r>
              <a:rPr b="0" i="1" lang="en-US" sz="1800" spc="-1" strike="noStrike">
                <a:solidFill>
                  <a:srgbClr val="000000"/>
                </a:solidFill>
                <a:latin typeface="Arial"/>
                <a:ea typeface="DejaVu Sans"/>
              </a:rPr>
              <a:t>e</a:t>
            </a:r>
            <a:r>
              <a:rPr b="0" lang="en-US" sz="1800" spc="-1" strike="noStrike">
                <a:solidFill>
                  <a:srgbClr val="000000"/>
                </a:solidFill>
                <a:latin typeface="Arial"/>
                <a:ea typeface="DejaVu Sans"/>
              </a:rPr>
              <a:t> dva puta jer mi se iz iskustva s proučavanjem raznih jezika čini da je prelazak </a:t>
            </a:r>
            <a:r>
              <a:rPr b="0" i="1" lang="en-US" sz="1800" spc="-1" strike="noStrike">
                <a:solidFill>
                  <a:srgbClr val="000000"/>
                </a:solidFill>
                <a:latin typeface="Arial"/>
                <a:ea typeface="DejaVu Sans"/>
              </a:rPr>
              <a:t>a</a:t>
            </a:r>
            <a:r>
              <a:rPr b="0" lang="en-US" sz="1800" spc="-1" strike="noStrike">
                <a:solidFill>
                  <a:srgbClr val="000000"/>
                </a:solidFill>
                <a:latin typeface="Arial"/>
                <a:ea typeface="DejaVu Sans"/>
              </a:rPr>
              <a:t> u </a:t>
            </a:r>
            <a:r>
              <a:rPr b="0" i="1" lang="en-US" sz="1800" spc="-1" strike="noStrike">
                <a:solidFill>
                  <a:srgbClr val="000000"/>
                </a:solidFill>
                <a:latin typeface="Arial"/>
                <a:ea typeface="DejaVu Sans"/>
              </a:rPr>
              <a:t>e</a:t>
            </a:r>
            <a:r>
              <a:rPr b="0" lang="en-US" sz="1800" spc="-1" strike="noStrike">
                <a:solidFill>
                  <a:srgbClr val="000000"/>
                </a:solidFill>
                <a:latin typeface="Arial"/>
                <a:ea typeface="DejaVu Sans"/>
              </a:rPr>
              <a:t> otprilike dvostruko vjerojatniji nego prelazak </a:t>
            </a:r>
            <a:r>
              <a:rPr b="0" i="1" lang="en-US" sz="1800" spc="-1" strike="noStrike">
                <a:solidFill>
                  <a:srgbClr val="000000"/>
                </a:solidFill>
                <a:latin typeface="Arial"/>
                <a:ea typeface="DejaVu Sans"/>
              </a:rPr>
              <a:t>a</a:t>
            </a:r>
            <a:r>
              <a:rPr b="0" lang="en-US" sz="1800" spc="-1" strike="noStrike">
                <a:solidFill>
                  <a:srgbClr val="000000"/>
                </a:solidFill>
                <a:latin typeface="Arial"/>
                <a:ea typeface="DejaVu Sans"/>
              </a:rPr>
              <a:t> u </a:t>
            </a:r>
            <a:r>
              <a:rPr b="0" i="1" lang="en-US" sz="1800" spc="-1" strike="noStrike">
                <a:solidFill>
                  <a:srgbClr val="000000"/>
                </a:solidFill>
                <a:latin typeface="Arial"/>
                <a:ea typeface="DejaVu Sans"/>
              </a:rPr>
              <a:t>o</a:t>
            </a:r>
            <a:r>
              <a:rPr b="0" lang="en-US" sz="1800" spc="-1" strike="noStrike">
                <a:solidFill>
                  <a:srgbClr val="000000"/>
                </a:solidFill>
                <a:latin typeface="Arial"/>
                <a:ea typeface="DejaVu Sans"/>
              </a:rPr>
              <a:t>. I takav sam dio koda napisao za svako slovo abecede. To, naravno, nije kako se jezici zapravo ponašaju, jer bi po tome glasovna promjena da </a:t>
            </a:r>
            <a:r>
              <a:rPr b="0" i="1" lang="en-US" sz="1800" spc="-1" strike="noStrike">
                <a:solidFill>
                  <a:srgbClr val="000000"/>
                </a:solidFill>
                <a:latin typeface="Arial"/>
                <a:ea typeface="DejaVu Sans"/>
              </a:rPr>
              <a:t>k</a:t>
            </a:r>
            <a:r>
              <a:rPr b="0" lang="en-US" sz="1800" spc="-1" strike="noStrike">
                <a:solidFill>
                  <a:srgbClr val="000000"/>
                </a:solidFill>
                <a:latin typeface="Arial"/>
                <a:ea typeface="DejaVu Sans"/>
              </a:rPr>
              <a:t> prelazi u </a:t>
            </a:r>
            <a:r>
              <a:rPr b="0" i="1" lang="en-US" sz="1800" spc="-1" strike="noStrike">
                <a:solidFill>
                  <a:srgbClr val="000000"/>
                </a:solidFill>
                <a:latin typeface="Arial"/>
                <a:ea typeface="DejaVu Sans"/>
              </a:rPr>
              <a:t>c</a:t>
            </a:r>
            <a:r>
              <a:rPr b="0" lang="en-US" sz="1800" spc="-1" strike="noStrike">
                <a:solidFill>
                  <a:srgbClr val="000000"/>
                </a:solidFill>
                <a:latin typeface="Arial"/>
                <a:ea typeface="DejaVu Sans"/>
              </a:rPr>
              <a:t> ispred </a:t>
            </a:r>
            <a:r>
              <a:rPr b="0" i="1" lang="en-US" sz="1800" spc="-1" strike="noStrike">
                <a:solidFill>
                  <a:srgbClr val="000000"/>
                </a:solidFill>
                <a:latin typeface="Arial"/>
                <a:ea typeface="DejaVu Sans"/>
              </a:rPr>
              <a:t>a</a:t>
            </a:r>
            <a:r>
              <a:rPr b="0" lang="en-US" sz="1800" spc="-1" strike="noStrike">
                <a:solidFill>
                  <a:srgbClr val="000000"/>
                </a:solidFill>
                <a:latin typeface="Arial"/>
                <a:ea typeface="DejaVu Sans"/>
              </a:rPr>
              <a:t> bila jednako vjerojatna kao promjena da </a:t>
            </a:r>
            <a:r>
              <a:rPr b="0" i="1" lang="en-US" sz="1800" spc="-1" strike="noStrike">
                <a:solidFill>
                  <a:srgbClr val="000000"/>
                </a:solidFill>
                <a:latin typeface="Arial"/>
                <a:ea typeface="DejaVu Sans"/>
              </a:rPr>
              <a:t>k</a:t>
            </a:r>
            <a:r>
              <a:rPr b="0" lang="en-US" sz="1800" spc="-1" strike="noStrike">
                <a:solidFill>
                  <a:srgbClr val="000000"/>
                </a:solidFill>
                <a:latin typeface="Arial"/>
                <a:ea typeface="DejaVu Sans"/>
              </a:rPr>
              <a:t> prelazi u </a:t>
            </a:r>
            <a:r>
              <a:rPr b="0" i="1" lang="en-US" sz="1800" spc="-1" strike="noStrike">
                <a:solidFill>
                  <a:srgbClr val="000000"/>
                </a:solidFill>
                <a:latin typeface="Arial"/>
                <a:ea typeface="DejaVu Sans"/>
              </a:rPr>
              <a:t>c</a:t>
            </a:r>
            <a:r>
              <a:rPr b="0" lang="en-US" sz="1800" spc="-1" strike="noStrike">
                <a:solidFill>
                  <a:srgbClr val="000000"/>
                </a:solidFill>
                <a:latin typeface="Arial"/>
                <a:ea typeface="DejaVu Sans"/>
              </a:rPr>
              <a:t> ispred </a:t>
            </a:r>
            <a:r>
              <a:rPr b="0" i="1" lang="en-US" sz="1800" spc="-1" strike="noStrike">
                <a:solidFill>
                  <a:srgbClr val="000000"/>
                </a:solidFill>
                <a:latin typeface="Arial"/>
                <a:ea typeface="DejaVu Sans"/>
              </a:rPr>
              <a:t>i</a:t>
            </a:r>
            <a:r>
              <a:rPr b="0" lang="en-US" sz="1800" spc="-1" strike="noStrike">
                <a:solidFill>
                  <a:srgbClr val="000000"/>
                </a:solidFill>
                <a:latin typeface="Arial"/>
                <a:ea typeface="DejaVu Sans"/>
              </a:rPr>
              <a:t>, a očito nije tako.</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latin typeface="Arial"/>
              </a:rPr>
              <a:t>Što </a:t>
            </a:r>
            <a:r>
              <a:rPr b="1" lang="en-US" sz="4400" spc="-1" strike="noStrike">
                <a:latin typeface="Arial"/>
              </a:rPr>
              <a:t>nisam</a:t>
            </a:r>
            <a:r>
              <a:rPr b="0" lang="en-US" sz="4400" spc="-1" strike="noStrike">
                <a:latin typeface="Arial"/>
              </a:rPr>
              <a:t> uprogramirao u model</a:t>
            </a:r>
            <a:endParaRPr b="0" lang="en-US" sz="4400" spc="-1" strike="noStrike">
              <a:latin typeface="Arial"/>
            </a:endParaRPr>
          </a:p>
        </p:txBody>
      </p:sp>
      <p:sp>
        <p:nvSpPr>
          <p:cNvPr id="227" name=""/>
          <p:cNvSpPr/>
          <p:nvPr/>
        </p:nvSpPr>
        <p:spPr>
          <a:xfrm>
            <a:off x="457200" y="1371600"/>
            <a:ext cx="9371520" cy="3928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Poznato je Ruki pravilo, koje kaže da </a:t>
            </a:r>
            <a:r>
              <a:rPr b="0" i="1" lang="en-US" sz="1800" spc="-1" strike="noStrike">
                <a:solidFill>
                  <a:srgbClr val="000000"/>
                </a:solidFill>
                <a:latin typeface="Arial"/>
                <a:ea typeface="DejaVu Sans"/>
              </a:rPr>
              <a:t>s</a:t>
            </a:r>
            <a:r>
              <a:rPr b="0" lang="en-US" sz="1800" spc="-1" strike="noStrike">
                <a:solidFill>
                  <a:srgbClr val="000000"/>
                </a:solidFill>
                <a:latin typeface="Arial"/>
                <a:ea typeface="DejaVu Sans"/>
              </a:rPr>
              <a:t> ima tendenciju prijeći u </a:t>
            </a:r>
            <a:r>
              <a:rPr b="0" i="1" lang="en-US" sz="1800" spc="-1" strike="noStrike">
                <a:solidFill>
                  <a:srgbClr val="000000"/>
                </a:solidFill>
                <a:latin typeface="Arial"/>
                <a:ea typeface="DejaVu Sans"/>
              </a:rPr>
              <a:t>h</a:t>
            </a:r>
            <a:r>
              <a:rPr b="0" lang="en-US" sz="1800" spc="-1" strike="noStrike">
                <a:solidFill>
                  <a:srgbClr val="000000"/>
                </a:solidFill>
                <a:latin typeface="Arial"/>
                <a:ea typeface="DejaVu Sans"/>
              </a:rPr>
              <a:t> nakon glasova </a:t>
            </a:r>
            <a:r>
              <a:rPr b="0" i="1" lang="en-US" sz="1800" spc="-1" strike="noStrike">
                <a:solidFill>
                  <a:srgbClr val="000000"/>
                </a:solidFill>
                <a:latin typeface="Arial"/>
                <a:ea typeface="DejaVu Sans"/>
              </a:rPr>
              <a:t>r</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u</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k</a:t>
            </a:r>
            <a:r>
              <a:rPr b="0" lang="en-US" sz="1800" spc="-1" strike="noStrike">
                <a:solidFill>
                  <a:srgbClr val="000000"/>
                </a:solidFill>
                <a:latin typeface="Arial"/>
                <a:ea typeface="DejaVu Sans"/>
              </a:rPr>
              <a:t> i </a:t>
            </a:r>
            <a:r>
              <a:rPr b="0" i="1" lang="en-US" sz="1800" spc="-1" strike="noStrike">
                <a:solidFill>
                  <a:srgbClr val="000000"/>
                </a:solidFill>
                <a:latin typeface="Arial"/>
                <a:ea typeface="DejaVu Sans"/>
              </a:rPr>
              <a:t>i</a:t>
            </a:r>
            <a:r>
              <a:rPr b="0" lang="en-US" sz="1800" spc="-1" strike="noStrike">
                <a:solidFill>
                  <a:srgbClr val="000000"/>
                </a:solidFill>
                <a:latin typeface="Arial"/>
                <a:ea typeface="DejaVu Sans"/>
              </a:rPr>
              <a:t> (no primijetite da je u grčkom jeziku </a:t>
            </a:r>
            <a:r>
              <a:rPr b="0" i="1" lang="en-US" sz="1800" spc="-1" strike="noStrike">
                <a:solidFill>
                  <a:srgbClr val="000000"/>
                </a:solidFill>
                <a:latin typeface="Arial"/>
                <a:ea typeface="DejaVu Sans"/>
              </a:rPr>
              <a:t>s</a:t>
            </a:r>
            <a:r>
              <a:rPr b="0" lang="en-US" sz="1800" spc="-1" strike="noStrike">
                <a:solidFill>
                  <a:srgbClr val="000000"/>
                </a:solidFill>
                <a:latin typeface="Arial"/>
                <a:ea typeface="DejaVu Sans"/>
              </a:rPr>
              <a:t> prelazilo u </a:t>
            </a:r>
            <a:r>
              <a:rPr b="0" i="1" lang="en-US" sz="1800" spc="-1" strike="noStrike">
                <a:solidFill>
                  <a:srgbClr val="000000"/>
                </a:solidFill>
                <a:latin typeface="Arial"/>
                <a:ea typeface="DejaVu Sans"/>
              </a:rPr>
              <a:t>h</a:t>
            </a:r>
            <a:r>
              <a:rPr b="0" lang="en-US" sz="1800" spc="-1" strike="noStrike">
                <a:solidFill>
                  <a:srgbClr val="000000"/>
                </a:solidFill>
                <a:latin typeface="Arial"/>
                <a:ea typeface="DejaVu Sans"/>
              </a:rPr>
              <a:t>, ali ne po Ruki pravilu, nego na početku riječi, i tako latinski </a:t>
            </a:r>
            <a:r>
              <a:rPr b="0" i="1" lang="en-US" sz="1800" spc="-1" strike="noStrike">
                <a:solidFill>
                  <a:srgbClr val="000000"/>
                </a:solidFill>
                <a:latin typeface="Arial"/>
                <a:ea typeface="DejaVu Sans"/>
              </a:rPr>
              <a:t>s</a:t>
            </a:r>
            <a:r>
              <a:rPr b="0" lang="en-US" sz="1800" spc="-1" strike="noStrike">
                <a:solidFill>
                  <a:srgbClr val="000000"/>
                </a:solidFill>
                <a:latin typeface="Arial"/>
                <a:ea typeface="DejaVu Sans"/>
              </a:rPr>
              <a:t> odgovara grčkom </a:t>
            </a:r>
            <a:r>
              <a:rPr b="0" i="1" lang="en-US" sz="1800" spc="-1" strike="noStrike">
                <a:solidFill>
                  <a:srgbClr val="000000"/>
                </a:solidFill>
                <a:latin typeface="Arial"/>
                <a:ea typeface="DejaVu Sans"/>
              </a:rPr>
              <a:t>h</a:t>
            </a:r>
            <a:r>
              <a:rPr b="0" lang="en-US" sz="1800" spc="-1" strike="noStrike">
                <a:solidFill>
                  <a:srgbClr val="000000"/>
                </a:solidFill>
                <a:latin typeface="Arial"/>
                <a:ea typeface="DejaVu Sans"/>
              </a:rPr>
              <a:t> na početku riječi: </a:t>
            </a:r>
            <a:r>
              <a:rPr b="0" i="1" lang="en-US" sz="1800" spc="-1" strike="noStrike">
                <a:solidFill>
                  <a:srgbClr val="000000"/>
                </a:solidFill>
                <a:latin typeface="Arial"/>
                <a:ea typeface="DejaVu Sans"/>
              </a:rPr>
              <a:t>sex-hex</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šest</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septem-hepta</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sedam</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sal-hals</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sol</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sol-helios</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sunce</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sus-hys</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svinja</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super-hyper</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iznad</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similis-homoios</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slično</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sollus-holos</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cijelo</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silva-hyle</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drva</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somnium-hypnos</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san</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sanguis-haima</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krv</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sudor-hidros</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znoj</a:t>
            </a:r>
            <a:r>
              <a:rPr b="0" lang="en-US" sz="1800" spc="-1" strike="noStrike">
                <a:solidFill>
                  <a:srgbClr val="000000"/>
                </a:solidFill>
                <a:latin typeface="Arial"/>
                <a:ea typeface="DejaVu Sans"/>
              </a:rPr>
              <a:t>), </a:t>
            </a:r>
            <a:r>
              <a:rPr b="0" i="1" lang="en-US" sz="1800" spc="-1" strike="noStrike">
                <a:solidFill>
                  <a:srgbClr val="000000"/>
                </a:solidFill>
                <a:latin typeface="Arial"/>
                <a:ea typeface="DejaVu Sans"/>
              </a:rPr>
              <a:t>suavis-hedys</a:t>
            </a:r>
            <a:r>
              <a:rPr b="0" lang="en-US" sz="1800" spc="-1" strike="noStrike">
                <a:solidFill>
                  <a:srgbClr val="000000"/>
                </a:solidFill>
                <a:latin typeface="Arial"/>
                <a:ea typeface="DejaVu Sans"/>
              </a:rPr>
              <a:t> (oboje znači </a:t>
            </a:r>
            <a:r>
              <a:rPr b="0" i="1" lang="en-US" sz="1800" spc="-1" strike="noStrike">
                <a:solidFill>
                  <a:srgbClr val="000000"/>
                </a:solidFill>
                <a:latin typeface="Arial"/>
                <a:ea typeface="DejaVu Sans"/>
              </a:rPr>
              <a:t>sladak</a:t>
            </a:r>
            <a:r>
              <a:rPr b="0" lang="en-US" sz="1800" spc="-1" strike="noStrike">
                <a:solidFill>
                  <a:srgbClr val="000000"/>
                </a:solidFill>
                <a:latin typeface="Arial"/>
                <a:ea typeface="DejaVu Sans"/>
              </a:rPr>
              <a:t>)… Iz tog razloga mislim da ne bismo mnogo toga dobili da uprogramiramo Ruki pravilo i slična pravila).</a:t>
            </a:r>
            <a:endParaRPr b="0" lang="en-US" sz="1800" spc="-1" strike="noStrike">
              <a:latin typeface="Arial"/>
            </a:endParaRPr>
          </a:p>
          <a:p>
            <a:pPr>
              <a:lnSpc>
                <a:spcPct val="100000"/>
              </a:lnSpc>
            </a:pPr>
            <a:r>
              <a:rPr b="0" lang="en-US" sz="1800" spc="-1" strike="noStrike">
                <a:solidFill>
                  <a:srgbClr val="000000"/>
                </a:solidFill>
                <a:latin typeface="Arial"/>
                <a:ea typeface="DejaVu Sans"/>
              </a:rPr>
              <a:t>Vernerov zakon – nisam ga mogao uprogramirati jer ne simuliram naglaske. Mislim da ne bismo mnogo toga dobili da simuliram naglaske, a da je to teško za napraviti.</a:t>
            </a:r>
            <a:endParaRPr b="0" lang="en-US" sz="1800" spc="-1" strike="noStrike">
              <a:latin typeface="Arial"/>
            </a:endParaRPr>
          </a:p>
          <a:p>
            <a:pPr>
              <a:lnSpc>
                <a:spcPct val="100000"/>
              </a:lnSpc>
            </a:pPr>
            <a:r>
              <a:rPr b="0" lang="en-US" sz="1800" spc="-1" strike="noStrike">
                <a:solidFill>
                  <a:srgbClr val="000000"/>
                </a:solidFill>
                <a:latin typeface="Arial"/>
                <a:ea typeface="DejaVu Sans"/>
              </a:rPr>
              <a:t>Isto tako, nekad kako će se promijeniti neki glas ne ovisi o glasovima odmah nakon njega, nego negdje dalje. Vjerojatno najpoznatiji zakon koji takvu promjenu opisuje zove se Havlikov zakon. Bilo bi teško izmijeniti moj model da uzima u obzir Havlikov zakon, a mislim da ne bismo mnogo toga dobili da ga uprogramiramo.</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PlaceHolder 1"/>
          <p:cNvSpPr>
            <a:spLocks noGrp="1"/>
          </p:cNvSpPr>
          <p:nvPr>
            <p:ph type="title"/>
          </p:nvPr>
        </p:nvSpPr>
        <p:spPr>
          <a:xfrm>
            <a:off x="504000" y="226080"/>
            <a:ext cx="9070200" cy="945000"/>
          </a:xfrm>
          <a:prstGeom prst="rect">
            <a:avLst/>
          </a:prstGeom>
          <a:noFill/>
          <a:ln w="0">
            <a:noFill/>
          </a:ln>
        </p:spPr>
        <p:txBody>
          <a:bodyPr lIns="0" rIns="0" tIns="0" bIns="0" anchor="ctr">
            <a:noAutofit/>
          </a:bodyPr>
          <a:p>
            <a:pPr indent="0" algn="ctr">
              <a:lnSpc>
                <a:spcPct val="100000"/>
              </a:lnSpc>
              <a:buNone/>
              <a:tabLst>
                <a:tab algn="l" pos="0"/>
              </a:tabLst>
            </a:pPr>
            <a:r>
              <a:rPr b="0" lang="en-US" sz="4400" spc="-1" strike="noStrike">
                <a:latin typeface="Arial"/>
              </a:rPr>
              <a:t>Havlikov zakon</a:t>
            </a:r>
            <a:endParaRPr b="0" lang="en-US" sz="4400" spc="-1" strike="noStrike">
              <a:latin typeface="Arial"/>
            </a:endParaRPr>
          </a:p>
        </p:txBody>
      </p:sp>
      <p:pic>
        <p:nvPicPr>
          <p:cNvPr id="229" name="" descr=""/>
          <p:cNvPicPr/>
          <p:nvPr/>
        </p:nvPicPr>
        <p:blipFill>
          <a:blip r:embed="rId1"/>
          <a:stretch/>
        </p:blipFill>
        <p:spPr>
          <a:xfrm>
            <a:off x="2023200" y="1337760"/>
            <a:ext cx="6086880" cy="3023640"/>
          </a:xfrm>
          <a:prstGeom prst="rect">
            <a:avLst/>
          </a:prstGeom>
          <a:ln w="0">
            <a:noFill/>
          </a:ln>
        </p:spPr>
      </p:pic>
      <p:sp>
        <p:nvSpPr>
          <p:cNvPr id="230" name=""/>
          <p:cNvSpPr/>
          <p:nvPr/>
        </p:nvSpPr>
        <p:spPr>
          <a:xfrm>
            <a:off x="685800" y="4572000"/>
            <a:ext cx="8914320" cy="601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en-US" sz="1800" spc="-1" strike="noStrike">
                <a:solidFill>
                  <a:srgbClr val="000000"/>
                </a:solidFill>
                <a:latin typeface="Arial"/>
                <a:ea typeface="DejaVu Sans"/>
              </a:rPr>
              <a:t>Havlikov zakon lagano je izreči na programskom jeziku JavaScript, ali teško je izmijeniti moj model da mu bude uprogramiran.</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147</TotalTime>
  <Application>LibreOffice/7.4.1.2$Windows_X86_64 LibreOffice_project/3c58a8f3a960df8bc8fd77b461821e42c061c5f0</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2022-10-14T17:31:55Z</dcterms:created>
  <dc:creator/>
  <dc:description/>
  <dc:language>en-US</dc:language>
  <cp:lastModifiedBy/>
  <dcterms:modified xsi:type="dcterms:W3CDTF">2022-10-15T17:46:06Z</dcterms:modified>
  <cp:revision>47</cp:revision>
  <dc:subject/>
  <dc:title/>
</cp:coreProperties>
</file>

<file path=docProps/custom.xml><?xml version="1.0" encoding="utf-8"?>
<Properties xmlns="http://schemas.openxmlformats.org/officeDocument/2006/custom-properties" xmlns:vt="http://schemas.openxmlformats.org/officeDocument/2006/docPropsVTypes"/>
</file>