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E7B68A-096A-4F7E-A081-4ED105FF7FB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47052F-246A-4775-A30A-31DB58E4885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E7E22CA-31FB-4028-A5B6-3D6B7B30E6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8DE0F9-3286-46DD-BBAB-96FBE71C772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DC9720-8339-4B79-AD46-6227A13464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5A3E673C-D041-47E1-9F04-7946576D90D8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54B0527-366D-4746-9102-2AC1586F0EC5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55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A4FDE59-6A68-4E2F-BADC-88BE7BC05B10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6181982-E0A6-4AFE-B24E-59ED927FF514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59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415E07F-6235-45C8-B213-B2923095E07B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D25F48B-5A0D-42BD-8650-5B00BB5D6915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9D03605-39E3-4958-898F-7221FE5EEE46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5EA2CC75-3AE3-4E26-A91E-B66C8DDF8B2F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949188-8ECB-4224-84B1-873D00F7B9FE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6D6CEAB-D2BD-417D-BAF9-03567CA6E3AC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A425DB-DC13-4D64-829D-8B25ADA7BA78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2156D74-C157-4604-B00D-8DADDE2024FA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06F0592-7E9D-42CD-B43B-F1A4DB9B9D23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74556C1-ED0B-4C5A-B19B-265E96EA1F67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60642E-E790-470B-80F0-3CEDF396520B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47FA5E5-E46B-4636-800E-E0D22EA3030A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0ACCD2-6608-4274-A566-BF31EE844A27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332D819-8576-41CF-A86B-C81B779CCF1C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49B515-9B79-43A5-9B8F-D4EE1ED38044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DE314C6-0C8C-4D12-97BB-E28A1E4829F4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JEST testira tokenizer, parser, asembler, jezgru simulatora i evaluator aritmetičkih izraza. Međutim, 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test coverage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 je još uvijek nizak i contributori se još uvijek moraju oslanjati na ručno testiranje.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A30351-D2AA-48F7-8D45-4F42E1784ABE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4E2A30E-D1D2-43B6-B555-30A0A5E11A04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042324-1A19-4921-B067-D093850E2825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E15C37E-5ECC-4E54-B86F-DA4B7F319E17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pc="-1" strike="noStrike">
                <a:solidFill>
                  <a:srgbClr val="009bdd"/>
                </a:solidFill>
                <a:latin typeface="Arial"/>
              </a:rPr>
              <a:t>emm312</a:t>
            </a: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 isto tvrdi da ga je isprobao u Safariju i da funkcionira tamo.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44D6507-48DC-4882-A909-36827D309341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13E3C19-6AA2-41EA-A3A7-78439F4458B1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Back-end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Abidin Durdu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betelgeuse-7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 napravio je back-end u PHP-u, koji omogućuje korisnicima da dijele asemblerske programe. Taj back-end koristi MySQL bazu podataka. Vrti se na SourceForge serverima.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2507040" y="2289960"/>
            <a:ext cx="5090040" cy="1104480"/>
          </a:xfrm>
          <a:prstGeom prst="rect">
            <a:avLst/>
          </a:prstGeom>
          <a:ln w="18000">
            <a:noFill/>
          </a:ln>
        </p:spPr>
      </p:pic>
      <p:sp>
        <p:nvSpPr>
          <p:cNvPr id="87" name=""/>
          <p:cNvSpPr/>
          <p:nvPr/>
        </p:nvSpPr>
        <p:spPr>
          <a:xfrm>
            <a:off x="4898160" y="2468880"/>
            <a:ext cx="359640" cy="35964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1356120" y="3527640"/>
            <a:ext cx="733068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9BD62F-8D8C-427B-839F-6553DBDF4D25}" type="slidenum">
              <a:t>21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53CA531-CFF3-47F7-9215-FEAA2246F785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Bilješke o arhitekturi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Parseri većine asemblera pretvaraju tokenizirani asemblerski kod u dvodimenzionalno polje (tablicu) malih stabala (gdje su samo aritmetički izrazi stabla, a ostalo su pojedinačni čvorovi).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Parser u ovom asembleru za PicoBlaze pretvara tokenizirani asemblerski kod u jedno veliko stablo. Korijen tog stabla je čvor s tekstom “assembly”, a čvorovi dubine 1 su mnemonike, pretprocesorske naredbe i labeli.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Operandi mnemonika i pretprocesorskih naredbi njihova su djeca.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F7526D2-8C25-4F10-8414-741A815E63A7}" type="slidenum">
              <a:t>22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ADB6AD5-B2F2-4FD5-97A1-C08F9162C341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B607D7-D646-4163-AC0F-8FB649722167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21A339D-9D9D-4FC1-83CF-9C2269F5EEC9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(samo front-end, uključujući i asembler pisan u JavaScriptu)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(i front-end i back-end)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(fork koji održava Agust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  <a:ea typeface="Arial"/>
              </a:rPr>
              <a:t>í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 Izaguirre)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94828-1795-4B38-AA73-DE060920E6F4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789566B-792C-44E7-B961-367BE04FC8F4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31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E1295A-AE82-4EEA-8C6B-119C2248254A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228B88F-4412-4FE3-AC5E-14CECF03A7B6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36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11FC34-C1B4-411A-AAAC-927135ACB39A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ABE7AE1-7BDD-4F3E-9319-F19094A27FCC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7038507-1CF4-460D-A797-7730464777BF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3E32CB50-C98D-4FBA-B102-EEA7C1FD5A72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 Ako to ne napravimo, a nastavimo dalje, simulirat ćemo PicoBlaze koji stalno vrti “</a:t>
            </a:r>
            <a:r>
              <a:rPr b="0" lang="bs-BA" sz="2400" spc="-1" strike="noStrike">
                <a:solidFill>
                  <a:srgbClr val="009bdd"/>
                </a:solidFill>
                <a:latin typeface="Courier New"/>
              </a:rPr>
              <a:t>load s0, s0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 (heksadekadski 00000).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43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44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284B993-A827-46E1-8356-20457B8D1EF7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C5436E52-98CE-4F0A-8C47-5B9E50812F8E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48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B9D41D-A02A-405F-8401-0C7081C5EE66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E80A58A-88D2-407A-8C07-09F8D650EFF5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EBE1F5-3052-42EF-A18F-924BCF480B4B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6EE4A48-A926-4D6F-931C-0451AEEF4500}" type="datetime1">
              <a:rPr lang="en-US"/>
              <a:t>07/04/2024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Application>LibreOffice/24.2.4.2$Windows_X86_64 LibreOffice_project/51a6219feb6075d9a4c46691dcfe0cd9c4fff3c2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2024-07-04T14:40:04Z</dcterms:modified>
  <cp:revision>16</cp:revision>
  <dc:subject/>
  <dc:title>Blue Curve</dc:title>
</cp:coreProperties>
</file>