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CF32AF-60C3-4B37-8259-7B5A3C0260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C2A8F-A2BB-43D5-8C73-C7B1D91F9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6B31DF4-C0F5-4974-82F2-202B90263F24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E382A96-F48D-4C06-A9D5-65BAB590C67D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46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2664B0-0497-42F0-BE4B-36495B2C9117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AA1C342-1838-43CA-865C-23FD4FC48E39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50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A99683-0199-46A1-8C60-DAAE91BC89BF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9699284-1051-458F-A7EF-7B4F808DA4A0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2B5913-D496-44D1-A55E-26D29A3ABDB4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29BE6BD-2566-4345-9FBE-1E3718AC3EF5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315EA2-DD62-4A44-8BA2-522598DD099D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1610095-3250-4EAD-B809-9C66E25F41CE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AA6840-3320-46DE-9FD4-427F117BBB07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8E53807-1EC2-44FB-8D2B-500AB10E15B3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F574B3-38DA-4CF7-80B3-C87D0F187963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29896C0-9ACA-4A72-B293-EF3B860C7A66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FD8414-1F9D-4490-BA26-EF3802DB7417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C93A688-500D-44A2-9F65-8CBADD23B5C3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1E8FE7-C595-4036-94EF-2426AE0FF3FF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1E49FDE-2CE9-43D9-BA56-114D94416F63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9EF0C4-0969-4D7A-9157-4122F742D03F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F20E8BF-CC02-42C5-9002-A439B060A5DA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D74879-5899-4318-B494-B9C5A902AD6E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5DB4529-9105-45DB-BC90-8F17F2686B33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D1BCB4-5862-4868-92A3-6DBDED96544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9BA5523-5392-44A4-A57C-D4021B298422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pc="-1" strike="noStrike">
                <a:solidFill>
                  <a:srgbClr val="009bdd"/>
                </a:solidFill>
                <a:latin typeface="Arial"/>
              </a:rPr>
              <a:t>emm312</a:t>
            </a: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 isto tvrdi da ga je isprobao u Safariju i da funkcionira tamo.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2C6FE0-3C68-4C2D-8696-318114F22B9B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4F8DC3F-EF4F-4466-91CF-2FE4E5170D5F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Back-end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Abidin Durdu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betelgeuse-7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69B4E2-34D6-4729-B4C5-05A24F8F1D1C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C1D9046-7A48-42DF-84CF-EE54BC37D098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CC83E5-2D7C-4196-9F4D-8079A396F805}" type="slidenum">
              <a:t>22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954E01E-4557-4ABB-8295-1DE512BC1966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(samo front-end, uključujući i asembler pisan u JavaScriptu)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(i front-end i back-end)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(fork koji održava Agust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  <a:ea typeface="Arial"/>
              </a:rPr>
              <a:t>í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 Izaguirre)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9D82AF-9B37-4DEC-BE70-E994F85C55E3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0FF08B9-D982-4858-B03C-1D8BB77FBCA0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9478B2-AC7B-44D1-A692-4828DE3976B9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08CE1AE-0CC1-4B7E-8D2E-C3BD17EC13A0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26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27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D8EA7-504C-4F31-8394-DD40C18EBB57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BACA872-E585-4E77-BA9D-FE70C4555015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4D9EF3-2C08-4DFA-9727-AE2D5FA549E8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0E611F8-CE85-4041-AA5F-2E1D4A6A3B57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35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6732A3-322A-45E3-A5B6-E4E490D70D4A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0B37384-8E76-4C21-B79E-E67AA3023856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39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316FA7-9D66-46FB-9B16-D7CBD66A96D0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6CF8389-BF5B-4FEA-B200-081F87B15CAB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6C4B75-3C9B-4446-AA70-92EC5996B733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29AD29C-C5F0-485D-ACA9-5A5A50C8A3D1}" type="datetime1">
              <a:rPr lang="en-US"/>
              <a:t>04/09/2024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LibreOffice/7.6.5.2$Windows_X86_64 LibreOffice_project/38d5f62f85355c192ef5f1dd47c5c0c0c6d6598b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2024-04-09T19:26:37Z</dcterms:modified>
  <cp:revision>14</cp:revision>
  <dc:subject/>
  <dc:title>Blue Curve</dc:title>
</cp:coreProperties>
</file>