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gif" ContentType="image/gif"/>
  <Override PartName="/ppt/media/image4.png" ContentType="image/png"/>
  <Override PartName="/ppt/media/image2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8F5F27-51BE-4217-9BF8-A8DF36FE02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D6541-E998-4FAB-897B-82A037C6F9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A59D1-D703-4E0A-BC37-7DE0888D51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BF2A5-A364-436D-86D3-D9C8DA05CD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EF8723-C270-4245-A369-D0BC51871F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434DA1-DFEA-4541-9573-D0B05BBEA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F91320-61C0-426F-AF4C-A3F693C325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3F0825-1C1D-46A6-B8F3-4D25DA68D9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0EC3AF-D31F-4F1D-A182-96EA18E56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F50E5C-5F7D-4E50-AE0C-CDDEF5D65C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972F80-2CE0-41FF-B38C-553DD257B6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703F8-19F3-42B5-9EC5-400877A31B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5DA866-DB97-431C-942A-9436C9CAB0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D119B8-6469-4120-9184-7E8E84F75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443B16-61FE-4A83-9BBC-38301E90CE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02CC84-BEF4-4E08-8240-53520332F7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B6ED93-79C4-49EE-9CF4-0F2D92FB84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DDEBA8-143A-41E9-B95E-E9F3292FEB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B02FA0-4428-43BD-A0CB-45D70725D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FA585F-9B98-4909-A102-92F58EAB89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5EBA0F-300F-4521-A861-C8D7F8E346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B3CD4-D7FF-40B9-AD43-107041D32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4ECC7-12F0-4A06-BEE1-6D1315099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38808-99CD-4D82-8265-423DD60C4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691200" indent="-2592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036800" indent="-2304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382400" indent="-1728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17280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0736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24192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E81F173-71E0-41A4-A5DC-65193D05B75D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FBD8D88-2668-4A6F-AAF8-5862274488DC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“Download Hexadecimal”.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11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46AD10-226E-48E9-A6FC-BAFEB9B8EE38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5771175-AE7A-4113-9638-681425754980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DDF574-4F66-4530-A4F3-7671AC86A3A1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48504E5-679C-4347-86A7-035D933F278D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“Update registers and flags on every step”...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F4E571-FB14-4F70-A90C-3550DB8252D6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BDB4D62-04BA-443F-88E8-94A1CE070C81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layout) i da će to i biti u nekoj budućoj verziji. Ali, for the time being, postoji checkbox kojim se program može donekle ubrzati. Uostalom, to rješenje sa checkboxom funkcionira i u Firefoxu 52.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4C8C46-9228-489D-988B-F1CA9A183D14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D105215-A7F2-4E79-85A8-4D0695B6015F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2D656A-A62D-4FD7-AFA0-48E4C1ACC606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C203D3D-17EC-4EAC-864F-6ADA1BF4581D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(agustiza). On je napravio nekoliko pull requestova na GitHubu, isprva sitni bug-fixi,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6E3BA5-652E-41EF-BC37-459292E74D5E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91A41CB-CE00-4519-AE20-AE4D970600D9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4379CE-5070-4086-BC7E-BB7F2CA7F317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FB314FD-1507-4082-98E1-267BF3FACFAA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65B22E-268C-41D5-A222-E0AB9B00909B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B5A1D3D-6F0C-4BAA-85F8-974CCAE2E060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A39271-7B0A-4077-A5FC-62ED7C66E65B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7BC6A56-A128-42B6-88AC-A26587B3B14C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(nestabilna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DA5911-C41D-482C-9BF0-E63A220B29F4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1AB4A70-9028-4468-9D37-9DBEFE15DC65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1CDD3A-1D2E-4161-92D9-B5A1BCF3E508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0317E7B-C63C-413C-8EAF-67E0004D281D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99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2CE165-418C-44EA-BC8D-086CB642ADB0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1006242-9714-4EB5-A1C6-579C00BD4630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10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E0A59D-19B8-4FCE-A192-964D246DB75B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F64D0B9-CEE8-4F1E-8FBD-349792B83258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10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638B86-1839-4393-9E86-8B341C326196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FEC8AAA-9BC5-48D4-BCA5-D8C2FC414886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B88DCF-FB65-4216-B574-5046A5BC1C33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1738F78-07CA-41A4-891A-526FBCFAAFCF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11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954B65-4E17-4AC4-8544-64880EA8EB58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C212250-7697-497B-A9F1-E1A336B42A41}" type="datetime1">
              <a:rPr lang="en-US"/>
              <a:t>09/21/2023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LibreOffice/7.5.6.2$Windows_X86_64 LibreOffice_project/f654817fb68d6d4600d7d2f6b647e47729f55f15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2023-09-21T05:40:51Z</dcterms:modified>
  <cp:revision>2</cp:revision>
  <dc:subject/>
  <dc:title>Blue Curve</dc:title>
</cp:coreProperties>
</file>